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2" r:id="rId2"/>
    <p:sldId id="256" r:id="rId3"/>
    <p:sldId id="258" r:id="rId4"/>
    <p:sldId id="259" r:id="rId5"/>
    <p:sldId id="260" r:id="rId6"/>
    <p:sldId id="261"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83"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4F6A"/>
    <a:srgbClr val="A5779E"/>
    <a:srgbClr val="FF6E55"/>
    <a:srgbClr val="48B49C"/>
    <a:srgbClr val="FFC353"/>
    <a:srgbClr val="1B6AA2"/>
    <a:srgbClr val="A6A6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93" autoAdjust="0"/>
    <p:restoredTop sz="94660"/>
  </p:normalViewPr>
  <p:slideViewPr>
    <p:cSldViewPr snapToGrid="0">
      <p:cViewPr>
        <p:scale>
          <a:sx n="75" d="100"/>
          <a:sy n="75" d="100"/>
        </p:scale>
        <p:origin x="1890" y="12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___1.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areaChart>
        <c:grouping val="standard"/>
        <c:varyColors val="0"/>
        <c:ser>
          <c:idx val="0"/>
          <c:order val="0"/>
          <c:tx>
            <c:strRef>
              <c:f>Sheet1!$B$1</c:f>
              <c:strCache>
                <c:ptCount val="1"/>
                <c:pt idx="0">
                  <c:v>Series 1</c:v>
                </c:pt>
              </c:strCache>
            </c:strRef>
          </c:tx>
          <c:spPr>
            <a:solidFill>
              <a:srgbClr val="48B49C"/>
            </a:solidFill>
          </c:spPr>
          <c:cat>
            <c:numRef>
              <c:f>Sheet1!$A$2:$A$6</c:f>
              <c:numCache>
                <c:formatCode>yyyy/m/d</c:formatCode>
                <c:ptCount val="5"/>
                <c:pt idx="0">
                  <c:v>42125</c:v>
                </c:pt>
                <c:pt idx="1">
                  <c:v>42156</c:v>
                </c:pt>
                <c:pt idx="2">
                  <c:v>42186</c:v>
                </c:pt>
                <c:pt idx="3">
                  <c:v>42217</c:v>
                </c:pt>
                <c:pt idx="4">
                  <c:v>42248</c:v>
                </c:pt>
              </c:numCache>
            </c:numRef>
          </c:cat>
          <c:val>
            <c:numRef>
              <c:f>Sheet1!$B$2:$B$6</c:f>
              <c:numCache>
                <c:formatCode>General</c:formatCode>
                <c:ptCount val="5"/>
                <c:pt idx="0">
                  <c:v>32</c:v>
                </c:pt>
                <c:pt idx="1">
                  <c:v>32</c:v>
                </c:pt>
                <c:pt idx="2">
                  <c:v>28</c:v>
                </c:pt>
                <c:pt idx="3">
                  <c:v>12</c:v>
                </c:pt>
                <c:pt idx="4">
                  <c:v>15</c:v>
                </c:pt>
              </c:numCache>
            </c:numRef>
          </c:val>
          <c:extLst xmlns:c16r2="http://schemas.microsoft.com/office/drawing/2015/06/chart">
            <c:ext xmlns:c16="http://schemas.microsoft.com/office/drawing/2014/chart" uri="{C3380CC4-5D6E-409C-BE32-E72D297353CC}">
              <c16:uniqueId val="{00000000-01C9-48F2-A20C-A534542A17B9}"/>
            </c:ext>
          </c:extLst>
        </c:ser>
        <c:ser>
          <c:idx val="1"/>
          <c:order val="1"/>
          <c:tx>
            <c:strRef>
              <c:f>Sheet1!$C$1</c:f>
              <c:strCache>
                <c:ptCount val="1"/>
                <c:pt idx="0">
                  <c:v>Series 12</c:v>
                </c:pt>
              </c:strCache>
            </c:strRef>
          </c:tx>
          <c:spPr>
            <a:solidFill>
              <a:srgbClr val="FFC353"/>
            </a:solidFill>
          </c:spPr>
          <c:cat>
            <c:numRef>
              <c:f>Sheet1!$A$2:$A$6</c:f>
              <c:numCache>
                <c:formatCode>yyyy/m/d</c:formatCode>
                <c:ptCount val="5"/>
                <c:pt idx="0">
                  <c:v>42125</c:v>
                </c:pt>
                <c:pt idx="1">
                  <c:v>42156</c:v>
                </c:pt>
                <c:pt idx="2">
                  <c:v>42186</c:v>
                </c:pt>
                <c:pt idx="3">
                  <c:v>42217</c:v>
                </c:pt>
                <c:pt idx="4">
                  <c:v>42248</c:v>
                </c:pt>
              </c:numCache>
            </c:numRef>
          </c:cat>
          <c:val>
            <c:numRef>
              <c:f>Sheet1!$C$2:$C$6</c:f>
              <c:numCache>
                <c:formatCode>General</c:formatCode>
                <c:ptCount val="5"/>
                <c:pt idx="0">
                  <c:v>25</c:v>
                </c:pt>
                <c:pt idx="1">
                  <c:v>35</c:v>
                </c:pt>
                <c:pt idx="2">
                  <c:v>20</c:v>
                </c:pt>
                <c:pt idx="3">
                  <c:v>30</c:v>
                </c:pt>
                <c:pt idx="4">
                  <c:v>26</c:v>
                </c:pt>
              </c:numCache>
            </c:numRef>
          </c:val>
          <c:extLst xmlns:c16r2="http://schemas.microsoft.com/office/drawing/2015/06/chart">
            <c:ext xmlns:c16="http://schemas.microsoft.com/office/drawing/2014/chart" uri="{C3380CC4-5D6E-409C-BE32-E72D297353CC}">
              <c16:uniqueId val="{00000001-01C9-48F2-A20C-A534542A17B9}"/>
            </c:ext>
          </c:extLst>
        </c:ser>
        <c:ser>
          <c:idx val="2"/>
          <c:order val="2"/>
          <c:tx>
            <c:strRef>
              <c:f>Sheet1!$D$1</c:f>
              <c:strCache>
                <c:ptCount val="1"/>
                <c:pt idx="0">
                  <c:v>Series 13</c:v>
                </c:pt>
              </c:strCache>
            </c:strRef>
          </c:tx>
          <c:spPr>
            <a:solidFill>
              <a:srgbClr val="FF6E55"/>
            </a:solidFill>
            <a:ln w="25400">
              <a:noFill/>
            </a:ln>
          </c:spPr>
          <c:cat>
            <c:numRef>
              <c:f>Sheet1!$A$2:$A$6</c:f>
              <c:numCache>
                <c:formatCode>yyyy/m/d</c:formatCode>
                <c:ptCount val="5"/>
                <c:pt idx="0">
                  <c:v>42125</c:v>
                </c:pt>
                <c:pt idx="1">
                  <c:v>42156</c:v>
                </c:pt>
                <c:pt idx="2">
                  <c:v>42186</c:v>
                </c:pt>
                <c:pt idx="3">
                  <c:v>42217</c:v>
                </c:pt>
                <c:pt idx="4">
                  <c:v>42248</c:v>
                </c:pt>
              </c:numCache>
            </c:numRef>
          </c:cat>
          <c:val>
            <c:numRef>
              <c:f>Sheet1!$D$2:$D$6</c:f>
              <c:numCache>
                <c:formatCode>General</c:formatCode>
                <c:ptCount val="5"/>
                <c:pt idx="0">
                  <c:v>15</c:v>
                </c:pt>
                <c:pt idx="1">
                  <c:v>23</c:v>
                </c:pt>
                <c:pt idx="2">
                  <c:v>60</c:v>
                </c:pt>
                <c:pt idx="3">
                  <c:v>48</c:v>
                </c:pt>
                <c:pt idx="4">
                  <c:v>52</c:v>
                </c:pt>
              </c:numCache>
            </c:numRef>
          </c:val>
          <c:extLst xmlns:c16r2="http://schemas.microsoft.com/office/drawing/2015/06/chart">
            <c:ext xmlns:c16="http://schemas.microsoft.com/office/drawing/2014/chart" uri="{C3380CC4-5D6E-409C-BE32-E72D297353CC}">
              <c16:uniqueId val="{00000002-01C9-48F2-A20C-A534542A17B9}"/>
            </c:ext>
          </c:extLst>
        </c:ser>
        <c:ser>
          <c:idx val="3"/>
          <c:order val="3"/>
          <c:tx>
            <c:strRef>
              <c:f>Sheet1!$E$1</c:f>
              <c:strCache>
                <c:ptCount val="1"/>
                <c:pt idx="0">
                  <c:v>Series 2</c:v>
                </c:pt>
              </c:strCache>
            </c:strRef>
          </c:tx>
          <c:spPr>
            <a:solidFill>
              <a:srgbClr val="A5779E"/>
            </a:solidFill>
          </c:spPr>
          <c:cat>
            <c:numRef>
              <c:f>Sheet1!$A$2:$A$6</c:f>
              <c:numCache>
                <c:formatCode>yyyy/m/d</c:formatCode>
                <c:ptCount val="5"/>
                <c:pt idx="0">
                  <c:v>42125</c:v>
                </c:pt>
                <c:pt idx="1">
                  <c:v>42156</c:v>
                </c:pt>
                <c:pt idx="2">
                  <c:v>42186</c:v>
                </c:pt>
                <c:pt idx="3">
                  <c:v>42217</c:v>
                </c:pt>
                <c:pt idx="4">
                  <c:v>42248</c:v>
                </c:pt>
              </c:numCache>
            </c:numRef>
          </c:cat>
          <c:val>
            <c:numRef>
              <c:f>Sheet1!$E$2:$E$6</c:f>
              <c:numCache>
                <c:formatCode>General</c:formatCode>
                <c:ptCount val="5"/>
                <c:pt idx="0">
                  <c:v>12</c:v>
                </c:pt>
                <c:pt idx="1">
                  <c:v>12</c:v>
                </c:pt>
                <c:pt idx="2">
                  <c:v>12</c:v>
                </c:pt>
                <c:pt idx="3">
                  <c:v>21</c:v>
                </c:pt>
                <c:pt idx="4">
                  <c:v>28</c:v>
                </c:pt>
              </c:numCache>
            </c:numRef>
          </c:val>
          <c:extLst xmlns:c16r2="http://schemas.microsoft.com/office/drawing/2015/06/chart">
            <c:ext xmlns:c16="http://schemas.microsoft.com/office/drawing/2014/chart" uri="{C3380CC4-5D6E-409C-BE32-E72D297353CC}">
              <c16:uniqueId val="{00000003-01C9-48F2-A20C-A534542A17B9}"/>
            </c:ext>
          </c:extLst>
        </c:ser>
        <c:dLbls>
          <c:showLegendKey val="0"/>
          <c:showVal val="0"/>
          <c:showCatName val="0"/>
          <c:showSerName val="0"/>
          <c:showPercent val="0"/>
          <c:showBubbleSize val="0"/>
        </c:dLbls>
        <c:axId val="511102968"/>
        <c:axId val="511101400"/>
      </c:areaChart>
      <c:dateAx>
        <c:axId val="511102968"/>
        <c:scaling>
          <c:orientation val="minMax"/>
        </c:scaling>
        <c:delete val="0"/>
        <c:axPos val="b"/>
        <c:numFmt formatCode="yyyy/m/d" sourceLinked="1"/>
        <c:majorTickMark val="out"/>
        <c:minorTickMark val="none"/>
        <c:tickLblPos val="nextTo"/>
        <c:crossAx val="511101400"/>
        <c:crosses val="autoZero"/>
        <c:auto val="1"/>
        <c:lblOffset val="100"/>
        <c:baseTimeUnit val="months"/>
      </c:dateAx>
      <c:valAx>
        <c:axId val="511101400"/>
        <c:scaling>
          <c:orientation val="minMax"/>
        </c:scaling>
        <c:delete val="0"/>
        <c:axPos val="l"/>
        <c:majorGridlines>
          <c:spPr>
            <a:ln>
              <a:solidFill>
                <a:schemeClr val="bg1">
                  <a:lumMod val="50000"/>
                  <a:alpha val="5000"/>
                </a:schemeClr>
              </a:solidFill>
            </a:ln>
          </c:spPr>
        </c:majorGridlines>
        <c:numFmt formatCode="General" sourceLinked="1"/>
        <c:majorTickMark val="out"/>
        <c:minorTickMark val="none"/>
        <c:tickLblPos val="nextTo"/>
        <c:crossAx val="511102968"/>
        <c:crosses val="autoZero"/>
        <c:crossBetween val="midCat"/>
      </c:valAx>
      <c:spPr>
        <a:noFill/>
        <a:ln>
          <a:noFill/>
        </a:ln>
      </c:spPr>
    </c:plotArea>
    <c:plotVisOnly val="1"/>
    <c:dispBlanksAs val="zero"/>
    <c:showDLblsOverMax val="0"/>
  </c:chart>
  <c:txPr>
    <a:bodyPr/>
    <a:lstStyle/>
    <a:p>
      <a:pPr>
        <a:defRPr sz="800">
          <a:solidFill>
            <a:schemeClr val="bg1">
              <a:lumMod val="75000"/>
            </a:schemeClr>
          </a:solidFill>
          <a:latin typeface="Open Sans" pitchFamily="34" charset="0"/>
          <a:ea typeface="Open Sans" pitchFamily="34" charset="0"/>
          <a:cs typeface="Open Sans" pitchFamily="34" charset="0"/>
        </a:defRPr>
      </a:pPr>
      <a:endParaRPr lang="zh-CN"/>
    </a:p>
  </c:txPr>
  <c:externalData r:id="rId2">
    <c:autoUpdate val="0"/>
  </c:externalData>
</c:chartSpac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CC9F7F0D-ADAC-4FC5-9E0E-D46C6A0268EC}" type="datetimeFigureOut">
              <a:rPr lang="zh-CN" altLang="en-US" smtClean="0"/>
              <a:pPr/>
              <a:t>2017/2/28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A59DF01-35D2-4B61-AEE8-401F0F6C24A7}" type="slidenum">
              <a:rPr lang="zh-CN" altLang="en-US" smtClean="0"/>
              <a:pPr/>
              <a:t>‹#›</a:t>
            </a:fld>
            <a:endParaRPr lang="zh-CN" altLang="en-US"/>
          </a:p>
        </p:txBody>
      </p:sp>
    </p:spTree>
    <p:extLst>
      <p:ext uri="{BB962C8B-B14F-4D97-AF65-F5344CB8AC3E}">
        <p14:creationId xmlns:p14="http://schemas.microsoft.com/office/powerpoint/2010/main" val="4190855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C9F7F0D-ADAC-4FC5-9E0E-D46C6A0268EC}" type="datetimeFigureOut">
              <a:rPr lang="zh-CN" altLang="en-US" smtClean="0"/>
              <a:pPr/>
              <a:t>2017/2/28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A59DF01-35D2-4B61-AEE8-401F0F6C24A7}" type="slidenum">
              <a:rPr lang="zh-CN" altLang="en-US" smtClean="0"/>
              <a:pPr/>
              <a:t>‹#›</a:t>
            </a:fld>
            <a:endParaRPr lang="zh-CN" altLang="en-US"/>
          </a:p>
        </p:txBody>
      </p:sp>
    </p:spTree>
    <p:extLst>
      <p:ext uri="{BB962C8B-B14F-4D97-AF65-F5344CB8AC3E}">
        <p14:creationId xmlns:p14="http://schemas.microsoft.com/office/powerpoint/2010/main" val="11739108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C9F7F0D-ADAC-4FC5-9E0E-D46C6A0268EC}" type="datetimeFigureOut">
              <a:rPr lang="zh-CN" altLang="en-US" smtClean="0"/>
              <a:pPr/>
              <a:t>2017/2/28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A59DF01-35D2-4B61-AEE8-401F0F6C24A7}" type="slidenum">
              <a:rPr lang="zh-CN" altLang="en-US" smtClean="0"/>
              <a:pPr/>
              <a:t>‹#›</a:t>
            </a:fld>
            <a:endParaRPr lang="zh-CN" altLang="en-US"/>
          </a:p>
        </p:txBody>
      </p:sp>
    </p:spTree>
    <p:extLst>
      <p:ext uri="{BB962C8B-B14F-4D97-AF65-F5344CB8AC3E}">
        <p14:creationId xmlns:p14="http://schemas.microsoft.com/office/powerpoint/2010/main" val="732255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C9F7F0D-ADAC-4FC5-9E0E-D46C6A0268EC}" type="datetimeFigureOut">
              <a:rPr lang="zh-CN" altLang="en-US" smtClean="0"/>
              <a:pPr/>
              <a:t>2017/2/28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A59DF01-35D2-4B61-AEE8-401F0F6C24A7}" type="slidenum">
              <a:rPr lang="zh-CN" altLang="en-US" smtClean="0"/>
              <a:pPr/>
              <a:t>‹#›</a:t>
            </a:fld>
            <a:endParaRPr lang="zh-CN" altLang="en-US"/>
          </a:p>
        </p:txBody>
      </p:sp>
    </p:spTree>
    <p:extLst>
      <p:ext uri="{BB962C8B-B14F-4D97-AF65-F5344CB8AC3E}">
        <p14:creationId xmlns:p14="http://schemas.microsoft.com/office/powerpoint/2010/main" val="5958132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CC9F7F0D-ADAC-4FC5-9E0E-D46C6A0268EC}" type="datetimeFigureOut">
              <a:rPr lang="zh-CN" altLang="en-US" smtClean="0"/>
              <a:pPr/>
              <a:t>2017/2/28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A59DF01-35D2-4B61-AEE8-401F0F6C24A7}" type="slidenum">
              <a:rPr lang="zh-CN" altLang="en-US" smtClean="0"/>
              <a:pPr/>
              <a:t>‹#›</a:t>
            </a:fld>
            <a:endParaRPr lang="zh-CN" altLang="en-US"/>
          </a:p>
        </p:txBody>
      </p:sp>
    </p:spTree>
    <p:extLst>
      <p:ext uri="{BB962C8B-B14F-4D97-AF65-F5344CB8AC3E}">
        <p14:creationId xmlns:p14="http://schemas.microsoft.com/office/powerpoint/2010/main" val="11071539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C9F7F0D-ADAC-4FC5-9E0E-D46C6A0268EC}" type="datetimeFigureOut">
              <a:rPr lang="zh-CN" altLang="en-US" smtClean="0"/>
              <a:pPr/>
              <a:t>2017/2/28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A59DF01-35D2-4B61-AEE8-401F0F6C24A7}" type="slidenum">
              <a:rPr lang="zh-CN" altLang="en-US" smtClean="0"/>
              <a:pPr/>
              <a:t>‹#›</a:t>
            </a:fld>
            <a:endParaRPr lang="zh-CN" altLang="en-US"/>
          </a:p>
        </p:txBody>
      </p:sp>
    </p:spTree>
    <p:extLst>
      <p:ext uri="{BB962C8B-B14F-4D97-AF65-F5344CB8AC3E}">
        <p14:creationId xmlns:p14="http://schemas.microsoft.com/office/powerpoint/2010/main" val="117323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CC9F7F0D-ADAC-4FC5-9E0E-D46C6A0268EC}" type="datetimeFigureOut">
              <a:rPr lang="zh-CN" altLang="en-US" smtClean="0"/>
              <a:pPr/>
              <a:t>2017/2/28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A59DF01-35D2-4B61-AEE8-401F0F6C24A7}" type="slidenum">
              <a:rPr lang="zh-CN" altLang="en-US" smtClean="0"/>
              <a:pPr/>
              <a:t>‹#›</a:t>
            </a:fld>
            <a:endParaRPr lang="zh-CN" altLang="en-US"/>
          </a:p>
        </p:txBody>
      </p:sp>
    </p:spTree>
    <p:extLst>
      <p:ext uri="{BB962C8B-B14F-4D97-AF65-F5344CB8AC3E}">
        <p14:creationId xmlns:p14="http://schemas.microsoft.com/office/powerpoint/2010/main" val="1776432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C9F7F0D-ADAC-4FC5-9E0E-D46C6A0268EC}" type="datetimeFigureOut">
              <a:rPr lang="zh-CN" altLang="en-US" smtClean="0"/>
              <a:pPr/>
              <a:t>2017/2/28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A59DF01-35D2-4B61-AEE8-401F0F6C24A7}" type="slidenum">
              <a:rPr lang="zh-CN" altLang="en-US" smtClean="0"/>
              <a:pPr/>
              <a:t>‹#›</a:t>
            </a:fld>
            <a:endParaRPr lang="zh-CN" altLang="en-US"/>
          </a:p>
        </p:txBody>
      </p:sp>
    </p:spTree>
    <p:extLst>
      <p:ext uri="{BB962C8B-B14F-4D97-AF65-F5344CB8AC3E}">
        <p14:creationId xmlns:p14="http://schemas.microsoft.com/office/powerpoint/2010/main" val="41097196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C9F7F0D-ADAC-4FC5-9E0E-D46C6A0268EC}" type="datetimeFigureOut">
              <a:rPr lang="zh-CN" altLang="en-US" smtClean="0"/>
              <a:pPr/>
              <a:t>2017/2/28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A59DF01-35D2-4B61-AEE8-401F0F6C24A7}" type="slidenum">
              <a:rPr lang="zh-CN" altLang="en-US" smtClean="0"/>
              <a:pPr/>
              <a:t>‹#›</a:t>
            </a:fld>
            <a:endParaRPr lang="zh-CN" altLang="en-US"/>
          </a:p>
        </p:txBody>
      </p:sp>
    </p:spTree>
    <p:extLst>
      <p:ext uri="{BB962C8B-B14F-4D97-AF65-F5344CB8AC3E}">
        <p14:creationId xmlns:p14="http://schemas.microsoft.com/office/powerpoint/2010/main" val="11556689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CC9F7F0D-ADAC-4FC5-9E0E-D46C6A0268EC}" type="datetimeFigureOut">
              <a:rPr lang="zh-CN" altLang="en-US" smtClean="0"/>
              <a:pPr/>
              <a:t>2017/2/28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A59DF01-35D2-4B61-AEE8-401F0F6C24A7}" type="slidenum">
              <a:rPr lang="zh-CN" altLang="en-US" smtClean="0"/>
              <a:pPr/>
              <a:t>‹#›</a:t>
            </a:fld>
            <a:endParaRPr lang="zh-CN" altLang="en-US"/>
          </a:p>
        </p:txBody>
      </p:sp>
    </p:spTree>
    <p:extLst>
      <p:ext uri="{BB962C8B-B14F-4D97-AF65-F5344CB8AC3E}">
        <p14:creationId xmlns:p14="http://schemas.microsoft.com/office/powerpoint/2010/main" val="9645141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CC9F7F0D-ADAC-4FC5-9E0E-D46C6A0268EC}" type="datetimeFigureOut">
              <a:rPr lang="zh-CN" altLang="en-US" smtClean="0"/>
              <a:pPr/>
              <a:t>2017/2/28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A59DF01-35D2-4B61-AEE8-401F0F6C24A7}" type="slidenum">
              <a:rPr lang="zh-CN" altLang="en-US" smtClean="0"/>
              <a:pPr/>
              <a:t>‹#›</a:t>
            </a:fld>
            <a:endParaRPr lang="zh-CN" altLang="en-US"/>
          </a:p>
        </p:txBody>
      </p:sp>
    </p:spTree>
    <p:extLst>
      <p:ext uri="{BB962C8B-B14F-4D97-AF65-F5344CB8AC3E}">
        <p14:creationId xmlns:p14="http://schemas.microsoft.com/office/powerpoint/2010/main" val="23899864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9F7F0D-ADAC-4FC5-9E0E-D46C6A0268EC}" type="datetimeFigureOut">
              <a:rPr lang="zh-CN" altLang="en-US" smtClean="0"/>
              <a:pPr/>
              <a:t>2017/2/28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59DF01-35D2-4B61-AEE8-401F0F6C24A7}" type="slidenum">
              <a:rPr lang="zh-CN" altLang="en-US" smtClean="0"/>
              <a:pPr/>
              <a:t>‹#›</a:t>
            </a:fld>
            <a:endParaRPr lang="zh-CN" altLang="en-US"/>
          </a:p>
        </p:txBody>
      </p:sp>
    </p:spTree>
    <p:extLst>
      <p:ext uri="{BB962C8B-B14F-4D97-AF65-F5344CB8AC3E}">
        <p14:creationId xmlns:p14="http://schemas.microsoft.com/office/powerpoint/2010/main" val="8071230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 y="0"/>
            <a:ext cx="2437200" cy="6858000"/>
          </a:xfrm>
          <a:prstGeom prst="rect">
            <a:avLst/>
          </a:prstGeom>
          <a:solidFill>
            <a:srgbClr val="A577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422310" y="0"/>
            <a:ext cx="2437200" cy="6858000"/>
          </a:xfrm>
          <a:prstGeom prst="rect">
            <a:avLst/>
          </a:prstGeom>
          <a:solidFill>
            <a:srgbClr val="FF6E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859510" y="0"/>
            <a:ext cx="2437200" cy="6858000"/>
          </a:xfrm>
          <a:prstGeom prst="rect">
            <a:avLst/>
          </a:prstGeom>
          <a:solidFill>
            <a:srgbClr val="FFC3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296335" y="0"/>
            <a:ext cx="2437200" cy="6858000"/>
          </a:xfrm>
          <a:prstGeom prst="rect">
            <a:avLst/>
          </a:prstGeom>
          <a:solidFill>
            <a:srgbClr val="48B4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733534" y="0"/>
            <a:ext cx="2458465" cy="6858000"/>
          </a:xfrm>
          <a:prstGeom prst="rect">
            <a:avLst/>
          </a:prstGeom>
          <a:solidFill>
            <a:srgbClr val="1B6A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5781" y="-1063172"/>
            <a:ext cx="11132457" cy="8349343"/>
          </a:xfrm>
          <a:prstGeom prst="rect">
            <a:avLst/>
          </a:prstGeom>
        </p:spPr>
      </p:pic>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88377" y="1104899"/>
            <a:ext cx="5359646" cy="3015694"/>
          </a:xfrm>
          <a:prstGeom prst="rect">
            <a:avLst/>
          </a:prstGeom>
        </p:spPr>
      </p:pic>
      <p:sp>
        <p:nvSpPr>
          <p:cNvPr id="14" name="文本框 13"/>
          <p:cNvSpPr txBox="1"/>
          <p:nvPr/>
        </p:nvSpPr>
        <p:spPr>
          <a:xfrm>
            <a:off x="2962981" y="5763291"/>
            <a:ext cx="7698723" cy="769441"/>
          </a:xfrm>
          <a:prstGeom prst="rect">
            <a:avLst/>
          </a:prstGeom>
          <a:noFill/>
        </p:spPr>
        <p:txBody>
          <a:bodyPr wrap="square" rtlCol="0">
            <a:spAutoFit/>
          </a:bodyPr>
          <a:lstStyle/>
          <a:p>
            <a:r>
              <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rPr>
              <a:t>扁平</a:t>
            </a:r>
            <a:r>
              <a:rPr lang="zh-CN" altLang="en-US" sz="4400" b="1">
                <a:solidFill>
                  <a:schemeClr val="tx1">
                    <a:lumMod val="85000"/>
                    <a:lumOff val="15000"/>
                  </a:schemeClr>
                </a:solidFill>
                <a:latin typeface="微软雅黑" panose="020B0503020204020204" pitchFamily="34" charset="-122"/>
                <a:ea typeface="微软雅黑" panose="020B0503020204020204" pitchFamily="34" charset="-122"/>
              </a:rPr>
              <a:t>化</a:t>
            </a:r>
            <a:r>
              <a:rPr lang="zh-CN" altLang="en-US" sz="4400" b="1" smtClean="0">
                <a:solidFill>
                  <a:schemeClr val="tx1">
                    <a:lumMod val="85000"/>
                    <a:lumOff val="15000"/>
                  </a:schemeClr>
                </a:solidFill>
                <a:latin typeface="微软雅黑" panose="020B0503020204020204" pitchFamily="34" charset="-122"/>
                <a:ea typeface="微软雅黑" panose="020B0503020204020204" pitchFamily="34" charset="-122"/>
              </a:rPr>
              <a:t>通用商务</a:t>
            </a:r>
            <a:r>
              <a:rPr lang="en-US" altLang="zh-CN" sz="4400" b="1" smtClean="0">
                <a:solidFill>
                  <a:schemeClr val="tx1">
                    <a:lumMod val="85000"/>
                    <a:lumOff val="15000"/>
                  </a:schemeClr>
                </a:solidFill>
                <a:latin typeface="微软雅黑" panose="020B0503020204020204" pitchFamily="34" charset="-122"/>
                <a:ea typeface="微软雅黑" panose="020B0503020204020204" pitchFamily="34" charset="-122"/>
              </a:rPr>
              <a:t>PPT</a:t>
            </a:r>
            <a:r>
              <a:rPr lang="zh-CN" altLang="en-US" sz="4400" b="1" smtClean="0">
                <a:solidFill>
                  <a:schemeClr val="tx1">
                    <a:lumMod val="85000"/>
                    <a:lumOff val="15000"/>
                  </a:schemeClr>
                </a:solidFill>
                <a:latin typeface="微软雅黑" panose="020B0503020204020204" pitchFamily="34" charset="-122"/>
                <a:ea typeface="微软雅黑" panose="020B0503020204020204" pitchFamily="34" charset="-122"/>
              </a:rPr>
              <a:t>模板</a:t>
            </a:r>
            <a:endParaRPr lang="zh-CN" altLang="en-US" sz="4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324627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1456948" y="2325227"/>
            <a:ext cx="9278104" cy="3633348"/>
            <a:chOff x="213147" y="2325227"/>
            <a:chExt cx="9278104" cy="3633348"/>
          </a:xfrm>
        </p:grpSpPr>
        <p:grpSp>
          <p:nvGrpSpPr>
            <p:cNvPr id="4" name="Group 42"/>
            <p:cNvGrpSpPr/>
            <p:nvPr/>
          </p:nvGrpSpPr>
          <p:grpSpPr>
            <a:xfrm>
              <a:off x="5145838" y="2325227"/>
              <a:ext cx="4345413" cy="1512282"/>
              <a:chOff x="3286116" y="1643056"/>
              <a:chExt cx="2643174" cy="967746"/>
            </a:xfrm>
          </p:grpSpPr>
          <p:sp>
            <p:nvSpPr>
              <p:cNvPr id="5" name="Rectangle 11"/>
              <p:cNvSpPr/>
              <p:nvPr/>
            </p:nvSpPr>
            <p:spPr>
              <a:xfrm>
                <a:off x="3500398" y="1643056"/>
                <a:ext cx="2030627" cy="231375"/>
              </a:xfrm>
              <a:prstGeom prst="rect">
                <a:avLst/>
              </a:prstGeom>
            </p:spPr>
            <p:txBody>
              <a:bodyPr wrap="none">
                <a:spAutoFit/>
              </a:bodyPr>
              <a:lstStyle/>
              <a:p>
                <a:r>
                  <a:rPr lang="en-US" sz="1600" dirty="0">
                    <a:solidFill>
                      <a:schemeClr val="bg1">
                        <a:lumMod val="65000"/>
                      </a:schemeClr>
                    </a:solidFill>
                    <a:latin typeface="Open Sans" pitchFamily="34" charset="0"/>
                    <a:ea typeface="Open Sans" pitchFamily="34" charset="0"/>
                    <a:cs typeface="Open Sans" pitchFamily="34" charset="0"/>
                  </a:rPr>
                  <a:t>How This Work ? Let Us Now !</a:t>
                </a:r>
              </a:p>
            </p:txBody>
          </p:sp>
          <p:sp>
            <p:nvSpPr>
              <p:cNvPr id="6" name="Rectangle 12"/>
              <p:cNvSpPr/>
              <p:nvPr/>
            </p:nvSpPr>
            <p:spPr>
              <a:xfrm>
                <a:off x="3500398" y="2000246"/>
                <a:ext cx="2428892" cy="610556"/>
              </a:xfrm>
              <a:prstGeom prst="rect">
                <a:avLst/>
              </a:prstGeom>
            </p:spPr>
            <p:txBody>
              <a:bodyPr wrap="square">
                <a:spAutoFit/>
              </a:bodyPr>
              <a:lstStyle/>
              <a:p>
                <a:r>
                  <a:rPr lang="ms-MY" sz="1400" dirty="0">
                    <a:solidFill>
                      <a:schemeClr val="bg1">
                        <a:lumMod val="65000"/>
                      </a:schemeClr>
                    </a:solidFill>
                    <a:latin typeface="Open Sans Light" pitchFamily="34" charset="0"/>
                    <a:ea typeface="Open Sans Light" pitchFamily="34" charset="0"/>
                    <a:cs typeface="Open Sans Light" pitchFamily="34" charset="0"/>
                  </a:rPr>
                  <a:t>Lorem ipsum dolor sit amet, consectetur adipiscing elit. Praesent sodales odio sit amet odio tristique quis tempus odio Lorem ipsum dolor sit </a:t>
                </a:r>
              </a:p>
            </p:txBody>
          </p:sp>
          <p:sp>
            <p:nvSpPr>
              <p:cNvPr id="7" name="Freeform 69"/>
              <p:cNvSpPr>
                <a:spLocks noEditPoints="1"/>
              </p:cNvSpPr>
              <p:nvPr/>
            </p:nvSpPr>
            <p:spPr bwMode="auto">
              <a:xfrm>
                <a:off x="3286116" y="1643056"/>
                <a:ext cx="163513" cy="239713"/>
              </a:xfrm>
              <a:custGeom>
                <a:avLst/>
                <a:gdLst/>
                <a:ahLst/>
                <a:cxnLst>
                  <a:cxn ang="0">
                    <a:pos x="180" y="76"/>
                  </a:cxn>
                  <a:cxn ang="0">
                    <a:pos x="167" y="34"/>
                  </a:cxn>
                  <a:cxn ang="0">
                    <a:pos x="133" y="7"/>
                  </a:cxn>
                  <a:cxn ang="0">
                    <a:pos x="104" y="0"/>
                  </a:cxn>
                  <a:cxn ang="0">
                    <a:pos x="62" y="14"/>
                  </a:cxn>
                  <a:cxn ang="0">
                    <a:pos x="35" y="47"/>
                  </a:cxn>
                  <a:cxn ang="0">
                    <a:pos x="27" y="132"/>
                  </a:cxn>
                  <a:cxn ang="0">
                    <a:pos x="17" y="136"/>
                  </a:cxn>
                  <a:cxn ang="0">
                    <a:pos x="0" y="156"/>
                  </a:cxn>
                  <a:cxn ang="0">
                    <a:pos x="0" y="276"/>
                  </a:cxn>
                  <a:cxn ang="0">
                    <a:pos x="8" y="295"/>
                  </a:cxn>
                  <a:cxn ang="0">
                    <a:pos x="27" y="303"/>
                  </a:cxn>
                  <a:cxn ang="0">
                    <a:pos x="185" y="303"/>
                  </a:cxn>
                  <a:cxn ang="0">
                    <a:pos x="205" y="286"/>
                  </a:cxn>
                  <a:cxn ang="0">
                    <a:pos x="207" y="161"/>
                  </a:cxn>
                  <a:cxn ang="0">
                    <a:pos x="205" y="150"/>
                  </a:cxn>
                  <a:cxn ang="0">
                    <a:pos x="185" y="134"/>
                  </a:cxn>
                  <a:cxn ang="0">
                    <a:pos x="47" y="76"/>
                  </a:cxn>
                  <a:cxn ang="0">
                    <a:pos x="51" y="54"/>
                  </a:cxn>
                  <a:cxn ang="0">
                    <a:pos x="71" y="29"/>
                  </a:cxn>
                  <a:cxn ang="0">
                    <a:pos x="104" y="20"/>
                  </a:cxn>
                  <a:cxn ang="0">
                    <a:pos x="125" y="24"/>
                  </a:cxn>
                  <a:cxn ang="0">
                    <a:pos x="151" y="45"/>
                  </a:cxn>
                  <a:cxn ang="0">
                    <a:pos x="160" y="76"/>
                  </a:cxn>
                  <a:cxn ang="0">
                    <a:pos x="47" y="76"/>
                  </a:cxn>
                  <a:cxn ang="0">
                    <a:pos x="187" y="279"/>
                  </a:cxn>
                  <a:cxn ang="0">
                    <a:pos x="180" y="285"/>
                  </a:cxn>
                  <a:cxn ang="0">
                    <a:pos x="24" y="283"/>
                  </a:cxn>
                  <a:cxn ang="0">
                    <a:pos x="18" y="276"/>
                  </a:cxn>
                  <a:cxn ang="0">
                    <a:pos x="18" y="158"/>
                  </a:cxn>
                  <a:cxn ang="0">
                    <a:pos x="27" y="152"/>
                  </a:cxn>
                  <a:cxn ang="0">
                    <a:pos x="183" y="152"/>
                  </a:cxn>
                  <a:cxn ang="0">
                    <a:pos x="189" y="161"/>
                  </a:cxn>
                  <a:cxn ang="0">
                    <a:pos x="113" y="190"/>
                  </a:cxn>
                  <a:cxn ang="0">
                    <a:pos x="111" y="183"/>
                  </a:cxn>
                  <a:cxn ang="0">
                    <a:pos x="104" y="179"/>
                  </a:cxn>
                  <a:cxn ang="0">
                    <a:pos x="95" y="187"/>
                  </a:cxn>
                  <a:cxn ang="0">
                    <a:pos x="95" y="212"/>
                  </a:cxn>
                  <a:cxn ang="0">
                    <a:pos x="85" y="223"/>
                  </a:cxn>
                  <a:cxn ang="0">
                    <a:pos x="85" y="236"/>
                  </a:cxn>
                  <a:cxn ang="0">
                    <a:pos x="104" y="246"/>
                  </a:cxn>
                  <a:cxn ang="0">
                    <a:pos x="116" y="241"/>
                  </a:cxn>
                  <a:cxn ang="0">
                    <a:pos x="122" y="228"/>
                  </a:cxn>
                  <a:cxn ang="0">
                    <a:pos x="116" y="214"/>
                  </a:cxn>
                </a:cxnLst>
                <a:rect l="0" t="0" r="r" b="b"/>
                <a:pathLst>
                  <a:path w="207" h="303">
                    <a:moveTo>
                      <a:pt x="180" y="132"/>
                    </a:moveTo>
                    <a:lnTo>
                      <a:pt x="180" y="76"/>
                    </a:lnTo>
                    <a:lnTo>
                      <a:pt x="180" y="76"/>
                    </a:lnTo>
                    <a:lnTo>
                      <a:pt x="178" y="62"/>
                    </a:lnTo>
                    <a:lnTo>
                      <a:pt x="172" y="47"/>
                    </a:lnTo>
                    <a:lnTo>
                      <a:pt x="167" y="34"/>
                    </a:lnTo>
                    <a:lnTo>
                      <a:pt x="156" y="24"/>
                    </a:lnTo>
                    <a:lnTo>
                      <a:pt x="145" y="14"/>
                    </a:lnTo>
                    <a:lnTo>
                      <a:pt x="133" y="7"/>
                    </a:lnTo>
                    <a:lnTo>
                      <a:pt x="118" y="2"/>
                    </a:lnTo>
                    <a:lnTo>
                      <a:pt x="104" y="0"/>
                    </a:lnTo>
                    <a:lnTo>
                      <a:pt x="104" y="0"/>
                    </a:lnTo>
                    <a:lnTo>
                      <a:pt x="89" y="2"/>
                    </a:lnTo>
                    <a:lnTo>
                      <a:pt x="75" y="7"/>
                    </a:lnTo>
                    <a:lnTo>
                      <a:pt x="62" y="14"/>
                    </a:lnTo>
                    <a:lnTo>
                      <a:pt x="49" y="24"/>
                    </a:lnTo>
                    <a:lnTo>
                      <a:pt x="40" y="34"/>
                    </a:lnTo>
                    <a:lnTo>
                      <a:pt x="35" y="47"/>
                    </a:lnTo>
                    <a:lnTo>
                      <a:pt x="29" y="62"/>
                    </a:lnTo>
                    <a:lnTo>
                      <a:pt x="27" y="76"/>
                    </a:lnTo>
                    <a:lnTo>
                      <a:pt x="27" y="132"/>
                    </a:lnTo>
                    <a:lnTo>
                      <a:pt x="27" y="132"/>
                    </a:lnTo>
                    <a:lnTo>
                      <a:pt x="22" y="134"/>
                    </a:lnTo>
                    <a:lnTo>
                      <a:pt x="17" y="136"/>
                    </a:lnTo>
                    <a:lnTo>
                      <a:pt x="8" y="141"/>
                    </a:lnTo>
                    <a:lnTo>
                      <a:pt x="2" y="150"/>
                    </a:lnTo>
                    <a:lnTo>
                      <a:pt x="0" y="156"/>
                    </a:lnTo>
                    <a:lnTo>
                      <a:pt x="0" y="161"/>
                    </a:lnTo>
                    <a:lnTo>
                      <a:pt x="0" y="276"/>
                    </a:lnTo>
                    <a:lnTo>
                      <a:pt x="0" y="276"/>
                    </a:lnTo>
                    <a:lnTo>
                      <a:pt x="0" y="281"/>
                    </a:lnTo>
                    <a:lnTo>
                      <a:pt x="2" y="286"/>
                    </a:lnTo>
                    <a:lnTo>
                      <a:pt x="8" y="295"/>
                    </a:lnTo>
                    <a:lnTo>
                      <a:pt x="17" y="301"/>
                    </a:lnTo>
                    <a:lnTo>
                      <a:pt x="22" y="303"/>
                    </a:lnTo>
                    <a:lnTo>
                      <a:pt x="27" y="303"/>
                    </a:lnTo>
                    <a:lnTo>
                      <a:pt x="180" y="303"/>
                    </a:lnTo>
                    <a:lnTo>
                      <a:pt x="180" y="303"/>
                    </a:lnTo>
                    <a:lnTo>
                      <a:pt x="185" y="303"/>
                    </a:lnTo>
                    <a:lnTo>
                      <a:pt x="191" y="301"/>
                    </a:lnTo>
                    <a:lnTo>
                      <a:pt x="200" y="295"/>
                    </a:lnTo>
                    <a:lnTo>
                      <a:pt x="205" y="286"/>
                    </a:lnTo>
                    <a:lnTo>
                      <a:pt x="207" y="281"/>
                    </a:lnTo>
                    <a:lnTo>
                      <a:pt x="207" y="276"/>
                    </a:lnTo>
                    <a:lnTo>
                      <a:pt x="207" y="161"/>
                    </a:lnTo>
                    <a:lnTo>
                      <a:pt x="207" y="161"/>
                    </a:lnTo>
                    <a:lnTo>
                      <a:pt x="207" y="156"/>
                    </a:lnTo>
                    <a:lnTo>
                      <a:pt x="205" y="150"/>
                    </a:lnTo>
                    <a:lnTo>
                      <a:pt x="200" y="141"/>
                    </a:lnTo>
                    <a:lnTo>
                      <a:pt x="191" y="136"/>
                    </a:lnTo>
                    <a:lnTo>
                      <a:pt x="185" y="134"/>
                    </a:lnTo>
                    <a:lnTo>
                      <a:pt x="180" y="132"/>
                    </a:lnTo>
                    <a:lnTo>
                      <a:pt x="180" y="132"/>
                    </a:lnTo>
                    <a:close/>
                    <a:moveTo>
                      <a:pt x="47" y="76"/>
                    </a:moveTo>
                    <a:lnTo>
                      <a:pt x="47" y="76"/>
                    </a:lnTo>
                    <a:lnTo>
                      <a:pt x="47" y="65"/>
                    </a:lnTo>
                    <a:lnTo>
                      <a:pt x="51" y="54"/>
                    </a:lnTo>
                    <a:lnTo>
                      <a:pt x="56" y="45"/>
                    </a:lnTo>
                    <a:lnTo>
                      <a:pt x="64" y="36"/>
                    </a:lnTo>
                    <a:lnTo>
                      <a:pt x="71" y="29"/>
                    </a:lnTo>
                    <a:lnTo>
                      <a:pt x="82" y="24"/>
                    </a:lnTo>
                    <a:lnTo>
                      <a:pt x="93" y="20"/>
                    </a:lnTo>
                    <a:lnTo>
                      <a:pt x="104" y="20"/>
                    </a:lnTo>
                    <a:lnTo>
                      <a:pt x="104" y="20"/>
                    </a:lnTo>
                    <a:lnTo>
                      <a:pt x="114" y="20"/>
                    </a:lnTo>
                    <a:lnTo>
                      <a:pt x="125" y="24"/>
                    </a:lnTo>
                    <a:lnTo>
                      <a:pt x="134" y="29"/>
                    </a:lnTo>
                    <a:lnTo>
                      <a:pt x="143" y="36"/>
                    </a:lnTo>
                    <a:lnTo>
                      <a:pt x="151" y="45"/>
                    </a:lnTo>
                    <a:lnTo>
                      <a:pt x="156" y="54"/>
                    </a:lnTo>
                    <a:lnTo>
                      <a:pt x="160" y="65"/>
                    </a:lnTo>
                    <a:lnTo>
                      <a:pt x="160" y="76"/>
                    </a:lnTo>
                    <a:lnTo>
                      <a:pt x="160" y="132"/>
                    </a:lnTo>
                    <a:lnTo>
                      <a:pt x="47" y="132"/>
                    </a:lnTo>
                    <a:lnTo>
                      <a:pt x="47" y="76"/>
                    </a:lnTo>
                    <a:close/>
                    <a:moveTo>
                      <a:pt x="189" y="276"/>
                    </a:moveTo>
                    <a:lnTo>
                      <a:pt x="189" y="276"/>
                    </a:lnTo>
                    <a:lnTo>
                      <a:pt x="187" y="279"/>
                    </a:lnTo>
                    <a:lnTo>
                      <a:pt x="185" y="281"/>
                    </a:lnTo>
                    <a:lnTo>
                      <a:pt x="183" y="283"/>
                    </a:lnTo>
                    <a:lnTo>
                      <a:pt x="180" y="285"/>
                    </a:lnTo>
                    <a:lnTo>
                      <a:pt x="27" y="285"/>
                    </a:lnTo>
                    <a:lnTo>
                      <a:pt x="27" y="285"/>
                    </a:lnTo>
                    <a:lnTo>
                      <a:pt x="24" y="283"/>
                    </a:lnTo>
                    <a:lnTo>
                      <a:pt x="22" y="281"/>
                    </a:lnTo>
                    <a:lnTo>
                      <a:pt x="18" y="279"/>
                    </a:lnTo>
                    <a:lnTo>
                      <a:pt x="18" y="276"/>
                    </a:lnTo>
                    <a:lnTo>
                      <a:pt x="18" y="161"/>
                    </a:lnTo>
                    <a:lnTo>
                      <a:pt x="18" y="161"/>
                    </a:lnTo>
                    <a:lnTo>
                      <a:pt x="18" y="158"/>
                    </a:lnTo>
                    <a:lnTo>
                      <a:pt x="22" y="154"/>
                    </a:lnTo>
                    <a:lnTo>
                      <a:pt x="24" y="152"/>
                    </a:lnTo>
                    <a:lnTo>
                      <a:pt x="27" y="152"/>
                    </a:lnTo>
                    <a:lnTo>
                      <a:pt x="180" y="152"/>
                    </a:lnTo>
                    <a:lnTo>
                      <a:pt x="180" y="152"/>
                    </a:lnTo>
                    <a:lnTo>
                      <a:pt x="183" y="152"/>
                    </a:lnTo>
                    <a:lnTo>
                      <a:pt x="185" y="154"/>
                    </a:lnTo>
                    <a:lnTo>
                      <a:pt x="187" y="158"/>
                    </a:lnTo>
                    <a:lnTo>
                      <a:pt x="189" y="161"/>
                    </a:lnTo>
                    <a:lnTo>
                      <a:pt x="189" y="276"/>
                    </a:lnTo>
                    <a:close/>
                    <a:moveTo>
                      <a:pt x="113" y="212"/>
                    </a:moveTo>
                    <a:lnTo>
                      <a:pt x="113" y="190"/>
                    </a:lnTo>
                    <a:lnTo>
                      <a:pt x="113" y="190"/>
                    </a:lnTo>
                    <a:lnTo>
                      <a:pt x="113" y="187"/>
                    </a:lnTo>
                    <a:lnTo>
                      <a:pt x="111" y="183"/>
                    </a:lnTo>
                    <a:lnTo>
                      <a:pt x="107" y="181"/>
                    </a:lnTo>
                    <a:lnTo>
                      <a:pt x="104" y="179"/>
                    </a:lnTo>
                    <a:lnTo>
                      <a:pt x="104" y="179"/>
                    </a:lnTo>
                    <a:lnTo>
                      <a:pt x="100" y="181"/>
                    </a:lnTo>
                    <a:lnTo>
                      <a:pt x="96" y="183"/>
                    </a:lnTo>
                    <a:lnTo>
                      <a:pt x="95" y="187"/>
                    </a:lnTo>
                    <a:lnTo>
                      <a:pt x="95" y="190"/>
                    </a:lnTo>
                    <a:lnTo>
                      <a:pt x="95" y="212"/>
                    </a:lnTo>
                    <a:lnTo>
                      <a:pt x="95" y="212"/>
                    </a:lnTo>
                    <a:lnTo>
                      <a:pt x="91" y="214"/>
                    </a:lnTo>
                    <a:lnTo>
                      <a:pt x="87" y="217"/>
                    </a:lnTo>
                    <a:lnTo>
                      <a:pt x="85" y="223"/>
                    </a:lnTo>
                    <a:lnTo>
                      <a:pt x="85" y="228"/>
                    </a:lnTo>
                    <a:lnTo>
                      <a:pt x="85" y="228"/>
                    </a:lnTo>
                    <a:lnTo>
                      <a:pt x="85" y="236"/>
                    </a:lnTo>
                    <a:lnTo>
                      <a:pt x="91" y="241"/>
                    </a:lnTo>
                    <a:lnTo>
                      <a:pt x="96" y="245"/>
                    </a:lnTo>
                    <a:lnTo>
                      <a:pt x="104" y="246"/>
                    </a:lnTo>
                    <a:lnTo>
                      <a:pt x="104" y="246"/>
                    </a:lnTo>
                    <a:lnTo>
                      <a:pt x="111" y="245"/>
                    </a:lnTo>
                    <a:lnTo>
                      <a:pt x="116" y="241"/>
                    </a:lnTo>
                    <a:lnTo>
                      <a:pt x="122" y="236"/>
                    </a:lnTo>
                    <a:lnTo>
                      <a:pt x="122" y="228"/>
                    </a:lnTo>
                    <a:lnTo>
                      <a:pt x="122" y="228"/>
                    </a:lnTo>
                    <a:lnTo>
                      <a:pt x="122" y="223"/>
                    </a:lnTo>
                    <a:lnTo>
                      <a:pt x="120" y="217"/>
                    </a:lnTo>
                    <a:lnTo>
                      <a:pt x="116" y="214"/>
                    </a:lnTo>
                    <a:lnTo>
                      <a:pt x="113" y="212"/>
                    </a:lnTo>
                    <a:lnTo>
                      <a:pt x="113" y="212"/>
                    </a:lnTo>
                    <a:close/>
                  </a:path>
                </a:pathLst>
              </a:custGeom>
              <a:solidFill>
                <a:schemeClr val="bg1">
                  <a:lumMod val="6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 name="Group 43"/>
            <p:cNvGrpSpPr/>
            <p:nvPr/>
          </p:nvGrpSpPr>
          <p:grpSpPr>
            <a:xfrm>
              <a:off x="213147" y="2325227"/>
              <a:ext cx="4462911" cy="1512282"/>
              <a:chOff x="285720" y="1643056"/>
              <a:chExt cx="2714644" cy="967746"/>
            </a:xfrm>
          </p:grpSpPr>
          <p:sp>
            <p:nvSpPr>
              <p:cNvPr id="9" name="Rectangle 7"/>
              <p:cNvSpPr/>
              <p:nvPr/>
            </p:nvSpPr>
            <p:spPr>
              <a:xfrm>
                <a:off x="571472" y="1643056"/>
                <a:ext cx="2030628" cy="231375"/>
              </a:xfrm>
              <a:prstGeom prst="rect">
                <a:avLst/>
              </a:prstGeom>
            </p:spPr>
            <p:txBody>
              <a:bodyPr wrap="none">
                <a:spAutoFit/>
              </a:bodyPr>
              <a:lstStyle/>
              <a:p>
                <a:r>
                  <a:rPr lang="en-US" sz="1600" dirty="0">
                    <a:solidFill>
                      <a:schemeClr val="bg1">
                        <a:lumMod val="65000"/>
                      </a:schemeClr>
                    </a:solidFill>
                    <a:latin typeface="Open Sans" pitchFamily="34" charset="0"/>
                    <a:ea typeface="Open Sans" pitchFamily="34" charset="0"/>
                    <a:cs typeface="Open Sans" pitchFamily="34" charset="0"/>
                  </a:rPr>
                  <a:t>How This Work ? Let Us Now !</a:t>
                </a:r>
              </a:p>
            </p:txBody>
          </p:sp>
          <p:sp>
            <p:nvSpPr>
              <p:cNvPr id="10" name="Rectangle 8"/>
              <p:cNvSpPr/>
              <p:nvPr/>
            </p:nvSpPr>
            <p:spPr>
              <a:xfrm>
                <a:off x="571472" y="2000246"/>
                <a:ext cx="2428892" cy="610556"/>
              </a:xfrm>
              <a:prstGeom prst="rect">
                <a:avLst/>
              </a:prstGeom>
            </p:spPr>
            <p:txBody>
              <a:bodyPr wrap="square">
                <a:spAutoFit/>
              </a:bodyPr>
              <a:lstStyle/>
              <a:p>
                <a:r>
                  <a:rPr lang="ms-MY" sz="1400" dirty="0">
                    <a:solidFill>
                      <a:schemeClr val="bg1">
                        <a:lumMod val="65000"/>
                      </a:schemeClr>
                    </a:solidFill>
                    <a:latin typeface="Open Sans Light" pitchFamily="34" charset="0"/>
                    <a:ea typeface="Open Sans Light" pitchFamily="34" charset="0"/>
                    <a:cs typeface="Open Sans Light" pitchFamily="34" charset="0"/>
                  </a:rPr>
                  <a:t>Lorem ipsum dolor sit amet, consectetur adipiscing elit. Praesent sodales odio sit amet odio tristique quis tempus odio Lorem ipsum dolor sit </a:t>
                </a:r>
              </a:p>
            </p:txBody>
          </p:sp>
          <p:sp>
            <p:nvSpPr>
              <p:cNvPr id="11" name="Freeform 95"/>
              <p:cNvSpPr>
                <a:spLocks noEditPoints="1"/>
              </p:cNvSpPr>
              <p:nvPr/>
            </p:nvSpPr>
            <p:spPr bwMode="auto">
              <a:xfrm>
                <a:off x="285720" y="1643056"/>
                <a:ext cx="260350" cy="230188"/>
              </a:xfrm>
              <a:custGeom>
                <a:avLst/>
                <a:gdLst/>
                <a:ahLst/>
                <a:cxnLst>
                  <a:cxn ang="0">
                    <a:pos x="296" y="7"/>
                  </a:cxn>
                  <a:cxn ang="0">
                    <a:pos x="285" y="5"/>
                  </a:cxn>
                  <a:cxn ang="0">
                    <a:pos x="279" y="11"/>
                  </a:cxn>
                  <a:cxn ang="0">
                    <a:pos x="276" y="16"/>
                  </a:cxn>
                  <a:cxn ang="0">
                    <a:pos x="196" y="94"/>
                  </a:cxn>
                  <a:cxn ang="0">
                    <a:pos x="192" y="112"/>
                  </a:cxn>
                  <a:cxn ang="0">
                    <a:pos x="200" y="121"/>
                  </a:cxn>
                  <a:cxn ang="0">
                    <a:pos x="129" y="83"/>
                  </a:cxn>
                  <a:cxn ang="0">
                    <a:pos x="131" y="58"/>
                  </a:cxn>
                  <a:cxn ang="0">
                    <a:pos x="124" y="33"/>
                  </a:cxn>
                  <a:cxn ang="0">
                    <a:pos x="113" y="18"/>
                  </a:cxn>
                  <a:cxn ang="0">
                    <a:pos x="91" y="4"/>
                  </a:cxn>
                  <a:cxn ang="0">
                    <a:pos x="66" y="0"/>
                  </a:cxn>
                  <a:cxn ang="0">
                    <a:pos x="86" y="40"/>
                  </a:cxn>
                  <a:cxn ang="0">
                    <a:pos x="2" y="49"/>
                  </a:cxn>
                  <a:cxn ang="0">
                    <a:pos x="0" y="65"/>
                  </a:cxn>
                  <a:cxn ang="0">
                    <a:pos x="4" y="91"/>
                  </a:cxn>
                  <a:cxn ang="0">
                    <a:pos x="18" y="112"/>
                  </a:cxn>
                  <a:cxn ang="0">
                    <a:pos x="35" y="123"/>
                  </a:cxn>
                  <a:cxn ang="0">
                    <a:pos x="60" y="131"/>
                  </a:cxn>
                  <a:cxn ang="0">
                    <a:pos x="86" y="129"/>
                  </a:cxn>
                  <a:cxn ang="0">
                    <a:pos x="89" y="234"/>
                  </a:cxn>
                  <a:cxn ang="0">
                    <a:pos x="47" y="281"/>
                  </a:cxn>
                  <a:cxn ang="0">
                    <a:pos x="104" y="248"/>
                  </a:cxn>
                  <a:cxn ang="0">
                    <a:pos x="240" y="281"/>
                  </a:cxn>
                  <a:cxn ang="0">
                    <a:pos x="250" y="288"/>
                  </a:cxn>
                  <a:cxn ang="0">
                    <a:pos x="261" y="290"/>
                  </a:cxn>
                  <a:cxn ang="0">
                    <a:pos x="278" y="285"/>
                  </a:cxn>
                  <a:cxn ang="0">
                    <a:pos x="287" y="277"/>
                  </a:cxn>
                  <a:cxn ang="0">
                    <a:pos x="292" y="259"/>
                  </a:cxn>
                  <a:cxn ang="0">
                    <a:pos x="287" y="243"/>
                  </a:cxn>
                  <a:cxn ang="0">
                    <a:pos x="212" y="134"/>
                  </a:cxn>
                  <a:cxn ang="0">
                    <a:pos x="229" y="136"/>
                  </a:cxn>
                  <a:cxn ang="0">
                    <a:pos x="314" y="60"/>
                  </a:cxn>
                  <a:cxn ang="0">
                    <a:pos x="316" y="56"/>
                  </a:cxn>
                  <a:cxn ang="0">
                    <a:pos x="321" y="53"/>
                  </a:cxn>
                  <a:cxn ang="0">
                    <a:pos x="328" y="47"/>
                  </a:cxn>
                  <a:cxn ang="0">
                    <a:pos x="325" y="36"/>
                  </a:cxn>
                  <a:cxn ang="0">
                    <a:pos x="263" y="252"/>
                  </a:cxn>
                  <a:cxn ang="0">
                    <a:pos x="276" y="259"/>
                  </a:cxn>
                  <a:cxn ang="0">
                    <a:pos x="276" y="268"/>
                  </a:cxn>
                  <a:cxn ang="0">
                    <a:pos x="263" y="276"/>
                  </a:cxn>
                  <a:cxn ang="0">
                    <a:pos x="256" y="272"/>
                  </a:cxn>
                  <a:cxn ang="0">
                    <a:pos x="252" y="265"/>
                  </a:cxn>
                  <a:cxn ang="0">
                    <a:pos x="260" y="254"/>
                  </a:cxn>
                  <a:cxn ang="0">
                    <a:pos x="221" y="98"/>
                  </a:cxn>
                  <a:cxn ang="0">
                    <a:pos x="278" y="42"/>
                  </a:cxn>
                  <a:cxn ang="0">
                    <a:pos x="234" y="111"/>
                  </a:cxn>
                  <a:cxn ang="0">
                    <a:pos x="240" y="116"/>
                  </a:cxn>
                </a:cxnLst>
                <a:rect l="0" t="0" r="r" b="b"/>
                <a:pathLst>
                  <a:path w="328" h="290">
                    <a:moveTo>
                      <a:pt x="325" y="36"/>
                    </a:moveTo>
                    <a:lnTo>
                      <a:pt x="296" y="7"/>
                    </a:lnTo>
                    <a:lnTo>
                      <a:pt x="296" y="7"/>
                    </a:lnTo>
                    <a:lnTo>
                      <a:pt x="292" y="5"/>
                    </a:lnTo>
                    <a:lnTo>
                      <a:pt x="289" y="4"/>
                    </a:lnTo>
                    <a:lnTo>
                      <a:pt x="285" y="5"/>
                    </a:lnTo>
                    <a:lnTo>
                      <a:pt x="281" y="7"/>
                    </a:lnTo>
                    <a:lnTo>
                      <a:pt x="281" y="7"/>
                    </a:lnTo>
                    <a:lnTo>
                      <a:pt x="279" y="11"/>
                    </a:lnTo>
                    <a:lnTo>
                      <a:pt x="279" y="16"/>
                    </a:lnTo>
                    <a:lnTo>
                      <a:pt x="279" y="16"/>
                    </a:lnTo>
                    <a:lnTo>
                      <a:pt x="276" y="16"/>
                    </a:lnTo>
                    <a:lnTo>
                      <a:pt x="272" y="18"/>
                    </a:lnTo>
                    <a:lnTo>
                      <a:pt x="272" y="18"/>
                    </a:lnTo>
                    <a:lnTo>
                      <a:pt x="196" y="94"/>
                    </a:lnTo>
                    <a:lnTo>
                      <a:pt x="196" y="94"/>
                    </a:lnTo>
                    <a:lnTo>
                      <a:pt x="196" y="103"/>
                    </a:lnTo>
                    <a:lnTo>
                      <a:pt x="192" y="112"/>
                    </a:lnTo>
                    <a:lnTo>
                      <a:pt x="200" y="121"/>
                    </a:lnTo>
                    <a:lnTo>
                      <a:pt x="200" y="121"/>
                    </a:lnTo>
                    <a:lnTo>
                      <a:pt x="200" y="121"/>
                    </a:lnTo>
                    <a:lnTo>
                      <a:pt x="183" y="138"/>
                    </a:lnTo>
                    <a:lnTo>
                      <a:pt x="129" y="83"/>
                    </a:lnTo>
                    <a:lnTo>
                      <a:pt x="129" y="83"/>
                    </a:lnTo>
                    <a:lnTo>
                      <a:pt x="131" y="74"/>
                    </a:lnTo>
                    <a:lnTo>
                      <a:pt x="131" y="67"/>
                    </a:lnTo>
                    <a:lnTo>
                      <a:pt x="131" y="58"/>
                    </a:lnTo>
                    <a:lnTo>
                      <a:pt x="129" y="49"/>
                    </a:lnTo>
                    <a:lnTo>
                      <a:pt x="127" y="42"/>
                    </a:lnTo>
                    <a:lnTo>
                      <a:pt x="124" y="33"/>
                    </a:lnTo>
                    <a:lnTo>
                      <a:pt x="118" y="25"/>
                    </a:lnTo>
                    <a:lnTo>
                      <a:pt x="113" y="18"/>
                    </a:lnTo>
                    <a:lnTo>
                      <a:pt x="113" y="18"/>
                    </a:lnTo>
                    <a:lnTo>
                      <a:pt x="105" y="13"/>
                    </a:lnTo>
                    <a:lnTo>
                      <a:pt x="98" y="9"/>
                    </a:lnTo>
                    <a:lnTo>
                      <a:pt x="91" y="4"/>
                    </a:lnTo>
                    <a:lnTo>
                      <a:pt x="82" y="2"/>
                    </a:lnTo>
                    <a:lnTo>
                      <a:pt x="73" y="0"/>
                    </a:lnTo>
                    <a:lnTo>
                      <a:pt x="66" y="0"/>
                    </a:lnTo>
                    <a:lnTo>
                      <a:pt x="57" y="0"/>
                    </a:lnTo>
                    <a:lnTo>
                      <a:pt x="47" y="2"/>
                    </a:lnTo>
                    <a:lnTo>
                      <a:pt x="86" y="40"/>
                    </a:lnTo>
                    <a:lnTo>
                      <a:pt x="76" y="76"/>
                    </a:lnTo>
                    <a:lnTo>
                      <a:pt x="38" y="85"/>
                    </a:lnTo>
                    <a:lnTo>
                      <a:pt x="2" y="49"/>
                    </a:lnTo>
                    <a:lnTo>
                      <a:pt x="2" y="49"/>
                    </a:lnTo>
                    <a:lnTo>
                      <a:pt x="0" y="56"/>
                    </a:lnTo>
                    <a:lnTo>
                      <a:pt x="0" y="65"/>
                    </a:lnTo>
                    <a:lnTo>
                      <a:pt x="0" y="74"/>
                    </a:lnTo>
                    <a:lnTo>
                      <a:pt x="2" y="82"/>
                    </a:lnTo>
                    <a:lnTo>
                      <a:pt x="4" y="91"/>
                    </a:lnTo>
                    <a:lnTo>
                      <a:pt x="8" y="98"/>
                    </a:lnTo>
                    <a:lnTo>
                      <a:pt x="13" y="105"/>
                    </a:lnTo>
                    <a:lnTo>
                      <a:pt x="18" y="112"/>
                    </a:lnTo>
                    <a:lnTo>
                      <a:pt x="18" y="112"/>
                    </a:lnTo>
                    <a:lnTo>
                      <a:pt x="26" y="118"/>
                    </a:lnTo>
                    <a:lnTo>
                      <a:pt x="35" y="123"/>
                    </a:lnTo>
                    <a:lnTo>
                      <a:pt x="42" y="127"/>
                    </a:lnTo>
                    <a:lnTo>
                      <a:pt x="51" y="129"/>
                    </a:lnTo>
                    <a:lnTo>
                      <a:pt x="60" y="131"/>
                    </a:lnTo>
                    <a:lnTo>
                      <a:pt x="69" y="131"/>
                    </a:lnTo>
                    <a:lnTo>
                      <a:pt x="76" y="131"/>
                    </a:lnTo>
                    <a:lnTo>
                      <a:pt x="86" y="129"/>
                    </a:lnTo>
                    <a:lnTo>
                      <a:pt x="86" y="129"/>
                    </a:lnTo>
                    <a:lnTo>
                      <a:pt x="140" y="181"/>
                    </a:lnTo>
                    <a:lnTo>
                      <a:pt x="89" y="234"/>
                    </a:lnTo>
                    <a:lnTo>
                      <a:pt x="86" y="230"/>
                    </a:lnTo>
                    <a:lnTo>
                      <a:pt x="71" y="243"/>
                    </a:lnTo>
                    <a:lnTo>
                      <a:pt x="47" y="281"/>
                    </a:lnTo>
                    <a:lnTo>
                      <a:pt x="53" y="286"/>
                    </a:lnTo>
                    <a:lnTo>
                      <a:pt x="91" y="263"/>
                    </a:lnTo>
                    <a:lnTo>
                      <a:pt x="104" y="248"/>
                    </a:lnTo>
                    <a:lnTo>
                      <a:pt x="100" y="245"/>
                    </a:lnTo>
                    <a:lnTo>
                      <a:pt x="153" y="194"/>
                    </a:lnTo>
                    <a:lnTo>
                      <a:pt x="240" y="281"/>
                    </a:lnTo>
                    <a:lnTo>
                      <a:pt x="240" y="281"/>
                    </a:lnTo>
                    <a:lnTo>
                      <a:pt x="245" y="285"/>
                    </a:lnTo>
                    <a:lnTo>
                      <a:pt x="250" y="288"/>
                    </a:lnTo>
                    <a:lnTo>
                      <a:pt x="256" y="290"/>
                    </a:lnTo>
                    <a:lnTo>
                      <a:pt x="261" y="290"/>
                    </a:lnTo>
                    <a:lnTo>
                      <a:pt x="261" y="290"/>
                    </a:lnTo>
                    <a:lnTo>
                      <a:pt x="267" y="290"/>
                    </a:lnTo>
                    <a:lnTo>
                      <a:pt x="272" y="288"/>
                    </a:lnTo>
                    <a:lnTo>
                      <a:pt x="278" y="285"/>
                    </a:lnTo>
                    <a:lnTo>
                      <a:pt x="283" y="281"/>
                    </a:lnTo>
                    <a:lnTo>
                      <a:pt x="283" y="281"/>
                    </a:lnTo>
                    <a:lnTo>
                      <a:pt x="287" y="277"/>
                    </a:lnTo>
                    <a:lnTo>
                      <a:pt x="290" y="272"/>
                    </a:lnTo>
                    <a:lnTo>
                      <a:pt x="292" y="265"/>
                    </a:lnTo>
                    <a:lnTo>
                      <a:pt x="292" y="259"/>
                    </a:lnTo>
                    <a:lnTo>
                      <a:pt x="292" y="254"/>
                    </a:lnTo>
                    <a:lnTo>
                      <a:pt x="290" y="248"/>
                    </a:lnTo>
                    <a:lnTo>
                      <a:pt x="287" y="243"/>
                    </a:lnTo>
                    <a:lnTo>
                      <a:pt x="283" y="237"/>
                    </a:lnTo>
                    <a:lnTo>
                      <a:pt x="196" y="150"/>
                    </a:lnTo>
                    <a:lnTo>
                      <a:pt x="212" y="134"/>
                    </a:lnTo>
                    <a:lnTo>
                      <a:pt x="220" y="141"/>
                    </a:lnTo>
                    <a:lnTo>
                      <a:pt x="220" y="141"/>
                    </a:lnTo>
                    <a:lnTo>
                      <a:pt x="229" y="136"/>
                    </a:lnTo>
                    <a:lnTo>
                      <a:pt x="240" y="136"/>
                    </a:lnTo>
                    <a:lnTo>
                      <a:pt x="314" y="62"/>
                    </a:lnTo>
                    <a:lnTo>
                      <a:pt x="314" y="60"/>
                    </a:lnTo>
                    <a:lnTo>
                      <a:pt x="314" y="60"/>
                    </a:lnTo>
                    <a:lnTo>
                      <a:pt x="314" y="60"/>
                    </a:lnTo>
                    <a:lnTo>
                      <a:pt x="316" y="56"/>
                    </a:lnTo>
                    <a:lnTo>
                      <a:pt x="318" y="54"/>
                    </a:lnTo>
                    <a:lnTo>
                      <a:pt x="318" y="54"/>
                    </a:lnTo>
                    <a:lnTo>
                      <a:pt x="321" y="53"/>
                    </a:lnTo>
                    <a:lnTo>
                      <a:pt x="325" y="51"/>
                    </a:lnTo>
                    <a:lnTo>
                      <a:pt x="325" y="51"/>
                    </a:lnTo>
                    <a:lnTo>
                      <a:pt x="328" y="47"/>
                    </a:lnTo>
                    <a:lnTo>
                      <a:pt x="328" y="44"/>
                    </a:lnTo>
                    <a:lnTo>
                      <a:pt x="328" y="40"/>
                    </a:lnTo>
                    <a:lnTo>
                      <a:pt x="325" y="36"/>
                    </a:lnTo>
                    <a:lnTo>
                      <a:pt x="325" y="36"/>
                    </a:lnTo>
                    <a:close/>
                    <a:moveTo>
                      <a:pt x="263" y="252"/>
                    </a:moveTo>
                    <a:lnTo>
                      <a:pt x="263" y="252"/>
                    </a:lnTo>
                    <a:lnTo>
                      <a:pt x="269" y="254"/>
                    </a:lnTo>
                    <a:lnTo>
                      <a:pt x="272" y="256"/>
                    </a:lnTo>
                    <a:lnTo>
                      <a:pt x="276" y="259"/>
                    </a:lnTo>
                    <a:lnTo>
                      <a:pt x="276" y="265"/>
                    </a:lnTo>
                    <a:lnTo>
                      <a:pt x="276" y="265"/>
                    </a:lnTo>
                    <a:lnTo>
                      <a:pt x="276" y="268"/>
                    </a:lnTo>
                    <a:lnTo>
                      <a:pt x="272" y="272"/>
                    </a:lnTo>
                    <a:lnTo>
                      <a:pt x="269" y="276"/>
                    </a:lnTo>
                    <a:lnTo>
                      <a:pt x="263" y="276"/>
                    </a:lnTo>
                    <a:lnTo>
                      <a:pt x="263" y="276"/>
                    </a:lnTo>
                    <a:lnTo>
                      <a:pt x="260" y="276"/>
                    </a:lnTo>
                    <a:lnTo>
                      <a:pt x="256" y="272"/>
                    </a:lnTo>
                    <a:lnTo>
                      <a:pt x="252" y="268"/>
                    </a:lnTo>
                    <a:lnTo>
                      <a:pt x="252" y="265"/>
                    </a:lnTo>
                    <a:lnTo>
                      <a:pt x="252" y="265"/>
                    </a:lnTo>
                    <a:lnTo>
                      <a:pt x="252" y="259"/>
                    </a:lnTo>
                    <a:lnTo>
                      <a:pt x="256" y="256"/>
                    </a:lnTo>
                    <a:lnTo>
                      <a:pt x="260" y="254"/>
                    </a:lnTo>
                    <a:lnTo>
                      <a:pt x="263" y="252"/>
                    </a:lnTo>
                    <a:lnTo>
                      <a:pt x="263" y="252"/>
                    </a:lnTo>
                    <a:close/>
                    <a:moveTo>
                      <a:pt x="221" y="98"/>
                    </a:moveTo>
                    <a:lnTo>
                      <a:pt x="216" y="92"/>
                    </a:lnTo>
                    <a:lnTo>
                      <a:pt x="272" y="36"/>
                    </a:lnTo>
                    <a:lnTo>
                      <a:pt x="278" y="42"/>
                    </a:lnTo>
                    <a:lnTo>
                      <a:pt x="221" y="98"/>
                    </a:lnTo>
                    <a:close/>
                    <a:moveTo>
                      <a:pt x="240" y="116"/>
                    </a:moveTo>
                    <a:lnTo>
                      <a:pt x="234" y="111"/>
                    </a:lnTo>
                    <a:lnTo>
                      <a:pt x="290" y="54"/>
                    </a:lnTo>
                    <a:lnTo>
                      <a:pt x="296" y="60"/>
                    </a:lnTo>
                    <a:lnTo>
                      <a:pt x="240" y="116"/>
                    </a:lnTo>
                    <a:close/>
                  </a:path>
                </a:pathLst>
              </a:custGeom>
              <a:solidFill>
                <a:schemeClr val="bg1">
                  <a:lumMod val="6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9" name="Group 38"/>
            <p:cNvGrpSpPr/>
            <p:nvPr/>
          </p:nvGrpSpPr>
          <p:grpSpPr>
            <a:xfrm>
              <a:off x="213147" y="4446293"/>
              <a:ext cx="4462911" cy="1512282"/>
              <a:chOff x="285720" y="3000378"/>
              <a:chExt cx="2714644" cy="967746"/>
            </a:xfrm>
          </p:grpSpPr>
          <p:sp>
            <p:nvSpPr>
              <p:cNvPr id="20" name="Freeform 100"/>
              <p:cNvSpPr>
                <a:spLocks/>
              </p:cNvSpPr>
              <p:nvPr/>
            </p:nvSpPr>
            <p:spPr bwMode="auto">
              <a:xfrm>
                <a:off x="285720" y="3000378"/>
                <a:ext cx="225425" cy="254000"/>
              </a:xfrm>
              <a:custGeom>
                <a:avLst/>
                <a:gdLst/>
                <a:ahLst/>
                <a:cxnLst>
                  <a:cxn ang="0">
                    <a:pos x="230" y="212"/>
                  </a:cxn>
                  <a:cxn ang="0">
                    <a:pos x="212" y="216"/>
                  </a:cxn>
                  <a:cxn ang="0">
                    <a:pos x="197" y="223"/>
                  </a:cxn>
                  <a:cxn ang="0">
                    <a:pos x="105" y="169"/>
                  </a:cxn>
                  <a:cxn ang="0">
                    <a:pos x="105" y="160"/>
                  </a:cxn>
                  <a:cxn ang="0">
                    <a:pos x="197" y="96"/>
                  </a:cxn>
                  <a:cxn ang="0">
                    <a:pos x="204" y="100"/>
                  </a:cxn>
                  <a:cxn ang="0">
                    <a:pos x="221" y="105"/>
                  </a:cxn>
                  <a:cxn ang="0">
                    <a:pos x="230" y="107"/>
                  </a:cxn>
                  <a:cxn ang="0">
                    <a:pos x="250" y="102"/>
                  </a:cxn>
                  <a:cxn ang="0">
                    <a:pos x="266" y="91"/>
                  </a:cxn>
                  <a:cxn ang="0">
                    <a:pos x="277" y="75"/>
                  </a:cxn>
                  <a:cxn ang="0">
                    <a:pos x="282" y="53"/>
                  </a:cxn>
                  <a:cxn ang="0">
                    <a:pos x="281" y="44"/>
                  </a:cxn>
                  <a:cxn ang="0">
                    <a:pos x="273" y="24"/>
                  </a:cxn>
                  <a:cxn ang="0">
                    <a:pos x="259" y="9"/>
                  </a:cxn>
                  <a:cxn ang="0">
                    <a:pos x="239" y="2"/>
                  </a:cxn>
                  <a:cxn ang="0">
                    <a:pos x="230" y="0"/>
                  </a:cxn>
                  <a:cxn ang="0">
                    <a:pos x="208" y="4"/>
                  </a:cxn>
                  <a:cxn ang="0">
                    <a:pos x="192" y="17"/>
                  </a:cxn>
                  <a:cxn ang="0">
                    <a:pos x="181" y="33"/>
                  </a:cxn>
                  <a:cxn ang="0">
                    <a:pos x="175" y="53"/>
                  </a:cxn>
                  <a:cxn ang="0">
                    <a:pos x="177" y="62"/>
                  </a:cxn>
                  <a:cxn ang="0">
                    <a:pos x="85" y="118"/>
                  </a:cxn>
                  <a:cxn ang="0">
                    <a:pos x="68" y="109"/>
                  </a:cxn>
                  <a:cxn ang="0">
                    <a:pos x="52" y="107"/>
                  </a:cxn>
                  <a:cxn ang="0">
                    <a:pos x="41" y="107"/>
                  </a:cxn>
                  <a:cxn ang="0">
                    <a:pos x="23" y="116"/>
                  </a:cxn>
                  <a:cxn ang="0">
                    <a:pos x="9" y="131"/>
                  </a:cxn>
                  <a:cxn ang="0">
                    <a:pos x="0" y="149"/>
                  </a:cxn>
                  <a:cxn ang="0">
                    <a:pos x="0" y="160"/>
                  </a:cxn>
                  <a:cxn ang="0">
                    <a:pos x="3" y="180"/>
                  </a:cxn>
                  <a:cxn ang="0">
                    <a:pos x="14" y="198"/>
                  </a:cxn>
                  <a:cxn ang="0">
                    <a:pos x="30" y="209"/>
                  </a:cxn>
                  <a:cxn ang="0">
                    <a:pos x="52" y="212"/>
                  </a:cxn>
                  <a:cxn ang="0">
                    <a:pos x="61" y="212"/>
                  </a:cxn>
                  <a:cxn ang="0">
                    <a:pos x="78" y="207"/>
                  </a:cxn>
                  <a:cxn ang="0">
                    <a:pos x="177" y="258"/>
                  </a:cxn>
                  <a:cxn ang="0">
                    <a:pos x="175" y="267"/>
                  </a:cxn>
                  <a:cxn ang="0">
                    <a:pos x="177" y="278"/>
                  </a:cxn>
                  <a:cxn ang="0">
                    <a:pos x="184" y="296"/>
                  </a:cxn>
                  <a:cxn ang="0">
                    <a:pos x="199" y="310"/>
                  </a:cxn>
                  <a:cxn ang="0">
                    <a:pos x="219" y="318"/>
                  </a:cxn>
                  <a:cxn ang="0">
                    <a:pos x="230" y="319"/>
                  </a:cxn>
                  <a:cxn ang="0">
                    <a:pos x="250" y="316"/>
                  </a:cxn>
                  <a:cxn ang="0">
                    <a:pos x="266" y="303"/>
                  </a:cxn>
                  <a:cxn ang="0">
                    <a:pos x="277" y="287"/>
                  </a:cxn>
                  <a:cxn ang="0">
                    <a:pos x="282" y="267"/>
                  </a:cxn>
                  <a:cxn ang="0">
                    <a:pos x="281" y="256"/>
                  </a:cxn>
                  <a:cxn ang="0">
                    <a:pos x="273" y="236"/>
                  </a:cxn>
                  <a:cxn ang="0">
                    <a:pos x="259" y="221"/>
                  </a:cxn>
                  <a:cxn ang="0">
                    <a:pos x="239" y="214"/>
                  </a:cxn>
                  <a:cxn ang="0">
                    <a:pos x="230" y="212"/>
                  </a:cxn>
                </a:cxnLst>
                <a:rect l="0" t="0" r="r" b="b"/>
                <a:pathLst>
                  <a:path w="282" h="319">
                    <a:moveTo>
                      <a:pt x="230" y="212"/>
                    </a:moveTo>
                    <a:lnTo>
                      <a:pt x="230" y="212"/>
                    </a:lnTo>
                    <a:lnTo>
                      <a:pt x="221" y="214"/>
                    </a:lnTo>
                    <a:lnTo>
                      <a:pt x="212" y="216"/>
                    </a:lnTo>
                    <a:lnTo>
                      <a:pt x="204" y="220"/>
                    </a:lnTo>
                    <a:lnTo>
                      <a:pt x="197" y="223"/>
                    </a:lnTo>
                    <a:lnTo>
                      <a:pt x="105" y="169"/>
                    </a:lnTo>
                    <a:lnTo>
                      <a:pt x="105" y="169"/>
                    </a:lnTo>
                    <a:lnTo>
                      <a:pt x="105" y="160"/>
                    </a:lnTo>
                    <a:lnTo>
                      <a:pt x="105" y="160"/>
                    </a:lnTo>
                    <a:lnTo>
                      <a:pt x="105" y="151"/>
                    </a:lnTo>
                    <a:lnTo>
                      <a:pt x="197" y="96"/>
                    </a:lnTo>
                    <a:lnTo>
                      <a:pt x="197" y="96"/>
                    </a:lnTo>
                    <a:lnTo>
                      <a:pt x="204" y="100"/>
                    </a:lnTo>
                    <a:lnTo>
                      <a:pt x="212" y="104"/>
                    </a:lnTo>
                    <a:lnTo>
                      <a:pt x="221" y="105"/>
                    </a:lnTo>
                    <a:lnTo>
                      <a:pt x="230" y="107"/>
                    </a:lnTo>
                    <a:lnTo>
                      <a:pt x="230" y="107"/>
                    </a:lnTo>
                    <a:lnTo>
                      <a:pt x="239" y="105"/>
                    </a:lnTo>
                    <a:lnTo>
                      <a:pt x="250" y="102"/>
                    </a:lnTo>
                    <a:lnTo>
                      <a:pt x="259" y="98"/>
                    </a:lnTo>
                    <a:lnTo>
                      <a:pt x="266" y="91"/>
                    </a:lnTo>
                    <a:lnTo>
                      <a:pt x="273" y="84"/>
                    </a:lnTo>
                    <a:lnTo>
                      <a:pt x="277" y="75"/>
                    </a:lnTo>
                    <a:lnTo>
                      <a:pt x="281" y="64"/>
                    </a:lnTo>
                    <a:lnTo>
                      <a:pt x="282" y="53"/>
                    </a:lnTo>
                    <a:lnTo>
                      <a:pt x="282" y="53"/>
                    </a:lnTo>
                    <a:lnTo>
                      <a:pt x="281" y="44"/>
                    </a:lnTo>
                    <a:lnTo>
                      <a:pt x="277" y="33"/>
                    </a:lnTo>
                    <a:lnTo>
                      <a:pt x="273" y="24"/>
                    </a:lnTo>
                    <a:lnTo>
                      <a:pt x="266" y="17"/>
                    </a:lnTo>
                    <a:lnTo>
                      <a:pt x="259" y="9"/>
                    </a:lnTo>
                    <a:lnTo>
                      <a:pt x="250" y="4"/>
                    </a:lnTo>
                    <a:lnTo>
                      <a:pt x="239" y="2"/>
                    </a:lnTo>
                    <a:lnTo>
                      <a:pt x="230" y="0"/>
                    </a:lnTo>
                    <a:lnTo>
                      <a:pt x="230" y="0"/>
                    </a:lnTo>
                    <a:lnTo>
                      <a:pt x="219" y="2"/>
                    </a:lnTo>
                    <a:lnTo>
                      <a:pt x="208" y="4"/>
                    </a:lnTo>
                    <a:lnTo>
                      <a:pt x="199" y="9"/>
                    </a:lnTo>
                    <a:lnTo>
                      <a:pt x="192" y="17"/>
                    </a:lnTo>
                    <a:lnTo>
                      <a:pt x="184" y="24"/>
                    </a:lnTo>
                    <a:lnTo>
                      <a:pt x="181" y="33"/>
                    </a:lnTo>
                    <a:lnTo>
                      <a:pt x="177" y="44"/>
                    </a:lnTo>
                    <a:lnTo>
                      <a:pt x="175" y="53"/>
                    </a:lnTo>
                    <a:lnTo>
                      <a:pt x="175" y="53"/>
                    </a:lnTo>
                    <a:lnTo>
                      <a:pt x="177" y="62"/>
                    </a:lnTo>
                    <a:lnTo>
                      <a:pt x="85" y="118"/>
                    </a:lnTo>
                    <a:lnTo>
                      <a:pt x="85" y="118"/>
                    </a:lnTo>
                    <a:lnTo>
                      <a:pt x="78" y="113"/>
                    </a:lnTo>
                    <a:lnTo>
                      <a:pt x="68" y="109"/>
                    </a:lnTo>
                    <a:lnTo>
                      <a:pt x="61" y="107"/>
                    </a:lnTo>
                    <a:lnTo>
                      <a:pt x="52" y="107"/>
                    </a:lnTo>
                    <a:lnTo>
                      <a:pt x="52" y="107"/>
                    </a:lnTo>
                    <a:lnTo>
                      <a:pt x="41" y="107"/>
                    </a:lnTo>
                    <a:lnTo>
                      <a:pt x="30" y="111"/>
                    </a:lnTo>
                    <a:lnTo>
                      <a:pt x="23" y="116"/>
                    </a:lnTo>
                    <a:lnTo>
                      <a:pt x="14" y="122"/>
                    </a:lnTo>
                    <a:lnTo>
                      <a:pt x="9" y="131"/>
                    </a:lnTo>
                    <a:lnTo>
                      <a:pt x="3" y="140"/>
                    </a:lnTo>
                    <a:lnTo>
                      <a:pt x="0" y="149"/>
                    </a:lnTo>
                    <a:lnTo>
                      <a:pt x="0" y="160"/>
                    </a:lnTo>
                    <a:lnTo>
                      <a:pt x="0" y="160"/>
                    </a:lnTo>
                    <a:lnTo>
                      <a:pt x="0" y="171"/>
                    </a:lnTo>
                    <a:lnTo>
                      <a:pt x="3" y="180"/>
                    </a:lnTo>
                    <a:lnTo>
                      <a:pt x="9" y="189"/>
                    </a:lnTo>
                    <a:lnTo>
                      <a:pt x="14" y="198"/>
                    </a:lnTo>
                    <a:lnTo>
                      <a:pt x="23" y="203"/>
                    </a:lnTo>
                    <a:lnTo>
                      <a:pt x="30" y="209"/>
                    </a:lnTo>
                    <a:lnTo>
                      <a:pt x="41" y="212"/>
                    </a:lnTo>
                    <a:lnTo>
                      <a:pt x="52" y="212"/>
                    </a:lnTo>
                    <a:lnTo>
                      <a:pt x="52" y="212"/>
                    </a:lnTo>
                    <a:lnTo>
                      <a:pt x="61" y="212"/>
                    </a:lnTo>
                    <a:lnTo>
                      <a:pt x="68" y="211"/>
                    </a:lnTo>
                    <a:lnTo>
                      <a:pt x="78" y="207"/>
                    </a:lnTo>
                    <a:lnTo>
                      <a:pt x="85" y="202"/>
                    </a:lnTo>
                    <a:lnTo>
                      <a:pt x="177" y="258"/>
                    </a:lnTo>
                    <a:lnTo>
                      <a:pt x="177" y="258"/>
                    </a:lnTo>
                    <a:lnTo>
                      <a:pt x="175" y="267"/>
                    </a:lnTo>
                    <a:lnTo>
                      <a:pt x="175" y="267"/>
                    </a:lnTo>
                    <a:lnTo>
                      <a:pt x="177" y="278"/>
                    </a:lnTo>
                    <a:lnTo>
                      <a:pt x="181" y="287"/>
                    </a:lnTo>
                    <a:lnTo>
                      <a:pt x="184" y="296"/>
                    </a:lnTo>
                    <a:lnTo>
                      <a:pt x="192" y="303"/>
                    </a:lnTo>
                    <a:lnTo>
                      <a:pt x="199" y="310"/>
                    </a:lnTo>
                    <a:lnTo>
                      <a:pt x="208" y="316"/>
                    </a:lnTo>
                    <a:lnTo>
                      <a:pt x="219" y="318"/>
                    </a:lnTo>
                    <a:lnTo>
                      <a:pt x="230" y="319"/>
                    </a:lnTo>
                    <a:lnTo>
                      <a:pt x="230" y="319"/>
                    </a:lnTo>
                    <a:lnTo>
                      <a:pt x="239" y="318"/>
                    </a:lnTo>
                    <a:lnTo>
                      <a:pt x="250" y="316"/>
                    </a:lnTo>
                    <a:lnTo>
                      <a:pt x="259" y="310"/>
                    </a:lnTo>
                    <a:lnTo>
                      <a:pt x="266" y="303"/>
                    </a:lnTo>
                    <a:lnTo>
                      <a:pt x="273" y="296"/>
                    </a:lnTo>
                    <a:lnTo>
                      <a:pt x="277" y="287"/>
                    </a:lnTo>
                    <a:lnTo>
                      <a:pt x="281" y="278"/>
                    </a:lnTo>
                    <a:lnTo>
                      <a:pt x="282" y="267"/>
                    </a:lnTo>
                    <a:lnTo>
                      <a:pt x="282" y="267"/>
                    </a:lnTo>
                    <a:lnTo>
                      <a:pt x="281" y="256"/>
                    </a:lnTo>
                    <a:lnTo>
                      <a:pt x="277" y="245"/>
                    </a:lnTo>
                    <a:lnTo>
                      <a:pt x="273" y="236"/>
                    </a:lnTo>
                    <a:lnTo>
                      <a:pt x="266" y="229"/>
                    </a:lnTo>
                    <a:lnTo>
                      <a:pt x="259" y="221"/>
                    </a:lnTo>
                    <a:lnTo>
                      <a:pt x="250" y="218"/>
                    </a:lnTo>
                    <a:lnTo>
                      <a:pt x="239" y="214"/>
                    </a:lnTo>
                    <a:lnTo>
                      <a:pt x="230" y="212"/>
                    </a:lnTo>
                    <a:lnTo>
                      <a:pt x="230" y="212"/>
                    </a:lnTo>
                    <a:close/>
                  </a:path>
                </a:pathLst>
              </a:custGeom>
              <a:solidFill>
                <a:schemeClr val="bg1">
                  <a:lumMod val="6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Rectangle 32"/>
              <p:cNvSpPr/>
              <p:nvPr/>
            </p:nvSpPr>
            <p:spPr>
              <a:xfrm>
                <a:off x="571472" y="3000378"/>
                <a:ext cx="2030628" cy="231375"/>
              </a:xfrm>
              <a:prstGeom prst="rect">
                <a:avLst/>
              </a:prstGeom>
            </p:spPr>
            <p:txBody>
              <a:bodyPr wrap="none">
                <a:spAutoFit/>
              </a:bodyPr>
              <a:lstStyle/>
              <a:p>
                <a:r>
                  <a:rPr lang="en-US" sz="1600" dirty="0">
                    <a:solidFill>
                      <a:schemeClr val="bg1">
                        <a:lumMod val="65000"/>
                      </a:schemeClr>
                    </a:solidFill>
                    <a:latin typeface="Open Sans" pitchFamily="34" charset="0"/>
                    <a:ea typeface="Open Sans" pitchFamily="34" charset="0"/>
                    <a:cs typeface="Open Sans" pitchFamily="34" charset="0"/>
                  </a:rPr>
                  <a:t>How This Work ? Let Us Now !</a:t>
                </a:r>
              </a:p>
            </p:txBody>
          </p:sp>
          <p:sp>
            <p:nvSpPr>
              <p:cNvPr id="22" name="Rectangle 33"/>
              <p:cNvSpPr/>
              <p:nvPr/>
            </p:nvSpPr>
            <p:spPr>
              <a:xfrm>
                <a:off x="571472" y="3357568"/>
                <a:ext cx="2428892" cy="610556"/>
              </a:xfrm>
              <a:prstGeom prst="rect">
                <a:avLst/>
              </a:prstGeom>
            </p:spPr>
            <p:txBody>
              <a:bodyPr wrap="square">
                <a:spAutoFit/>
              </a:bodyPr>
              <a:lstStyle/>
              <a:p>
                <a:r>
                  <a:rPr lang="ms-MY" sz="1400" dirty="0">
                    <a:solidFill>
                      <a:schemeClr val="bg1">
                        <a:lumMod val="65000"/>
                      </a:schemeClr>
                    </a:solidFill>
                    <a:latin typeface="Open Sans Light" pitchFamily="34" charset="0"/>
                    <a:ea typeface="Open Sans Light" pitchFamily="34" charset="0"/>
                    <a:cs typeface="Open Sans Light" pitchFamily="34" charset="0"/>
                  </a:rPr>
                  <a:t>Lorem ipsum dolor sit amet, consectetur adipiscing elit. Praesent sodales odio sit amet odio tristique quis tempus odio Lorem ipsum dolor sit </a:t>
                </a:r>
              </a:p>
            </p:txBody>
          </p:sp>
        </p:grpSp>
        <p:grpSp>
          <p:nvGrpSpPr>
            <p:cNvPr id="23" name="Group 39"/>
            <p:cNvGrpSpPr/>
            <p:nvPr/>
          </p:nvGrpSpPr>
          <p:grpSpPr>
            <a:xfrm>
              <a:off x="5145838" y="4446293"/>
              <a:ext cx="4345413" cy="1512282"/>
              <a:chOff x="3286116" y="3000378"/>
              <a:chExt cx="2643174" cy="967746"/>
            </a:xfrm>
          </p:grpSpPr>
          <p:grpSp>
            <p:nvGrpSpPr>
              <p:cNvPr id="24" name="Group 30"/>
              <p:cNvGrpSpPr/>
              <p:nvPr/>
            </p:nvGrpSpPr>
            <p:grpSpPr>
              <a:xfrm>
                <a:off x="3286116" y="3000378"/>
                <a:ext cx="195263" cy="260351"/>
                <a:chOff x="5081588" y="3365500"/>
                <a:chExt cx="195263" cy="260351"/>
              </a:xfrm>
              <a:solidFill>
                <a:schemeClr val="bg1">
                  <a:lumMod val="65000"/>
                </a:schemeClr>
              </a:solidFill>
            </p:grpSpPr>
            <p:sp>
              <p:nvSpPr>
                <p:cNvPr id="27" name="Freeform 41"/>
                <p:cNvSpPr>
                  <a:spLocks noEditPoints="1"/>
                </p:cNvSpPr>
                <p:nvPr/>
              </p:nvSpPr>
              <p:spPr bwMode="auto">
                <a:xfrm>
                  <a:off x="5081588" y="3365500"/>
                  <a:ext cx="195263" cy="260350"/>
                </a:xfrm>
                <a:custGeom>
                  <a:avLst/>
                  <a:gdLst/>
                  <a:ahLst/>
                  <a:cxnLst>
                    <a:cxn ang="0">
                      <a:pos x="31" y="42"/>
                    </a:cxn>
                    <a:cxn ang="0">
                      <a:pos x="26" y="42"/>
                    </a:cxn>
                    <a:cxn ang="0">
                      <a:pos x="15" y="47"/>
                    </a:cxn>
                    <a:cxn ang="0">
                      <a:pos x="6" y="54"/>
                    </a:cxn>
                    <a:cxn ang="0">
                      <a:pos x="2" y="65"/>
                    </a:cxn>
                    <a:cxn ang="0">
                      <a:pos x="0" y="82"/>
                    </a:cxn>
                    <a:cxn ang="0">
                      <a:pos x="247" y="73"/>
                    </a:cxn>
                    <a:cxn ang="0">
                      <a:pos x="245" y="65"/>
                    </a:cxn>
                    <a:cxn ang="0">
                      <a:pos x="241" y="54"/>
                    </a:cxn>
                    <a:cxn ang="0">
                      <a:pos x="232" y="47"/>
                    </a:cxn>
                    <a:cxn ang="0">
                      <a:pos x="221" y="42"/>
                    </a:cxn>
                    <a:cxn ang="0">
                      <a:pos x="216" y="42"/>
                    </a:cxn>
                    <a:cxn ang="0">
                      <a:pos x="167" y="53"/>
                    </a:cxn>
                    <a:cxn ang="0">
                      <a:pos x="86" y="22"/>
                    </a:cxn>
                    <a:cxn ang="0">
                      <a:pos x="163" y="0"/>
                    </a:cxn>
                    <a:cxn ang="0">
                      <a:pos x="82" y="0"/>
                    </a:cxn>
                    <a:cxn ang="0">
                      <a:pos x="71" y="6"/>
                    </a:cxn>
                    <a:cxn ang="0">
                      <a:pos x="66" y="16"/>
                    </a:cxn>
                    <a:cxn ang="0">
                      <a:pos x="58" y="58"/>
                    </a:cxn>
                    <a:cxn ang="0">
                      <a:pos x="62" y="69"/>
                    </a:cxn>
                    <a:cxn ang="0">
                      <a:pos x="73" y="74"/>
                    </a:cxn>
                    <a:cxn ang="0">
                      <a:pos x="174" y="74"/>
                    </a:cxn>
                    <a:cxn ang="0">
                      <a:pos x="185" y="69"/>
                    </a:cxn>
                    <a:cxn ang="0">
                      <a:pos x="187" y="58"/>
                    </a:cxn>
                    <a:cxn ang="0">
                      <a:pos x="182" y="16"/>
                    </a:cxn>
                    <a:cxn ang="0">
                      <a:pos x="176" y="6"/>
                    </a:cxn>
                    <a:cxn ang="0">
                      <a:pos x="163" y="0"/>
                    </a:cxn>
                    <a:cxn ang="0">
                      <a:pos x="220" y="103"/>
                    </a:cxn>
                    <a:cxn ang="0">
                      <a:pos x="26" y="103"/>
                    </a:cxn>
                    <a:cxn ang="0">
                      <a:pos x="13" y="109"/>
                    </a:cxn>
                    <a:cxn ang="0">
                      <a:pos x="8" y="123"/>
                    </a:cxn>
                    <a:cxn ang="0">
                      <a:pos x="24" y="306"/>
                    </a:cxn>
                    <a:cxn ang="0">
                      <a:pos x="31" y="321"/>
                    </a:cxn>
                    <a:cxn ang="0">
                      <a:pos x="47" y="328"/>
                    </a:cxn>
                    <a:cxn ang="0">
                      <a:pos x="200" y="328"/>
                    </a:cxn>
                    <a:cxn ang="0">
                      <a:pos x="214" y="321"/>
                    </a:cxn>
                    <a:cxn ang="0">
                      <a:pos x="221" y="306"/>
                    </a:cxn>
                    <a:cxn ang="0">
                      <a:pos x="240" y="123"/>
                    </a:cxn>
                    <a:cxn ang="0">
                      <a:pos x="234" y="109"/>
                    </a:cxn>
                    <a:cxn ang="0">
                      <a:pos x="220" y="103"/>
                    </a:cxn>
                    <a:cxn ang="0">
                      <a:pos x="82" y="287"/>
                    </a:cxn>
                    <a:cxn ang="0">
                      <a:pos x="42" y="143"/>
                    </a:cxn>
                    <a:cxn ang="0">
                      <a:pos x="82" y="287"/>
                    </a:cxn>
                    <a:cxn ang="0">
                      <a:pos x="104" y="287"/>
                    </a:cxn>
                    <a:cxn ang="0">
                      <a:pos x="144" y="143"/>
                    </a:cxn>
                    <a:cxn ang="0">
                      <a:pos x="194" y="287"/>
                    </a:cxn>
                    <a:cxn ang="0">
                      <a:pos x="163" y="143"/>
                    </a:cxn>
                    <a:cxn ang="0">
                      <a:pos x="194" y="287"/>
                    </a:cxn>
                  </a:cxnLst>
                  <a:rect l="0" t="0" r="r" b="b"/>
                  <a:pathLst>
                    <a:path w="247" h="328">
                      <a:moveTo>
                        <a:pt x="216" y="42"/>
                      </a:moveTo>
                      <a:lnTo>
                        <a:pt x="31" y="42"/>
                      </a:lnTo>
                      <a:lnTo>
                        <a:pt x="31" y="42"/>
                      </a:lnTo>
                      <a:lnTo>
                        <a:pt x="26" y="42"/>
                      </a:lnTo>
                      <a:lnTo>
                        <a:pt x="20" y="44"/>
                      </a:lnTo>
                      <a:lnTo>
                        <a:pt x="15" y="47"/>
                      </a:lnTo>
                      <a:lnTo>
                        <a:pt x="9" y="51"/>
                      </a:lnTo>
                      <a:lnTo>
                        <a:pt x="6" y="54"/>
                      </a:lnTo>
                      <a:lnTo>
                        <a:pt x="4" y="60"/>
                      </a:lnTo>
                      <a:lnTo>
                        <a:pt x="2" y="65"/>
                      </a:lnTo>
                      <a:lnTo>
                        <a:pt x="0" y="73"/>
                      </a:lnTo>
                      <a:lnTo>
                        <a:pt x="0" y="82"/>
                      </a:lnTo>
                      <a:lnTo>
                        <a:pt x="247" y="82"/>
                      </a:lnTo>
                      <a:lnTo>
                        <a:pt x="247" y="73"/>
                      </a:lnTo>
                      <a:lnTo>
                        <a:pt x="247" y="73"/>
                      </a:lnTo>
                      <a:lnTo>
                        <a:pt x="245" y="65"/>
                      </a:lnTo>
                      <a:lnTo>
                        <a:pt x="243" y="60"/>
                      </a:lnTo>
                      <a:lnTo>
                        <a:pt x="241" y="54"/>
                      </a:lnTo>
                      <a:lnTo>
                        <a:pt x="238" y="51"/>
                      </a:lnTo>
                      <a:lnTo>
                        <a:pt x="232" y="47"/>
                      </a:lnTo>
                      <a:lnTo>
                        <a:pt x="227" y="44"/>
                      </a:lnTo>
                      <a:lnTo>
                        <a:pt x="221" y="42"/>
                      </a:lnTo>
                      <a:lnTo>
                        <a:pt x="216" y="42"/>
                      </a:lnTo>
                      <a:lnTo>
                        <a:pt x="216" y="42"/>
                      </a:lnTo>
                      <a:close/>
                      <a:moveTo>
                        <a:pt x="162" y="22"/>
                      </a:moveTo>
                      <a:lnTo>
                        <a:pt x="167" y="53"/>
                      </a:lnTo>
                      <a:lnTo>
                        <a:pt x="80" y="53"/>
                      </a:lnTo>
                      <a:lnTo>
                        <a:pt x="86" y="22"/>
                      </a:lnTo>
                      <a:lnTo>
                        <a:pt x="162" y="22"/>
                      </a:lnTo>
                      <a:close/>
                      <a:moveTo>
                        <a:pt x="163" y="0"/>
                      </a:moveTo>
                      <a:lnTo>
                        <a:pt x="82" y="0"/>
                      </a:lnTo>
                      <a:lnTo>
                        <a:pt x="82" y="0"/>
                      </a:lnTo>
                      <a:lnTo>
                        <a:pt x="76" y="2"/>
                      </a:lnTo>
                      <a:lnTo>
                        <a:pt x="71" y="6"/>
                      </a:lnTo>
                      <a:lnTo>
                        <a:pt x="67" y="9"/>
                      </a:lnTo>
                      <a:lnTo>
                        <a:pt x="66" y="16"/>
                      </a:lnTo>
                      <a:lnTo>
                        <a:pt x="58" y="58"/>
                      </a:lnTo>
                      <a:lnTo>
                        <a:pt x="58" y="58"/>
                      </a:lnTo>
                      <a:lnTo>
                        <a:pt x="60" y="65"/>
                      </a:lnTo>
                      <a:lnTo>
                        <a:pt x="62" y="69"/>
                      </a:lnTo>
                      <a:lnTo>
                        <a:pt x="67" y="73"/>
                      </a:lnTo>
                      <a:lnTo>
                        <a:pt x="73" y="74"/>
                      </a:lnTo>
                      <a:lnTo>
                        <a:pt x="174" y="74"/>
                      </a:lnTo>
                      <a:lnTo>
                        <a:pt x="174" y="74"/>
                      </a:lnTo>
                      <a:lnTo>
                        <a:pt x="180" y="73"/>
                      </a:lnTo>
                      <a:lnTo>
                        <a:pt x="185" y="69"/>
                      </a:lnTo>
                      <a:lnTo>
                        <a:pt x="187" y="65"/>
                      </a:lnTo>
                      <a:lnTo>
                        <a:pt x="187" y="58"/>
                      </a:lnTo>
                      <a:lnTo>
                        <a:pt x="182" y="16"/>
                      </a:lnTo>
                      <a:lnTo>
                        <a:pt x="182" y="16"/>
                      </a:lnTo>
                      <a:lnTo>
                        <a:pt x="180" y="9"/>
                      </a:lnTo>
                      <a:lnTo>
                        <a:pt x="176" y="6"/>
                      </a:lnTo>
                      <a:lnTo>
                        <a:pt x="171" y="2"/>
                      </a:lnTo>
                      <a:lnTo>
                        <a:pt x="163" y="0"/>
                      </a:lnTo>
                      <a:lnTo>
                        <a:pt x="163" y="0"/>
                      </a:lnTo>
                      <a:close/>
                      <a:moveTo>
                        <a:pt x="220" y="103"/>
                      </a:moveTo>
                      <a:lnTo>
                        <a:pt x="26" y="103"/>
                      </a:lnTo>
                      <a:lnTo>
                        <a:pt x="26" y="103"/>
                      </a:lnTo>
                      <a:lnTo>
                        <a:pt x="18" y="105"/>
                      </a:lnTo>
                      <a:lnTo>
                        <a:pt x="13" y="109"/>
                      </a:lnTo>
                      <a:lnTo>
                        <a:pt x="9" y="116"/>
                      </a:lnTo>
                      <a:lnTo>
                        <a:pt x="8" y="123"/>
                      </a:lnTo>
                      <a:lnTo>
                        <a:pt x="24" y="306"/>
                      </a:lnTo>
                      <a:lnTo>
                        <a:pt x="24" y="306"/>
                      </a:lnTo>
                      <a:lnTo>
                        <a:pt x="28" y="316"/>
                      </a:lnTo>
                      <a:lnTo>
                        <a:pt x="31" y="321"/>
                      </a:lnTo>
                      <a:lnTo>
                        <a:pt x="38" y="326"/>
                      </a:lnTo>
                      <a:lnTo>
                        <a:pt x="47" y="328"/>
                      </a:lnTo>
                      <a:lnTo>
                        <a:pt x="200" y="328"/>
                      </a:lnTo>
                      <a:lnTo>
                        <a:pt x="200" y="328"/>
                      </a:lnTo>
                      <a:lnTo>
                        <a:pt x="209" y="326"/>
                      </a:lnTo>
                      <a:lnTo>
                        <a:pt x="214" y="321"/>
                      </a:lnTo>
                      <a:lnTo>
                        <a:pt x="220" y="316"/>
                      </a:lnTo>
                      <a:lnTo>
                        <a:pt x="221" y="306"/>
                      </a:lnTo>
                      <a:lnTo>
                        <a:pt x="240" y="123"/>
                      </a:lnTo>
                      <a:lnTo>
                        <a:pt x="240" y="123"/>
                      </a:lnTo>
                      <a:lnTo>
                        <a:pt x="238" y="116"/>
                      </a:lnTo>
                      <a:lnTo>
                        <a:pt x="234" y="109"/>
                      </a:lnTo>
                      <a:lnTo>
                        <a:pt x="229" y="105"/>
                      </a:lnTo>
                      <a:lnTo>
                        <a:pt x="220" y="103"/>
                      </a:lnTo>
                      <a:lnTo>
                        <a:pt x="220" y="103"/>
                      </a:lnTo>
                      <a:close/>
                      <a:moveTo>
                        <a:pt x="82" y="287"/>
                      </a:moveTo>
                      <a:lnTo>
                        <a:pt x="51" y="287"/>
                      </a:lnTo>
                      <a:lnTo>
                        <a:pt x="42" y="143"/>
                      </a:lnTo>
                      <a:lnTo>
                        <a:pt x="82" y="143"/>
                      </a:lnTo>
                      <a:lnTo>
                        <a:pt x="82" y="287"/>
                      </a:lnTo>
                      <a:close/>
                      <a:moveTo>
                        <a:pt x="144" y="287"/>
                      </a:moveTo>
                      <a:lnTo>
                        <a:pt x="104" y="287"/>
                      </a:lnTo>
                      <a:lnTo>
                        <a:pt x="104" y="143"/>
                      </a:lnTo>
                      <a:lnTo>
                        <a:pt x="144" y="143"/>
                      </a:lnTo>
                      <a:lnTo>
                        <a:pt x="144" y="287"/>
                      </a:lnTo>
                      <a:close/>
                      <a:moveTo>
                        <a:pt x="194" y="287"/>
                      </a:moveTo>
                      <a:lnTo>
                        <a:pt x="163" y="287"/>
                      </a:lnTo>
                      <a:lnTo>
                        <a:pt x="163" y="143"/>
                      </a:lnTo>
                      <a:lnTo>
                        <a:pt x="205" y="143"/>
                      </a:lnTo>
                      <a:lnTo>
                        <a:pt x="194" y="2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42"/>
                <p:cNvSpPr>
                  <a:spLocks/>
                </p:cNvSpPr>
                <p:nvPr/>
              </p:nvSpPr>
              <p:spPr bwMode="auto">
                <a:xfrm>
                  <a:off x="5081588" y="3397250"/>
                  <a:ext cx="195263" cy="31750"/>
                </a:xfrm>
                <a:custGeom>
                  <a:avLst/>
                  <a:gdLst/>
                  <a:ahLst/>
                  <a:cxnLst>
                    <a:cxn ang="0">
                      <a:pos x="216" y="0"/>
                    </a:cxn>
                    <a:cxn ang="0">
                      <a:pos x="31" y="0"/>
                    </a:cxn>
                    <a:cxn ang="0">
                      <a:pos x="31" y="0"/>
                    </a:cxn>
                    <a:cxn ang="0">
                      <a:pos x="26" y="0"/>
                    </a:cxn>
                    <a:cxn ang="0">
                      <a:pos x="20" y="2"/>
                    </a:cxn>
                    <a:cxn ang="0">
                      <a:pos x="15" y="5"/>
                    </a:cxn>
                    <a:cxn ang="0">
                      <a:pos x="9" y="9"/>
                    </a:cxn>
                    <a:cxn ang="0">
                      <a:pos x="6" y="12"/>
                    </a:cxn>
                    <a:cxn ang="0">
                      <a:pos x="4" y="18"/>
                    </a:cxn>
                    <a:cxn ang="0">
                      <a:pos x="2" y="23"/>
                    </a:cxn>
                    <a:cxn ang="0">
                      <a:pos x="0" y="31"/>
                    </a:cxn>
                    <a:cxn ang="0">
                      <a:pos x="0" y="40"/>
                    </a:cxn>
                    <a:cxn ang="0">
                      <a:pos x="247" y="40"/>
                    </a:cxn>
                    <a:cxn ang="0">
                      <a:pos x="247" y="31"/>
                    </a:cxn>
                    <a:cxn ang="0">
                      <a:pos x="247" y="31"/>
                    </a:cxn>
                    <a:cxn ang="0">
                      <a:pos x="245" y="23"/>
                    </a:cxn>
                    <a:cxn ang="0">
                      <a:pos x="243" y="18"/>
                    </a:cxn>
                    <a:cxn ang="0">
                      <a:pos x="241" y="12"/>
                    </a:cxn>
                    <a:cxn ang="0">
                      <a:pos x="238" y="9"/>
                    </a:cxn>
                    <a:cxn ang="0">
                      <a:pos x="232" y="5"/>
                    </a:cxn>
                    <a:cxn ang="0">
                      <a:pos x="227" y="2"/>
                    </a:cxn>
                    <a:cxn ang="0">
                      <a:pos x="221" y="0"/>
                    </a:cxn>
                    <a:cxn ang="0">
                      <a:pos x="216" y="0"/>
                    </a:cxn>
                    <a:cxn ang="0">
                      <a:pos x="216" y="0"/>
                    </a:cxn>
                  </a:cxnLst>
                  <a:rect l="0" t="0" r="r" b="b"/>
                  <a:pathLst>
                    <a:path w="247" h="40">
                      <a:moveTo>
                        <a:pt x="216" y="0"/>
                      </a:moveTo>
                      <a:lnTo>
                        <a:pt x="31" y="0"/>
                      </a:lnTo>
                      <a:lnTo>
                        <a:pt x="31" y="0"/>
                      </a:lnTo>
                      <a:lnTo>
                        <a:pt x="26" y="0"/>
                      </a:lnTo>
                      <a:lnTo>
                        <a:pt x="20" y="2"/>
                      </a:lnTo>
                      <a:lnTo>
                        <a:pt x="15" y="5"/>
                      </a:lnTo>
                      <a:lnTo>
                        <a:pt x="9" y="9"/>
                      </a:lnTo>
                      <a:lnTo>
                        <a:pt x="6" y="12"/>
                      </a:lnTo>
                      <a:lnTo>
                        <a:pt x="4" y="18"/>
                      </a:lnTo>
                      <a:lnTo>
                        <a:pt x="2" y="23"/>
                      </a:lnTo>
                      <a:lnTo>
                        <a:pt x="0" y="31"/>
                      </a:lnTo>
                      <a:lnTo>
                        <a:pt x="0" y="40"/>
                      </a:lnTo>
                      <a:lnTo>
                        <a:pt x="247" y="40"/>
                      </a:lnTo>
                      <a:lnTo>
                        <a:pt x="247" y="31"/>
                      </a:lnTo>
                      <a:lnTo>
                        <a:pt x="247" y="31"/>
                      </a:lnTo>
                      <a:lnTo>
                        <a:pt x="245" y="23"/>
                      </a:lnTo>
                      <a:lnTo>
                        <a:pt x="243" y="18"/>
                      </a:lnTo>
                      <a:lnTo>
                        <a:pt x="241" y="12"/>
                      </a:lnTo>
                      <a:lnTo>
                        <a:pt x="238" y="9"/>
                      </a:lnTo>
                      <a:lnTo>
                        <a:pt x="232" y="5"/>
                      </a:lnTo>
                      <a:lnTo>
                        <a:pt x="227" y="2"/>
                      </a:lnTo>
                      <a:lnTo>
                        <a:pt x="221" y="0"/>
                      </a:lnTo>
                      <a:lnTo>
                        <a:pt x="216" y="0"/>
                      </a:lnTo>
                      <a:lnTo>
                        <a:pt x="216" y="0"/>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43"/>
                <p:cNvSpPr>
                  <a:spLocks/>
                </p:cNvSpPr>
                <p:nvPr/>
              </p:nvSpPr>
              <p:spPr bwMode="auto">
                <a:xfrm>
                  <a:off x="5145088" y="3381375"/>
                  <a:ext cx="68263" cy="25400"/>
                </a:xfrm>
                <a:custGeom>
                  <a:avLst/>
                  <a:gdLst/>
                  <a:ahLst/>
                  <a:cxnLst>
                    <a:cxn ang="0">
                      <a:pos x="82" y="0"/>
                    </a:cxn>
                    <a:cxn ang="0">
                      <a:pos x="87" y="31"/>
                    </a:cxn>
                    <a:cxn ang="0">
                      <a:pos x="0" y="31"/>
                    </a:cxn>
                    <a:cxn ang="0">
                      <a:pos x="6" y="0"/>
                    </a:cxn>
                    <a:cxn ang="0">
                      <a:pos x="82" y="0"/>
                    </a:cxn>
                  </a:cxnLst>
                  <a:rect l="0" t="0" r="r" b="b"/>
                  <a:pathLst>
                    <a:path w="87" h="31">
                      <a:moveTo>
                        <a:pt x="82" y="0"/>
                      </a:moveTo>
                      <a:lnTo>
                        <a:pt x="87" y="31"/>
                      </a:lnTo>
                      <a:lnTo>
                        <a:pt x="0" y="31"/>
                      </a:lnTo>
                      <a:lnTo>
                        <a:pt x="6" y="0"/>
                      </a:lnTo>
                      <a:lnTo>
                        <a:pt x="82" y="0"/>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44"/>
                <p:cNvSpPr>
                  <a:spLocks/>
                </p:cNvSpPr>
                <p:nvPr/>
              </p:nvSpPr>
              <p:spPr bwMode="auto">
                <a:xfrm>
                  <a:off x="5127625" y="3365500"/>
                  <a:ext cx="101600" cy="58738"/>
                </a:xfrm>
                <a:custGeom>
                  <a:avLst/>
                  <a:gdLst/>
                  <a:ahLst/>
                  <a:cxnLst>
                    <a:cxn ang="0">
                      <a:pos x="105" y="0"/>
                    </a:cxn>
                    <a:cxn ang="0">
                      <a:pos x="24" y="0"/>
                    </a:cxn>
                    <a:cxn ang="0">
                      <a:pos x="24" y="0"/>
                    </a:cxn>
                    <a:cxn ang="0">
                      <a:pos x="18" y="2"/>
                    </a:cxn>
                    <a:cxn ang="0">
                      <a:pos x="13" y="6"/>
                    </a:cxn>
                    <a:cxn ang="0">
                      <a:pos x="9" y="9"/>
                    </a:cxn>
                    <a:cxn ang="0">
                      <a:pos x="8" y="16"/>
                    </a:cxn>
                    <a:cxn ang="0">
                      <a:pos x="0" y="58"/>
                    </a:cxn>
                    <a:cxn ang="0">
                      <a:pos x="0" y="58"/>
                    </a:cxn>
                    <a:cxn ang="0">
                      <a:pos x="2" y="65"/>
                    </a:cxn>
                    <a:cxn ang="0">
                      <a:pos x="4" y="69"/>
                    </a:cxn>
                    <a:cxn ang="0">
                      <a:pos x="9" y="73"/>
                    </a:cxn>
                    <a:cxn ang="0">
                      <a:pos x="15" y="74"/>
                    </a:cxn>
                    <a:cxn ang="0">
                      <a:pos x="116" y="74"/>
                    </a:cxn>
                    <a:cxn ang="0">
                      <a:pos x="116" y="74"/>
                    </a:cxn>
                    <a:cxn ang="0">
                      <a:pos x="122" y="73"/>
                    </a:cxn>
                    <a:cxn ang="0">
                      <a:pos x="127" y="69"/>
                    </a:cxn>
                    <a:cxn ang="0">
                      <a:pos x="129" y="65"/>
                    </a:cxn>
                    <a:cxn ang="0">
                      <a:pos x="129" y="58"/>
                    </a:cxn>
                    <a:cxn ang="0">
                      <a:pos x="124" y="16"/>
                    </a:cxn>
                    <a:cxn ang="0">
                      <a:pos x="124" y="16"/>
                    </a:cxn>
                    <a:cxn ang="0">
                      <a:pos x="122" y="9"/>
                    </a:cxn>
                    <a:cxn ang="0">
                      <a:pos x="118" y="6"/>
                    </a:cxn>
                    <a:cxn ang="0">
                      <a:pos x="113" y="2"/>
                    </a:cxn>
                    <a:cxn ang="0">
                      <a:pos x="105" y="0"/>
                    </a:cxn>
                    <a:cxn ang="0">
                      <a:pos x="105" y="0"/>
                    </a:cxn>
                  </a:cxnLst>
                  <a:rect l="0" t="0" r="r" b="b"/>
                  <a:pathLst>
                    <a:path w="129" h="74">
                      <a:moveTo>
                        <a:pt x="105" y="0"/>
                      </a:moveTo>
                      <a:lnTo>
                        <a:pt x="24" y="0"/>
                      </a:lnTo>
                      <a:lnTo>
                        <a:pt x="24" y="0"/>
                      </a:lnTo>
                      <a:lnTo>
                        <a:pt x="18" y="2"/>
                      </a:lnTo>
                      <a:lnTo>
                        <a:pt x="13" y="6"/>
                      </a:lnTo>
                      <a:lnTo>
                        <a:pt x="9" y="9"/>
                      </a:lnTo>
                      <a:lnTo>
                        <a:pt x="8" y="16"/>
                      </a:lnTo>
                      <a:lnTo>
                        <a:pt x="0" y="58"/>
                      </a:lnTo>
                      <a:lnTo>
                        <a:pt x="0" y="58"/>
                      </a:lnTo>
                      <a:lnTo>
                        <a:pt x="2" y="65"/>
                      </a:lnTo>
                      <a:lnTo>
                        <a:pt x="4" y="69"/>
                      </a:lnTo>
                      <a:lnTo>
                        <a:pt x="9" y="73"/>
                      </a:lnTo>
                      <a:lnTo>
                        <a:pt x="15" y="74"/>
                      </a:lnTo>
                      <a:lnTo>
                        <a:pt x="116" y="74"/>
                      </a:lnTo>
                      <a:lnTo>
                        <a:pt x="116" y="74"/>
                      </a:lnTo>
                      <a:lnTo>
                        <a:pt x="122" y="73"/>
                      </a:lnTo>
                      <a:lnTo>
                        <a:pt x="127" y="69"/>
                      </a:lnTo>
                      <a:lnTo>
                        <a:pt x="129" y="65"/>
                      </a:lnTo>
                      <a:lnTo>
                        <a:pt x="129" y="58"/>
                      </a:lnTo>
                      <a:lnTo>
                        <a:pt x="124" y="16"/>
                      </a:lnTo>
                      <a:lnTo>
                        <a:pt x="124" y="16"/>
                      </a:lnTo>
                      <a:lnTo>
                        <a:pt x="122" y="9"/>
                      </a:lnTo>
                      <a:lnTo>
                        <a:pt x="118" y="6"/>
                      </a:lnTo>
                      <a:lnTo>
                        <a:pt x="113" y="2"/>
                      </a:lnTo>
                      <a:lnTo>
                        <a:pt x="105" y="0"/>
                      </a:lnTo>
                      <a:lnTo>
                        <a:pt x="105" y="0"/>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45"/>
                <p:cNvSpPr>
                  <a:spLocks/>
                </p:cNvSpPr>
                <p:nvPr/>
              </p:nvSpPr>
              <p:spPr bwMode="auto">
                <a:xfrm>
                  <a:off x="5086350" y="3446463"/>
                  <a:ext cx="184150" cy="179388"/>
                </a:xfrm>
                <a:custGeom>
                  <a:avLst/>
                  <a:gdLst/>
                  <a:ahLst/>
                  <a:cxnLst>
                    <a:cxn ang="0">
                      <a:pos x="212" y="0"/>
                    </a:cxn>
                    <a:cxn ang="0">
                      <a:pos x="18" y="0"/>
                    </a:cxn>
                    <a:cxn ang="0">
                      <a:pos x="18" y="0"/>
                    </a:cxn>
                    <a:cxn ang="0">
                      <a:pos x="10" y="2"/>
                    </a:cxn>
                    <a:cxn ang="0">
                      <a:pos x="5" y="6"/>
                    </a:cxn>
                    <a:cxn ang="0">
                      <a:pos x="1" y="13"/>
                    </a:cxn>
                    <a:cxn ang="0">
                      <a:pos x="0" y="20"/>
                    </a:cxn>
                    <a:cxn ang="0">
                      <a:pos x="16" y="203"/>
                    </a:cxn>
                    <a:cxn ang="0">
                      <a:pos x="16" y="203"/>
                    </a:cxn>
                    <a:cxn ang="0">
                      <a:pos x="20" y="213"/>
                    </a:cxn>
                    <a:cxn ang="0">
                      <a:pos x="23" y="218"/>
                    </a:cxn>
                    <a:cxn ang="0">
                      <a:pos x="30" y="223"/>
                    </a:cxn>
                    <a:cxn ang="0">
                      <a:pos x="39" y="225"/>
                    </a:cxn>
                    <a:cxn ang="0">
                      <a:pos x="192" y="225"/>
                    </a:cxn>
                    <a:cxn ang="0">
                      <a:pos x="192" y="225"/>
                    </a:cxn>
                    <a:cxn ang="0">
                      <a:pos x="201" y="223"/>
                    </a:cxn>
                    <a:cxn ang="0">
                      <a:pos x="206" y="218"/>
                    </a:cxn>
                    <a:cxn ang="0">
                      <a:pos x="212" y="213"/>
                    </a:cxn>
                    <a:cxn ang="0">
                      <a:pos x="213" y="203"/>
                    </a:cxn>
                    <a:cxn ang="0">
                      <a:pos x="232" y="20"/>
                    </a:cxn>
                    <a:cxn ang="0">
                      <a:pos x="232" y="20"/>
                    </a:cxn>
                    <a:cxn ang="0">
                      <a:pos x="230" y="13"/>
                    </a:cxn>
                    <a:cxn ang="0">
                      <a:pos x="226" y="6"/>
                    </a:cxn>
                    <a:cxn ang="0">
                      <a:pos x="221" y="2"/>
                    </a:cxn>
                    <a:cxn ang="0">
                      <a:pos x="212" y="0"/>
                    </a:cxn>
                    <a:cxn ang="0">
                      <a:pos x="212" y="0"/>
                    </a:cxn>
                  </a:cxnLst>
                  <a:rect l="0" t="0" r="r" b="b"/>
                  <a:pathLst>
                    <a:path w="232" h="225">
                      <a:moveTo>
                        <a:pt x="212" y="0"/>
                      </a:moveTo>
                      <a:lnTo>
                        <a:pt x="18" y="0"/>
                      </a:lnTo>
                      <a:lnTo>
                        <a:pt x="18" y="0"/>
                      </a:lnTo>
                      <a:lnTo>
                        <a:pt x="10" y="2"/>
                      </a:lnTo>
                      <a:lnTo>
                        <a:pt x="5" y="6"/>
                      </a:lnTo>
                      <a:lnTo>
                        <a:pt x="1" y="13"/>
                      </a:lnTo>
                      <a:lnTo>
                        <a:pt x="0" y="20"/>
                      </a:lnTo>
                      <a:lnTo>
                        <a:pt x="16" y="203"/>
                      </a:lnTo>
                      <a:lnTo>
                        <a:pt x="16" y="203"/>
                      </a:lnTo>
                      <a:lnTo>
                        <a:pt x="20" y="213"/>
                      </a:lnTo>
                      <a:lnTo>
                        <a:pt x="23" y="218"/>
                      </a:lnTo>
                      <a:lnTo>
                        <a:pt x="30" y="223"/>
                      </a:lnTo>
                      <a:lnTo>
                        <a:pt x="39" y="225"/>
                      </a:lnTo>
                      <a:lnTo>
                        <a:pt x="192" y="225"/>
                      </a:lnTo>
                      <a:lnTo>
                        <a:pt x="192" y="225"/>
                      </a:lnTo>
                      <a:lnTo>
                        <a:pt x="201" y="223"/>
                      </a:lnTo>
                      <a:lnTo>
                        <a:pt x="206" y="218"/>
                      </a:lnTo>
                      <a:lnTo>
                        <a:pt x="212" y="213"/>
                      </a:lnTo>
                      <a:lnTo>
                        <a:pt x="213" y="203"/>
                      </a:lnTo>
                      <a:lnTo>
                        <a:pt x="232" y="20"/>
                      </a:lnTo>
                      <a:lnTo>
                        <a:pt x="232" y="20"/>
                      </a:lnTo>
                      <a:lnTo>
                        <a:pt x="230" y="13"/>
                      </a:lnTo>
                      <a:lnTo>
                        <a:pt x="226" y="6"/>
                      </a:lnTo>
                      <a:lnTo>
                        <a:pt x="221" y="2"/>
                      </a:lnTo>
                      <a:lnTo>
                        <a:pt x="212" y="0"/>
                      </a:lnTo>
                      <a:lnTo>
                        <a:pt x="212" y="0"/>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46"/>
                <p:cNvSpPr>
                  <a:spLocks/>
                </p:cNvSpPr>
                <p:nvPr/>
              </p:nvSpPr>
              <p:spPr bwMode="auto">
                <a:xfrm>
                  <a:off x="5114925" y="3478213"/>
                  <a:ext cx="30163" cy="114300"/>
                </a:xfrm>
                <a:custGeom>
                  <a:avLst/>
                  <a:gdLst/>
                  <a:ahLst/>
                  <a:cxnLst>
                    <a:cxn ang="0">
                      <a:pos x="40" y="144"/>
                    </a:cxn>
                    <a:cxn ang="0">
                      <a:pos x="9" y="144"/>
                    </a:cxn>
                    <a:cxn ang="0">
                      <a:pos x="0" y="0"/>
                    </a:cxn>
                    <a:cxn ang="0">
                      <a:pos x="40" y="0"/>
                    </a:cxn>
                    <a:cxn ang="0">
                      <a:pos x="40" y="144"/>
                    </a:cxn>
                  </a:cxnLst>
                  <a:rect l="0" t="0" r="r" b="b"/>
                  <a:pathLst>
                    <a:path w="40" h="144">
                      <a:moveTo>
                        <a:pt x="40" y="144"/>
                      </a:moveTo>
                      <a:lnTo>
                        <a:pt x="9" y="144"/>
                      </a:lnTo>
                      <a:lnTo>
                        <a:pt x="0" y="0"/>
                      </a:lnTo>
                      <a:lnTo>
                        <a:pt x="40" y="0"/>
                      </a:lnTo>
                      <a:lnTo>
                        <a:pt x="40" y="144"/>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Rectangle 47"/>
                <p:cNvSpPr>
                  <a:spLocks noChangeArrowheads="1"/>
                </p:cNvSpPr>
                <p:nvPr/>
              </p:nvSpPr>
              <p:spPr bwMode="auto">
                <a:xfrm>
                  <a:off x="5162550" y="3478213"/>
                  <a:ext cx="31750" cy="11430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48"/>
                <p:cNvSpPr>
                  <a:spLocks/>
                </p:cNvSpPr>
                <p:nvPr/>
              </p:nvSpPr>
              <p:spPr bwMode="auto">
                <a:xfrm>
                  <a:off x="5210175" y="3478213"/>
                  <a:ext cx="33338" cy="114300"/>
                </a:xfrm>
                <a:custGeom>
                  <a:avLst/>
                  <a:gdLst/>
                  <a:ahLst/>
                  <a:cxnLst>
                    <a:cxn ang="0">
                      <a:pos x="31" y="144"/>
                    </a:cxn>
                    <a:cxn ang="0">
                      <a:pos x="0" y="144"/>
                    </a:cxn>
                    <a:cxn ang="0">
                      <a:pos x="0" y="0"/>
                    </a:cxn>
                    <a:cxn ang="0">
                      <a:pos x="42" y="0"/>
                    </a:cxn>
                    <a:cxn ang="0">
                      <a:pos x="31" y="144"/>
                    </a:cxn>
                  </a:cxnLst>
                  <a:rect l="0" t="0" r="r" b="b"/>
                  <a:pathLst>
                    <a:path w="42" h="144">
                      <a:moveTo>
                        <a:pt x="31" y="144"/>
                      </a:moveTo>
                      <a:lnTo>
                        <a:pt x="0" y="144"/>
                      </a:lnTo>
                      <a:lnTo>
                        <a:pt x="0" y="0"/>
                      </a:lnTo>
                      <a:lnTo>
                        <a:pt x="42" y="0"/>
                      </a:lnTo>
                      <a:lnTo>
                        <a:pt x="31" y="144"/>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5" name="Rectangle 34"/>
              <p:cNvSpPr/>
              <p:nvPr/>
            </p:nvSpPr>
            <p:spPr>
              <a:xfrm>
                <a:off x="3500398" y="3000378"/>
                <a:ext cx="2030627" cy="231375"/>
              </a:xfrm>
              <a:prstGeom prst="rect">
                <a:avLst/>
              </a:prstGeom>
            </p:spPr>
            <p:txBody>
              <a:bodyPr wrap="none">
                <a:spAutoFit/>
              </a:bodyPr>
              <a:lstStyle/>
              <a:p>
                <a:r>
                  <a:rPr lang="en-US" sz="1600" dirty="0">
                    <a:solidFill>
                      <a:schemeClr val="bg1">
                        <a:lumMod val="65000"/>
                      </a:schemeClr>
                    </a:solidFill>
                    <a:latin typeface="Open Sans" pitchFamily="34" charset="0"/>
                    <a:ea typeface="Open Sans" pitchFamily="34" charset="0"/>
                    <a:cs typeface="Open Sans" pitchFamily="34" charset="0"/>
                  </a:rPr>
                  <a:t>How This Work ? Let Us Now !</a:t>
                </a:r>
              </a:p>
            </p:txBody>
          </p:sp>
          <p:sp>
            <p:nvSpPr>
              <p:cNvPr id="26" name="Rectangle 35"/>
              <p:cNvSpPr/>
              <p:nvPr/>
            </p:nvSpPr>
            <p:spPr>
              <a:xfrm>
                <a:off x="3500398" y="3357568"/>
                <a:ext cx="2428892" cy="610556"/>
              </a:xfrm>
              <a:prstGeom prst="rect">
                <a:avLst/>
              </a:prstGeom>
            </p:spPr>
            <p:txBody>
              <a:bodyPr wrap="square">
                <a:spAutoFit/>
              </a:bodyPr>
              <a:lstStyle/>
              <a:p>
                <a:r>
                  <a:rPr lang="ms-MY" sz="1400" dirty="0">
                    <a:solidFill>
                      <a:schemeClr val="bg1">
                        <a:lumMod val="65000"/>
                      </a:schemeClr>
                    </a:solidFill>
                    <a:latin typeface="Open Sans Light" pitchFamily="34" charset="0"/>
                    <a:ea typeface="Open Sans Light" pitchFamily="34" charset="0"/>
                    <a:cs typeface="Open Sans Light" pitchFamily="34" charset="0"/>
                  </a:rPr>
                  <a:t>Lorem ipsum dolor sit amet, consectetur adipiscing elit. Praesent sodales odio sit amet odio tristique quis tempus odio Lorem ipsum dolor sit</a:t>
                </a:r>
              </a:p>
            </p:txBody>
          </p:sp>
        </p:grpSp>
      </p:grpSp>
      <p:grpSp>
        <p:nvGrpSpPr>
          <p:cNvPr id="41" name="组合 40"/>
          <p:cNvGrpSpPr/>
          <p:nvPr/>
        </p:nvGrpSpPr>
        <p:grpSpPr>
          <a:xfrm>
            <a:off x="2733675" y="409996"/>
            <a:ext cx="6724650" cy="1095930"/>
            <a:chOff x="2318533" y="409996"/>
            <a:chExt cx="6724650" cy="1095930"/>
          </a:xfrm>
        </p:grpSpPr>
        <p:sp>
          <p:nvSpPr>
            <p:cNvPr id="42" name="文本框 41"/>
            <p:cNvSpPr txBox="1"/>
            <p:nvPr/>
          </p:nvSpPr>
          <p:spPr>
            <a:xfrm>
              <a:off x="4414033" y="409996"/>
              <a:ext cx="2533650" cy="584775"/>
            </a:xfrm>
            <a:prstGeom prst="rect">
              <a:avLst/>
            </a:prstGeom>
            <a:noFill/>
          </p:spPr>
          <p:txBody>
            <a:bodyPr wrap="square" rtlCol="0">
              <a:spAutoFit/>
            </a:bodyPr>
            <a:lstStyle/>
            <a:p>
              <a:pPr algn="ctr"/>
              <a:r>
                <a:rPr lang="zh-CN" altLang="en-US" sz="3200" dirty="0">
                  <a:solidFill>
                    <a:srgbClr val="524F6A"/>
                  </a:solidFill>
                  <a:latin typeface="微软雅黑" panose="020B0503020204020204" pitchFamily="34" charset="-122"/>
                  <a:ea typeface="微软雅黑" panose="020B0503020204020204" pitchFamily="34" charset="-122"/>
                </a:rPr>
                <a:t>我们的服务</a:t>
              </a:r>
            </a:p>
          </p:txBody>
        </p:sp>
        <p:sp>
          <p:nvSpPr>
            <p:cNvPr id="43" name="文本框 42"/>
            <p:cNvSpPr txBox="1"/>
            <p:nvPr/>
          </p:nvSpPr>
          <p:spPr>
            <a:xfrm>
              <a:off x="2318533" y="1044261"/>
              <a:ext cx="6724650" cy="461665"/>
            </a:xfrm>
            <a:prstGeom prst="rect">
              <a:avLst/>
            </a:prstGeom>
            <a:noFill/>
          </p:spPr>
          <p:txBody>
            <a:bodyPr wrap="square" rtlCol="0">
              <a:spAutoFit/>
            </a:bodyPr>
            <a:lstStyle/>
            <a:p>
              <a:pPr algn="ctr"/>
              <a:r>
                <a:rPr lang="en-US" altLang="zh-CN" sz="2400" dirty="0">
                  <a:solidFill>
                    <a:srgbClr val="8CCCC9"/>
                  </a:solidFill>
                  <a:latin typeface="微软雅黑" panose="020B0503020204020204" pitchFamily="34" charset="-122"/>
                  <a:ea typeface="微软雅黑" panose="020B0503020204020204" pitchFamily="34" charset="-122"/>
                </a:rPr>
                <a:t>Lorem ipsum dolor sit</a:t>
              </a:r>
              <a:endParaRPr lang="zh-CN" altLang="en-US" sz="2400" dirty="0">
                <a:solidFill>
                  <a:srgbClr val="8CCCC9"/>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876337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0" y="1918827"/>
            <a:ext cx="12192000" cy="3023042"/>
            <a:chOff x="0" y="1643056"/>
            <a:chExt cx="9144000" cy="2143140"/>
          </a:xfrm>
        </p:grpSpPr>
        <p:sp>
          <p:nvSpPr>
            <p:cNvPr id="4" name="Rectangle 3"/>
            <p:cNvSpPr/>
            <p:nvPr/>
          </p:nvSpPr>
          <p:spPr>
            <a:xfrm>
              <a:off x="0" y="1643056"/>
              <a:ext cx="9144000" cy="2143140"/>
            </a:xfrm>
            <a:prstGeom prst="rect">
              <a:avLst/>
            </a:prstGeom>
            <a:solidFill>
              <a:srgbClr val="52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30"/>
            <p:cNvGrpSpPr/>
            <p:nvPr/>
          </p:nvGrpSpPr>
          <p:grpSpPr>
            <a:xfrm>
              <a:off x="320500" y="1785932"/>
              <a:ext cx="2648564" cy="1706111"/>
              <a:chOff x="320500" y="1785932"/>
              <a:chExt cx="2648564" cy="1706111"/>
            </a:xfrm>
          </p:grpSpPr>
          <p:sp>
            <p:nvSpPr>
              <p:cNvPr id="6" name="Freeform 128"/>
              <p:cNvSpPr>
                <a:spLocks/>
              </p:cNvSpPr>
              <p:nvPr/>
            </p:nvSpPr>
            <p:spPr bwMode="auto">
              <a:xfrm>
                <a:off x="320500" y="1785932"/>
                <a:ext cx="586080" cy="337060"/>
              </a:xfrm>
              <a:custGeom>
                <a:avLst/>
                <a:gdLst/>
                <a:ahLst/>
                <a:cxnLst>
                  <a:cxn ang="0">
                    <a:pos x="76" y="269"/>
                  </a:cxn>
                  <a:cxn ang="0">
                    <a:pos x="46" y="263"/>
                  </a:cxn>
                  <a:cxn ang="0">
                    <a:pos x="22" y="249"/>
                  </a:cxn>
                  <a:cxn ang="0">
                    <a:pos x="6" y="229"/>
                  </a:cxn>
                  <a:cxn ang="0">
                    <a:pos x="0" y="208"/>
                  </a:cxn>
                  <a:cxn ang="0">
                    <a:pos x="0" y="199"/>
                  </a:cxn>
                  <a:cxn ang="0">
                    <a:pos x="4" y="184"/>
                  </a:cxn>
                  <a:cxn ang="0">
                    <a:pos x="12" y="174"/>
                  </a:cxn>
                  <a:cxn ang="0">
                    <a:pos x="30" y="160"/>
                  </a:cxn>
                  <a:cxn ang="0">
                    <a:pos x="29" y="148"/>
                  </a:cxn>
                  <a:cxn ang="0">
                    <a:pos x="29" y="139"/>
                  </a:cxn>
                  <a:cxn ang="0">
                    <a:pos x="33" y="126"/>
                  </a:cxn>
                  <a:cxn ang="0">
                    <a:pos x="45" y="107"/>
                  </a:cxn>
                  <a:cxn ang="0">
                    <a:pos x="70" y="88"/>
                  </a:cxn>
                  <a:cxn ang="0">
                    <a:pos x="102" y="77"/>
                  </a:cxn>
                  <a:cxn ang="0">
                    <a:pos x="120" y="75"/>
                  </a:cxn>
                  <a:cxn ang="0">
                    <a:pos x="145" y="78"/>
                  </a:cxn>
                  <a:cxn ang="0">
                    <a:pos x="145" y="73"/>
                  </a:cxn>
                  <a:cxn ang="0">
                    <a:pos x="145" y="65"/>
                  </a:cxn>
                  <a:cxn ang="0">
                    <a:pos x="149" y="51"/>
                  </a:cxn>
                  <a:cxn ang="0">
                    <a:pos x="160" y="32"/>
                  </a:cxn>
                  <a:cxn ang="0">
                    <a:pos x="184" y="13"/>
                  </a:cxn>
                  <a:cxn ang="0">
                    <a:pos x="217" y="2"/>
                  </a:cxn>
                  <a:cxn ang="0">
                    <a:pos x="236" y="0"/>
                  </a:cxn>
                  <a:cxn ang="0">
                    <a:pos x="271" y="6"/>
                  </a:cxn>
                  <a:cxn ang="0">
                    <a:pos x="300" y="21"/>
                  </a:cxn>
                  <a:cxn ang="0">
                    <a:pos x="319" y="44"/>
                  </a:cxn>
                  <a:cxn ang="0">
                    <a:pos x="324" y="58"/>
                  </a:cxn>
                  <a:cxn ang="0">
                    <a:pos x="327" y="73"/>
                  </a:cxn>
                  <a:cxn ang="0">
                    <a:pos x="326" y="77"/>
                  </a:cxn>
                  <a:cxn ang="0">
                    <a:pos x="337" y="75"/>
                  </a:cxn>
                  <a:cxn ang="0">
                    <a:pos x="346" y="75"/>
                  </a:cxn>
                  <a:cxn ang="0">
                    <a:pos x="382" y="81"/>
                  </a:cxn>
                  <a:cxn ang="0">
                    <a:pos x="410" y="96"/>
                  </a:cxn>
                  <a:cxn ang="0">
                    <a:pos x="431" y="119"/>
                  </a:cxn>
                  <a:cxn ang="0">
                    <a:pos x="436" y="133"/>
                  </a:cxn>
                  <a:cxn ang="0">
                    <a:pos x="437" y="148"/>
                  </a:cxn>
                  <a:cxn ang="0">
                    <a:pos x="436" y="160"/>
                  </a:cxn>
                  <a:cxn ang="0">
                    <a:pos x="448" y="168"/>
                  </a:cxn>
                  <a:cxn ang="0">
                    <a:pos x="458" y="178"/>
                  </a:cxn>
                  <a:cxn ang="0">
                    <a:pos x="465" y="191"/>
                  </a:cxn>
                  <a:cxn ang="0">
                    <a:pos x="466" y="208"/>
                  </a:cxn>
                  <a:cxn ang="0">
                    <a:pos x="465" y="219"/>
                  </a:cxn>
                  <a:cxn ang="0">
                    <a:pos x="454" y="239"/>
                  </a:cxn>
                  <a:cxn ang="0">
                    <a:pos x="433" y="257"/>
                  </a:cxn>
                  <a:cxn ang="0">
                    <a:pos x="406" y="268"/>
                  </a:cxn>
                  <a:cxn ang="0">
                    <a:pos x="270" y="269"/>
                  </a:cxn>
                  <a:cxn ang="0">
                    <a:pos x="319" y="164"/>
                  </a:cxn>
                  <a:cxn ang="0">
                    <a:pos x="149" y="164"/>
                  </a:cxn>
                  <a:cxn ang="0">
                    <a:pos x="196" y="269"/>
                  </a:cxn>
                </a:cxnLst>
                <a:rect l="0" t="0" r="r" b="b"/>
                <a:pathLst>
                  <a:path w="466" h="269">
                    <a:moveTo>
                      <a:pt x="76" y="269"/>
                    </a:moveTo>
                    <a:lnTo>
                      <a:pt x="76" y="269"/>
                    </a:lnTo>
                    <a:lnTo>
                      <a:pt x="61" y="268"/>
                    </a:lnTo>
                    <a:lnTo>
                      <a:pt x="46" y="263"/>
                    </a:lnTo>
                    <a:lnTo>
                      <a:pt x="33" y="257"/>
                    </a:lnTo>
                    <a:lnTo>
                      <a:pt x="22" y="249"/>
                    </a:lnTo>
                    <a:lnTo>
                      <a:pt x="12" y="239"/>
                    </a:lnTo>
                    <a:lnTo>
                      <a:pt x="6" y="229"/>
                    </a:lnTo>
                    <a:lnTo>
                      <a:pt x="1" y="219"/>
                    </a:lnTo>
                    <a:lnTo>
                      <a:pt x="0" y="208"/>
                    </a:lnTo>
                    <a:lnTo>
                      <a:pt x="0" y="208"/>
                    </a:lnTo>
                    <a:lnTo>
                      <a:pt x="0" y="199"/>
                    </a:lnTo>
                    <a:lnTo>
                      <a:pt x="1" y="191"/>
                    </a:lnTo>
                    <a:lnTo>
                      <a:pt x="4" y="184"/>
                    </a:lnTo>
                    <a:lnTo>
                      <a:pt x="8" y="178"/>
                    </a:lnTo>
                    <a:lnTo>
                      <a:pt x="12" y="174"/>
                    </a:lnTo>
                    <a:lnTo>
                      <a:pt x="18" y="168"/>
                    </a:lnTo>
                    <a:lnTo>
                      <a:pt x="30" y="160"/>
                    </a:lnTo>
                    <a:lnTo>
                      <a:pt x="30" y="160"/>
                    </a:lnTo>
                    <a:lnTo>
                      <a:pt x="29" y="148"/>
                    </a:lnTo>
                    <a:lnTo>
                      <a:pt x="29" y="148"/>
                    </a:lnTo>
                    <a:lnTo>
                      <a:pt x="29" y="139"/>
                    </a:lnTo>
                    <a:lnTo>
                      <a:pt x="30" y="133"/>
                    </a:lnTo>
                    <a:lnTo>
                      <a:pt x="33" y="126"/>
                    </a:lnTo>
                    <a:lnTo>
                      <a:pt x="36" y="119"/>
                    </a:lnTo>
                    <a:lnTo>
                      <a:pt x="45" y="107"/>
                    </a:lnTo>
                    <a:lnTo>
                      <a:pt x="56" y="96"/>
                    </a:lnTo>
                    <a:lnTo>
                      <a:pt x="70" y="88"/>
                    </a:lnTo>
                    <a:lnTo>
                      <a:pt x="85" y="81"/>
                    </a:lnTo>
                    <a:lnTo>
                      <a:pt x="102" y="77"/>
                    </a:lnTo>
                    <a:lnTo>
                      <a:pt x="120" y="75"/>
                    </a:lnTo>
                    <a:lnTo>
                      <a:pt x="120" y="75"/>
                    </a:lnTo>
                    <a:lnTo>
                      <a:pt x="132" y="75"/>
                    </a:lnTo>
                    <a:lnTo>
                      <a:pt x="145" y="78"/>
                    </a:lnTo>
                    <a:lnTo>
                      <a:pt x="145" y="78"/>
                    </a:lnTo>
                    <a:lnTo>
                      <a:pt x="145" y="73"/>
                    </a:lnTo>
                    <a:lnTo>
                      <a:pt x="145" y="73"/>
                    </a:lnTo>
                    <a:lnTo>
                      <a:pt x="145" y="65"/>
                    </a:lnTo>
                    <a:lnTo>
                      <a:pt x="146" y="58"/>
                    </a:lnTo>
                    <a:lnTo>
                      <a:pt x="149" y="51"/>
                    </a:lnTo>
                    <a:lnTo>
                      <a:pt x="151" y="44"/>
                    </a:lnTo>
                    <a:lnTo>
                      <a:pt x="160" y="32"/>
                    </a:lnTo>
                    <a:lnTo>
                      <a:pt x="172" y="21"/>
                    </a:lnTo>
                    <a:lnTo>
                      <a:pt x="184" y="13"/>
                    </a:lnTo>
                    <a:lnTo>
                      <a:pt x="200" y="6"/>
                    </a:lnTo>
                    <a:lnTo>
                      <a:pt x="217" y="2"/>
                    </a:lnTo>
                    <a:lnTo>
                      <a:pt x="236" y="0"/>
                    </a:lnTo>
                    <a:lnTo>
                      <a:pt x="236" y="0"/>
                    </a:lnTo>
                    <a:lnTo>
                      <a:pt x="254" y="2"/>
                    </a:lnTo>
                    <a:lnTo>
                      <a:pt x="271" y="6"/>
                    </a:lnTo>
                    <a:lnTo>
                      <a:pt x="286" y="13"/>
                    </a:lnTo>
                    <a:lnTo>
                      <a:pt x="300" y="21"/>
                    </a:lnTo>
                    <a:lnTo>
                      <a:pt x="311" y="32"/>
                    </a:lnTo>
                    <a:lnTo>
                      <a:pt x="319" y="44"/>
                    </a:lnTo>
                    <a:lnTo>
                      <a:pt x="323" y="51"/>
                    </a:lnTo>
                    <a:lnTo>
                      <a:pt x="324" y="58"/>
                    </a:lnTo>
                    <a:lnTo>
                      <a:pt x="326" y="65"/>
                    </a:lnTo>
                    <a:lnTo>
                      <a:pt x="327" y="73"/>
                    </a:lnTo>
                    <a:lnTo>
                      <a:pt x="327" y="73"/>
                    </a:lnTo>
                    <a:lnTo>
                      <a:pt x="326" y="77"/>
                    </a:lnTo>
                    <a:lnTo>
                      <a:pt x="326" y="77"/>
                    </a:lnTo>
                    <a:lnTo>
                      <a:pt x="337" y="75"/>
                    </a:lnTo>
                    <a:lnTo>
                      <a:pt x="346" y="75"/>
                    </a:lnTo>
                    <a:lnTo>
                      <a:pt x="346" y="75"/>
                    </a:lnTo>
                    <a:lnTo>
                      <a:pt x="365" y="77"/>
                    </a:lnTo>
                    <a:lnTo>
                      <a:pt x="382" y="81"/>
                    </a:lnTo>
                    <a:lnTo>
                      <a:pt x="398" y="88"/>
                    </a:lnTo>
                    <a:lnTo>
                      <a:pt x="410" y="96"/>
                    </a:lnTo>
                    <a:lnTo>
                      <a:pt x="422" y="107"/>
                    </a:lnTo>
                    <a:lnTo>
                      <a:pt x="431" y="119"/>
                    </a:lnTo>
                    <a:lnTo>
                      <a:pt x="433" y="126"/>
                    </a:lnTo>
                    <a:lnTo>
                      <a:pt x="436" y="133"/>
                    </a:lnTo>
                    <a:lnTo>
                      <a:pt x="437" y="139"/>
                    </a:lnTo>
                    <a:lnTo>
                      <a:pt x="437" y="148"/>
                    </a:lnTo>
                    <a:lnTo>
                      <a:pt x="437" y="148"/>
                    </a:lnTo>
                    <a:lnTo>
                      <a:pt x="436" y="160"/>
                    </a:lnTo>
                    <a:lnTo>
                      <a:pt x="436" y="160"/>
                    </a:lnTo>
                    <a:lnTo>
                      <a:pt x="448" y="168"/>
                    </a:lnTo>
                    <a:lnTo>
                      <a:pt x="454" y="174"/>
                    </a:lnTo>
                    <a:lnTo>
                      <a:pt x="458" y="178"/>
                    </a:lnTo>
                    <a:lnTo>
                      <a:pt x="462" y="184"/>
                    </a:lnTo>
                    <a:lnTo>
                      <a:pt x="465" y="191"/>
                    </a:lnTo>
                    <a:lnTo>
                      <a:pt x="466" y="199"/>
                    </a:lnTo>
                    <a:lnTo>
                      <a:pt x="466" y="208"/>
                    </a:lnTo>
                    <a:lnTo>
                      <a:pt x="466" y="208"/>
                    </a:lnTo>
                    <a:lnTo>
                      <a:pt x="465" y="219"/>
                    </a:lnTo>
                    <a:lnTo>
                      <a:pt x="461" y="229"/>
                    </a:lnTo>
                    <a:lnTo>
                      <a:pt x="454" y="239"/>
                    </a:lnTo>
                    <a:lnTo>
                      <a:pt x="444" y="249"/>
                    </a:lnTo>
                    <a:lnTo>
                      <a:pt x="433" y="257"/>
                    </a:lnTo>
                    <a:lnTo>
                      <a:pt x="420" y="263"/>
                    </a:lnTo>
                    <a:lnTo>
                      <a:pt x="406" y="268"/>
                    </a:lnTo>
                    <a:lnTo>
                      <a:pt x="390" y="269"/>
                    </a:lnTo>
                    <a:lnTo>
                      <a:pt x="270" y="269"/>
                    </a:lnTo>
                    <a:lnTo>
                      <a:pt x="270" y="164"/>
                    </a:lnTo>
                    <a:lnTo>
                      <a:pt x="319" y="164"/>
                    </a:lnTo>
                    <a:lnTo>
                      <a:pt x="233" y="58"/>
                    </a:lnTo>
                    <a:lnTo>
                      <a:pt x="149" y="164"/>
                    </a:lnTo>
                    <a:lnTo>
                      <a:pt x="196" y="164"/>
                    </a:lnTo>
                    <a:lnTo>
                      <a:pt x="196" y="269"/>
                    </a:lnTo>
                    <a:lnTo>
                      <a:pt x="76" y="26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Rectangle 14"/>
              <p:cNvSpPr/>
              <p:nvPr/>
            </p:nvSpPr>
            <p:spPr>
              <a:xfrm>
                <a:off x="428596" y="2357436"/>
                <a:ext cx="2540468" cy="1134607"/>
              </a:xfrm>
              <a:prstGeom prst="rect">
                <a:avLst/>
              </a:prstGeom>
            </p:spPr>
            <p:txBody>
              <a:bodyPr wrap="square">
                <a:spAutoFit/>
              </a:bodyPr>
              <a:lstStyle/>
              <a:p>
                <a:r>
                  <a:rPr lang="ms-MY" sz="1400" dirty="0">
                    <a:solidFill>
                      <a:schemeClr val="bg1"/>
                    </a:solidFill>
                    <a:latin typeface="Open Sans Light" pitchFamily="34" charset="0"/>
                    <a:ea typeface="Open Sans Light" pitchFamily="34" charset="0"/>
                    <a:cs typeface="Open Sans Light" pitchFamily="34" charset="0"/>
                  </a:rPr>
                  <a:t>Lorem ipsum dolor sit amet, consectetur adipiscing elit. Praesent sodales odio sit amet odio tristique quis tempus odio Lorem ipsum dolor sit amet Lorem ipsum dolor sit amet, consectetur adipiscing elit. Praesent sodales odio sit amet odio tristique quis tempus odio</a:t>
                </a:r>
              </a:p>
            </p:txBody>
          </p:sp>
        </p:grpSp>
        <p:grpSp>
          <p:nvGrpSpPr>
            <p:cNvPr id="8" name="Group 25"/>
            <p:cNvGrpSpPr/>
            <p:nvPr/>
          </p:nvGrpSpPr>
          <p:grpSpPr>
            <a:xfrm>
              <a:off x="6000760" y="1785932"/>
              <a:ext cx="2683344" cy="1706111"/>
              <a:chOff x="6000760" y="1785932"/>
              <a:chExt cx="2683344" cy="1706111"/>
            </a:xfrm>
          </p:grpSpPr>
          <p:sp>
            <p:nvSpPr>
              <p:cNvPr id="9" name="Freeform 127"/>
              <p:cNvSpPr>
                <a:spLocks/>
              </p:cNvSpPr>
              <p:nvPr/>
            </p:nvSpPr>
            <p:spPr bwMode="auto">
              <a:xfrm>
                <a:off x="6000760" y="1785932"/>
                <a:ext cx="588596" cy="329512"/>
              </a:xfrm>
              <a:custGeom>
                <a:avLst/>
                <a:gdLst/>
                <a:ahLst/>
                <a:cxnLst>
                  <a:cxn ang="0">
                    <a:pos x="76" y="263"/>
                  </a:cxn>
                  <a:cxn ang="0">
                    <a:pos x="46" y="257"/>
                  </a:cxn>
                  <a:cxn ang="0">
                    <a:pos x="22" y="243"/>
                  </a:cxn>
                  <a:cxn ang="0">
                    <a:pos x="5" y="223"/>
                  </a:cxn>
                  <a:cxn ang="0">
                    <a:pos x="0" y="202"/>
                  </a:cxn>
                  <a:cxn ang="0">
                    <a:pos x="0" y="193"/>
                  </a:cxn>
                  <a:cxn ang="0">
                    <a:pos x="4" y="178"/>
                  </a:cxn>
                  <a:cxn ang="0">
                    <a:pos x="12" y="168"/>
                  </a:cxn>
                  <a:cxn ang="0">
                    <a:pos x="30" y="154"/>
                  </a:cxn>
                  <a:cxn ang="0">
                    <a:pos x="28" y="142"/>
                  </a:cxn>
                  <a:cxn ang="0">
                    <a:pos x="30" y="133"/>
                  </a:cxn>
                  <a:cxn ang="0">
                    <a:pos x="32" y="120"/>
                  </a:cxn>
                  <a:cxn ang="0">
                    <a:pos x="45" y="101"/>
                  </a:cxn>
                  <a:cxn ang="0">
                    <a:pos x="69" y="82"/>
                  </a:cxn>
                  <a:cxn ang="0">
                    <a:pos x="102" y="71"/>
                  </a:cxn>
                  <a:cxn ang="0">
                    <a:pos x="120" y="69"/>
                  </a:cxn>
                  <a:cxn ang="0">
                    <a:pos x="144" y="72"/>
                  </a:cxn>
                  <a:cxn ang="0">
                    <a:pos x="144" y="67"/>
                  </a:cxn>
                  <a:cxn ang="0">
                    <a:pos x="146" y="56"/>
                  </a:cxn>
                  <a:cxn ang="0">
                    <a:pos x="152" y="35"/>
                  </a:cxn>
                  <a:cxn ang="0">
                    <a:pos x="166" y="19"/>
                  </a:cxn>
                  <a:cxn ang="0">
                    <a:pos x="185" y="7"/>
                  </a:cxn>
                  <a:cxn ang="0">
                    <a:pos x="197" y="121"/>
                  </a:cxn>
                  <a:cxn ang="0">
                    <a:pos x="233" y="228"/>
                  </a:cxn>
                  <a:cxn ang="0">
                    <a:pos x="270" y="121"/>
                  </a:cxn>
                  <a:cxn ang="0">
                    <a:pos x="270" y="0"/>
                  </a:cxn>
                  <a:cxn ang="0">
                    <a:pos x="293" y="11"/>
                  </a:cxn>
                  <a:cxn ang="0">
                    <a:pos x="310" y="26"/>
                  </a:cxn>
                  <a:cxn ang="0">
                    <a:pos x="323" y="45"/>
                  </a:cxn>
                  <a:cxn ang="0">
                    <a:pos x="327" y="67"/>
                  </a:cxn>
                  <a:cxn ang="0">
                    <a:pos x="327" y="71"/>
                  </a:cxn>
                  <a:cxn ang="0">
                    <a:pos x="336" y="69"/>
                  </a:cxn>
                  <a:cxn ang="0">
                    <a:pos x="346" y="69"/>
                  </a:cxn>
                  <a:cxn ang="0">
                    <a:pos x="381" y="75"/>
                  </a:cxn>
                  <a:cxn ang="0">
                    <a:pos x="411" y="90"/>
                  </a:cxn>
                  <a:cxn ang="0">
                    <a:pos x="430" y="113"/>
                  </a:cxn>
                  <a:cxn ang="0">
                    <a:pos x="436" y="127"/>
                  </a:cxn>
                  <a:cxn ang="0">
                    <a:pos x="437" y="142"/>
                  </a:cxn>
                  <a:cxn ang="0">
                    <a:pos x="436" y="154"/>
                  </a:cxn>
                  <a:cxn ang="0">
                    <a:pos x="448" y="162"/>
                  </a:cxn>
                  <a:cxn ang="0">
                    <a:pos x="459" y="172"/>
                  </a:cxn>
                  <a:cxn ang="0">
                    <a:pos x="464" y="185"/>
                  </a:cxn>
                  <a:cxn ang="0">
                    <a:pos x="467" y="202"/>
                  </a:cxn>
                  <a:cxn ang="0">
                    <a:pos x="466" y="213"/>
                  </a:cxn>
                  <a:cxn ang="0">
                    <a:pos x="454" y="233"/>
                  </a:cxn>
                  <a:cxn ang="0">
                    <a:pos x="433" y="251"/>
                  </a:cxn>
                  <a:cxn ang="0">
                    <a:pos x="406" y="262"/>
                  </a:cxn>
                  <a:cxn ang="0">
                    <a:pos x="76" y="263"/>
                  </a:cxn>
                </a:cxnLst>
                <a:rect l="0" t="0" r="r" b="b"/>
                <a:pathLst>
                  <a:path w="467" h="263">
                    <a:moveTo>
                      <a:pt x="76" y="263"/>
                    </a:moveTo>
                    <a:lnTo>
                      <a:pt x="76" y="263"/>
                    </a:lnTo>
                    <a:lnTo>
                      <a:pt x="61" y="262"/>
                    </a:lnTo>
                    <a:lnTo>
                      <a:pt x="46" y="257"/>
                    </a:lnTo>
                    <a:lnTo>
                      <a:pt x="34" y="251"/>
                    </a:lnTo>
                    <a:lnTo>
                      <a:pt x="22" y="243"/>
                    </a:lnTo>
                    <a:lnTo>
                      <a:pt x="12" y="233"/>
                    </a:lnTo>
                    <a:lnTo>
                      <a:pt x="5" y="223"/>
                    </a:lnTo>
                    <a:lnTo>
                      <a:pt x="1" y="213"/>
                    </a:lnTo>
                    <a:lnTo>
                      <a:pt x="0" y="202"/>
                    </a:lnTo>
                    <a:lnTo>
                      <a:pt x="0" y="202"/>
                    </a:lnTo>
                    <a:lnTo>
                      <a:pt x="0" y="193"/>
                    </a:lnTo>
                    <a:lnTo>
                      <a:pt x="1" y="185"/>
                    </a:lnTo>
                    <a:lnTo>
                      <a:pt x="4" y="178"/>
                    </a:lnTo>
                    <a:lnTo>
                      <a:pt x="8" y="172"/>
                    </a:lnTo>
                    <a:lnTo>
                      <a:pt x="12" y="168"/>
                    </a:lnTo>
                    <a:lnTo>
                      <a:pt x="18" y="162"/>
                    </a:lnTo>
                    <a:lnTo>
                      <a:pt x="30" y="154"/>
                    </a:lnTo>
                    <a:lnTo>
                      <a:pt x="30" y="154"/>
                    </a:lnTo>
                    <a:lnTo>
                      <a:pt x="28" y="142"/>
                    </a:lnTo>
                    <a:lnTo>
                      <a:pt x="28" y="142"/>
                    </a:lnTo>
                    <a:lnTo>
                      <a:pt x="30" y="133"/>
                    </a:lnTo>
                    <a:lnTo>
                      <a:pt x="31" y="127"/>
                    </a:lnTo>
                    <a:lnTo>
                      <a:pt x="32" y="120"/>
                    </a:lnTo>
                    <a:lnTo>
                      <a:pt x="37" y="113"/>
                    </a:lnTo>
                    <a:lnTo>
                      <a:pt x="45" y="101"/>
                    </a:lnTo>
                    <a:lnTo>
                      <a:pt x="56" y="90"/>
                    </a:lnTo>
                    <a:lnTo>
                      <a:pt x="69" y="82"/>
                    </a:lnTo>
                    <a:lnTo>
                      <a:pt x="84" y="75"/>
                    </a:lnTo>
                    <a:lnTo>
                      <a:pt x="102" y="71"/>
                    </a:lnTo>
                    <a:lnTo>
                      <a:pt x="120" y="69"/>
                    </a:lnTo>
                    <a:lnTo>
                      <a:pt x="120" y="69"/>
                    </a:lnTo>
                    <a:lnTo>
                      <a:pt x="132" y="69"/>
                    </a:lnTo>
                    <a:lnTo>
                      <a:pt x="144" y="72"/>
                    </a:lnTo>
                    <a:lnTo>
                      <a:pt x="144" y="72"/>
                    </a:lnTo>
                    <a:lnTo>
                      <a:pt x="144" y="67"/>
                    </a:lnTo>
                    <a:lnTo>
                      <a:pt x="144" y="67"/>
                    </a:lnTo>
                    <a:lnTo>
                      <a:pt x="146" y="56"/>
                    </a:lnTo>
                    <a:lnTo>
                      <a:pt x="148" y="45"/>
                    </a:lnTo>
                    <a:lnTo>
                      <a:pt x="152" y="35"/>
                    </a:lnTo>
                    <a:lnTo>
                      <a:pt x="159" y="27"/>
                    </a:lnTo>
                    <a:lnTo>
                      <a:pt x="166" y="19"/>
                    </a:lnTo>
                    <a:lnTo>
                      <a:pt x="176" y="12"/>
                    </a:lnTo>
                    <a:lnTo>
                      <a:pt x="185" y="7"/>
                    </a:lnTo>
                    <a:lnTo>
                      <a:pt x="197" y="1"/>
                    </a:lnTo>
                    <a:lnTo>
                      <a:pt x="197" y="121"/>
                    </a:lnTo>
                    <a:lnTo>
                      <a:pt x="148" y="121"/>
                    </a:lnTo>
                    <a:lnTo>
                      <a:pt x="233" y="228"/>
                    </a:lnTo>
                    <a:lnTo>
                      <a:pt x="319" y="121"/>
                    </a:lnTo>
                    <a:lnTo>
                      <a:pt x="270" y="121"/>
                    </a:lnTo>
                    <a:lnTo>
                      <a:pt x="270" y="0"/>
                    </a:lnTo>
                    <a:lnTo>
                      <a:pt x="270" y="0"/>
                    </a:lnTo>
                    <a:lnTo>
                      <a:pt x="282" y="4"/>
                    </a:lnTo>
                    <a:lnTo>
                      <a:pt x="293" y="11"/>
                    </a:lnTo>
                    <a:lnTo>
                      <a:pt x="302" y="18"/>
                    </a:lnTo>
                    <a:lnTo>
                      <a:pt x="310" y="26"/>
                    </a:lnTo>
                    <a:lnTo>
                      <a:pt x="317" y="34"/>
                    </a:lnTo>
                    <a:lnTo>
                      <a:pt x="323" y="45"/>
                    </a:lnTo>
                    <a:lnTo>
                      <a:pt x="325" y="54"/>
                    </a:lnTo>
                    <a:lnTo>
                      <a:pt x="327" y="67"/>
                    </a:lnTo>
                    <a:lnTo>
                      <a:pt x="327" y="67"/>
                    </a:lnTo>
                    <a:lnTo>
                      <a:pt x="327" y="71"/>
                    </a:lnTo>
                    <a:lnTo>
                      <a:pt x="327" y="71"/>
                    </a:lnTo>
                    <a:lnTo>
                      <a:pt x="336" y="69"/>
                    </a:lnTo>
                    <a:lnTo>
                      <a:pt x="346" y="69"/>
                    </a:lnTo>
                    <a:lnTo>
                      <a:pt x="346" y="69"/>
                    </a:lnTo>
                    <a:lnTo>
                      <a:pt x="365" y="71"/>
                    </a:lnTo>
                    <a:lnTo>
                      <a:pt x="381" y="75"/>
                    </a:lnTo>
                    <a:lnTo>
                      <a:pt x="398" y="82"/>
                    </a:lnTo>
                    <a:lnTo>
                      <a:pt x="411" y="90"/>
                    </a:lnTo>
                    <a:lnTo>
                      <a:pt x="422" y="101"/>
                    </a:lnTo>
                    <a:lnTo>
                      <a:pt x="430" y="113"/>
                    </a:lnTo>
                    <a:lnTo>
                      <a:pt x="433" y="120"/>
                    </a:lnTo>
                    <a:lnTo>
                      <a:pt x="436" y="127"/>
                    </a:lnTo>
                    <a:lnTo>
                      <a:pt x="437" y="133"/>
                    </a:lnTo>
                    <a:lnTo>
                      <a:pt x="437" y="142"/>
                    </a:lnTo>
                    <a:lnTo>
                      <a:pt x="437" y="142"/>
                    </a:lnTo>
                    <a:lnTo>
                      <a:pt x="436" y="154"/>
                    </a:lnTo>
                    <a:lnTo>
                      <a:pt x="436" y="154"/>
                    </a:lnTo>
                    <a:lnTo>
                      <a:pt x="448" y="162"/>
                    </a:lnTo>
                    <a:lnTo>
                      <a:pt x="454" y="168"/>
                    </a:lnTo>
                    <a:lnTo>
                      <a:pt x="459" y="172"/>
                    </a:lnTo>
                    <a:lnTo>
                      <a:pt x="462" y="178"/>
                    </a:lnTo>
                    <a:lnTo>
                      <a:pt x="464" y="185"/>
                    </a:lnTo>
                    <a:lnTo>
                      <a:pt x="466" y="193"/>
                    </a:lnTo>
                    <a:lnTo>
                      <a:pt x="467" y="202"/>
                    </a:lnTo>
                    <a:lnTo>
                      <a:pt x="467" y="202"/>
                    </a:lnTo>
                    <a:lnTo>
                      <a:pt x="466" y="213"/>
                    </a:lnTo>
                    <a:lnTo>
                      <a:pt x="460" y="223"/>
                    </a:lnTo>
                    <a:lnTo>
                      <a:pt x="454" y="233"/>
                    </a:lnTo>
                    <a:lnTo>
                      <a:pt x="444" y="243"/>
                    </a:lnTo>
                    <a:lnTo>
                      <a:pt x="433" y="251"/>
                    </a:lnTo>
                    <a:lnTo>
                      <a:pt x="419" y="257"/>
                    </a:lnTo>
                    <a:lnTo>
                      <a:pt x="406" y="262"/>
                    </a:lnTo>
                    <a:lnTo>
                      <a:pt x="389" y="263"/>
                    </a:lnTo>
                    <a:lnTo>
                      <a:pt x="76" y="263"/>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Rectangle 15"/>
              <p:cNvSpPr/>
              <p:nvPr/>
            </p:nvSpPr>
            <p:spPr>
              <a:xfrm>
                <a:off x="6143636" y="2357436"/>
                <a:ext cx="2540468" cy="1134607"/>
              </a:xfrm>
              <a:prstGeom prst="rect">
                <a:avLst/>
              </a:prstGeom>
            </p:spPr>
            <p:txBody>
              <a:bodyPr wrap="square">
                <a:spAutoFit/>
              </a:bodyPr>
              <a:lstStyle/>
              <a:p>
                <a:r>
                  <a:rPr lang="ms-MY" sz="1400" dirty="0">
                    <a:solidFill>
                      <a:schemeClr val="bg1"/>
                    </a:solidFill>
                    <a:latin typeface="Open Sans Light" pitchFamily="34" charset="0"/>
                    <a:ea typeface="Open Sans Light" pitchFamily="34" charset="0"/>
                    <a:cs typeface="Open Sans Light" pitchFamily="34" charset="0"/>
                  </a:rPr>
                  <a:t>Lorem ipsum dolor sit amet, consectetur adipiscing elit. Praesent sodales odio sit amet odio tristique quis tempus odio Lorem ipsum dolor sit amet Lorem ipsum dolor sit amet, consectetur adipiscing elit. Praesent sodales odio sit amet odio tristique quis tempus odio</a:t>
                </a:r>
              </a:p>
            </p:txBody>
          </p:sp>
        </p:grpSp>
        <p:grpSp>
          <p:nvGrpSpPr>
            <p:cNvPr id="11" name="Group 27"/>
            <p:cNvGrpSpPr/>
            <p:nvPr/>
          </p:nvGrpSpPr>
          <p:grpSpPr>
            <a:xfrm>
              <a:off x="4572000" y="2714626"/>
              <a:ext cx="1143008" cy="1071570"/>
              <a:chOff x="4572000" y="2714626"/>
              <a:chExt cx="1143008" cy="1071570"/>
            </a:xfrm>
          </p:grpSpPr>
          <p:sp>
            <p:nvSpPr>
              <p:cNvPr id="12" name="Rectangle 13"/>
              <p:cNvSpPr/>
              <p:nvPr/>
            </p:nvSpPr>
            <p:spPr>
              <a:xfrm>
                <a:off x="4572000" y="2714626"/>
                <a:ext cx="1143008" cy="1071570"/>
              </a:xfrm>
              <a:prstGeom prst="rect">
                <a:avLst/>
              </a:prstGeom>
              <a:solidFill>
                <a:srgbClr val="48B4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23"/>
              <p:cNvGrpSpPr/>
              <p:nvPr/>
            </p:nvGrpSpPr>
            <p:grpSpPr>
              <a:xfrm>
                <a:off x="4984817" y="3056006"/>
                <a:ext cx="397674" cy="397670"/>
                <a:chOff x="4870563" y="3884444"/>
                <a:chExt cx="366051" cy="366050"/>
              </a:xfrm>
              <a:solidFill>
                <a:schemeClr val="bg1"/>
              </a:solidFill>
            </p:grpSpPr>
            <p:sp>
              <p:nvSpPr>
                <p:cNvPr id="14" name="AutoShape 56"/>
                <p:cNvSpPr>
                  <a:spLocks/>
                </p:cNvSpPr>
                <p:nvPr/>
              </p:nvSpPr>
              <p:spPr bwMode="auto">
                <a:xfrm>
                  <a:off x="4870563" y="3884444"/>
                  <a:ext cx="114508" cy="3660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a:endParaRPr lang="en-US" sz="3000">
                    <a:solidFill>
                      <a:srgbClr val="FFFFFF"/>
                    </a:solidFill>
                    <a:effectLst>
                      <a:outerShdw blurRad="38100" dist="38100" dir="2700000" algn="tl">
                        <a:srgbClr val="000000"/>
                      </a:outerShdw>
                    </a:effectLst>
                  </a:endParaRPr>
                </a:p>
              </p:txBody>
            </p:sp>
            <p:sp>
              <p:nvSpPr>
                <p:cNvPr id="15" name="AutoShape 57"/>
                <p:cNvSpPr>
                  <a:spLocks/>
                </p:cNvSpPr>
                <p:nvPr/>
              </p:nvSpPr>
              <p:spPr bwMode="auto">
                <a:xfrm>
                  <a:off x="5122106" y="3884444"/>
                  <a:ext cx="114508" cy="3660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a:endParaRPr lang="en-US" sz="3000">
                    <a:solidFill>
                      <a:srgbClr val="FFFFFF"/>
                    </a:solidFill>
                    <a:effectLst>
                      <a:outerShdw blurRad="38100" dist="38100" dir="2700000" algn="tl">
                        <a:srgbClr val="000000"/>
                      </a:outerShdw>
                    </a:effectLst>
                  </a:endParaRPr>
                </a:p>
              </p:txBody>
            </p:sp>
            <p:sp>
              <p:nvSpPr>
                <p:cNvPr id="16" name="AutoShape 58"/>
                <p:cNvSpPr>
                  <a:spLocks/>
                </p:cNvSpPr>
                <p:nvPr/>
              </p:nvSpPr>
              <p:spPr bwMode="auto">
                <a:xfrm>
                  <a:off x="4996334" y="3884444"/>
                  <a:ext cx="114508" cy="3660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15416"/>
                      </a:moveTo>
                      <a:cubicBezTo>
                        <a:pt x="16954" y="15452"/>
                        <a:pt x="16923" y="15487"/>
                        <a:pt x="16883" y="15523"/>
                      </a:cubicBezTo>
                      <a:cubicBezTo>
                        <a:pt x="16677" y="15701"/>
                        <a:pt x="16414" y="15870"/>
                        <a:pt x="16066" y="16020"/>
                      </a:cubicBezTo>
                      <a:cubicBezTo>
                        <a:pt x="16057" y="16024"/>
                        <a:pt x="16044" y="16027"/>
                        <a:pt x="16038" y="16031"/>
                      </a:cubicBezTo>
                      <a:cubicBezTo>
                        <a:pt x="15662" y="16192"/>
                        <a:pt x="15214" y="16334"/>
                        <a:pt x="14705" y="16454"/>
                      </a:cubicBezTo>
                      <a:cubicBezTo>
                        <a:pt x="14697" y="16457"/>
                        <a:pt x="14692" y="16458"/>
                        <a:pt x="14686" y="16459"/>
                      </a:cubicBezTo>
                      <a:cubicBezTo>
                        <a:pt x="14163" y="16582"/>
                        <a:pt x="13584" y="16681"/>
                        <a:pt x="12960" y="16749"/>
                      </a:cubicBezTo>
                      <a:cubicBezTo>
                        <a:pt x="12279" y="16826"/>
                        <a:pt x="11560" y="16875"/>
                        <a:pt x="10800" y="16875"/>
                      </a:cubicBezTo>
                      <a:cubicBezTo>
                        <a:pt x="10037" y="16875"/>
                        <a:pt x="9318" y="16826"/>
                        <a:pt x="8640" y="16749"/>
                      </a:cubicBezTo>
                      <a:cubicBezTo>
                        <a:pt x="8016" y="16681"/>
                        <a:pt x="7435" y="16582"/>
                        <a:pt x="6914" y="16459"/>
                      </a:cubicBezTo>
                      <a:cubicBezTo>
                        <a:pt x="6908" y="16458"/>
                        <a:pt x="6901" y="16457"/>
                        <a:pt x="6893" y="16454"/>
                      </a:cubicBezTo>
                      <a:cubicBezTo>
                        <a:pt x="6385" y="16334"/>
                        <a:pt x="5937" y="16192"/>
                        <a:pt x="5562" y="16031"/>
                      </a:cubicBezTo>
                      <a:cubicBezTo>
                        <a:pt x="5553" y="16027"/>
                        <a:pt x="5541" y="16024"/>
                        <a:pt x="5531" y="16020"/>
                      </a:cubicBezTo>
                      <a:cubicBezTo>
                        <a:pt x="5184" y="15870"/>
                        <a:pt x="4921" y="15701"/>
                        <a:pt x="4715" y="15523"/>
                      </a:cubicBezTo>
                      <a:cubicBezTo>
                        <a:pt x="4676" y="15487"/>
                        <a:pt x="4644" y="15452"/>
                        <a:pt x="4612" y="15416"/>
                      </a:cubicBezTo>
                      <a:cubicBezTo>
                        <a:pt x="4437" y="15236"/>
                        <a:pt x="4320" y="15047"/>
                        <a:pt x="4320" y="14850"/>
                      </a:cubicBezTo>
                      <a:cubicBezTo>
                        <a:pt x="4320" y="14650"/>
                        <a:pt x="4437" y="14462"/>
                        <a:pt x="4612" y="14281"/>
                      </a:cubicBezTo>
                      <a:cubicBezTo>
                        <a:pt x="4644" y="14246"/>
                        <a:pt x="4676" y="14210"/>
                        <a:pt x="4715" y="14176"/>
                      </a:cubicBezTo>
                      <a:cubicBezTo>
                        <a:pt x="4921" y="13998"/>
                        <a:pt x="5184" y="13829"/>
                        <a:pt x="5531" y="13677"/>
                      </a:cubicBezTo>
                      <a:cubicBezTo>
                        <a:pt x="5541" y="13674"/>
                        <a:pt x="5553" y="13671"/>
                        <a:pt x="5562" y="13667"/>
                      </a:cubicBezTo>
                      <a:cubicBezTo>
                        <a:pt x="5937" y="13507"/>
                        <a:pt x="6385" y="13364"/>
                        <a:pt x="6893" y="13244"/>
                      </a:cubicBezTo>
                      <a:cubicBezTo>
                        <a:pt x="6901" y="13242"/>
                        <a:pt x="6908" y="13240"/>
                        <a:pt x="6914" y="13238"/>
                      </a:cubicBezTo>
                      <a:cubicBezTo>
                        <a:pt x="7435" y="13117"/>
                        <a:pt x="8016" y="13018"/>
                        <a:pt x="8640" y="12948"/>
                      </a:cubicBezTo>
                      <a:cubicBezTo>
                        <a:pt x="9318" y="12873"/>
                        <a:pt x="10037" y="12825"/>
                        <a:pt x="10800" y="12825"/>
                      </a:cubicBezTo>
                      <a:cubicBezTo>
                        <a:pt x="11560" y="12825"/>
                        <a:pt x="12279" y="12873"/>
                        <a:pt x="12960" y="12948"/>
                      </a:cubicBezTo>
                      <a:cubicBezTo>
                        <a:pt x="13584" y="13018"/>
                        <a:pt x="14163" y="13117"/>
                        <a:pt x="14686" y="13238"/>
                      </a:cubicBezTo>
                      <a:cubicBezTo>
                        <a:pt x="14692" y="13240"/>
                        <a:pt x="14697" y="13242"/>
                        <a:pt x="14705" y="13244"/>
                      </a:cubicBezTo>
                      <a:cubicBezTo>
                        <a:pt x="15214" y="13364"/>
                        <a:pt x="15662" y="13507"/>
                        <a:pt x="16038" y="13667"/>
                      </a:cubicBezTo>
                      <a:cubicBezTo>
                        <a:pt x="16044" y="13671"/>
                        <a:pt x="16057" y="13674"/>
                        <a:pt x="16066" y="13677"/>
                      </a:cubicBezTo>
                      <a:cubicBezTo>
                        <a:pt x="16414" y="13829"/>
                        <a:pt x="16677" y="13998"/>
                        <a:pt x="16883" y="14176"/>
                      </a:cubicBezTo>
                      <a:cubicBezTo>
                        <a:pt x="16923" y="14210"/>
                        <a:pt x="16954" y="14246"/>
                        <a:pt x="16988" y="14281"/>
                      </a:cubicBezTo>
                      <a:cubicBezTo>
                        <a:pt x="17161" y="14462"/>
                        <a:pt x="17280" y="14650"/>
                        <a:pt x="17280" y="14850"/>
                      </a:cubicBezTo>
                      <a:cubicBezTo>
                        <a:pt x="17280" y="15047"/>
                        <a:pt x="17161" y="15236"/>
                        <a:pt x="16988" y="15416"/>
                      </a:cubicBezTo>
                      <a:moveTo>
                        <a:pt x="12960" y="19575"/>
                      </a:moveTo>
                      <a:cubicBezTo>
                        <a:pt x="12960" y="19948"/>
                        <a:pt x="11992" y="20249"/>
                        <a:pt x="10800" y="20249"/>
                      </a:cubicBezTo>
                      <a:cubicBezTo>
                        <a:pt x="9606" y="20249"/>
                        <a:pt x="8640" y="19948"/>
                        <a:pt x="8640" y="19575"/>
                      </a:cubicBezTo>
                      <a:lnTo>
                        <a:pt x="8640" y="18156"/>
                      </a:lnTo>
                      <a:cubicBezTo>
                        <a:pt x="9338" y="18201"/>
                        <a:pt x="10059" y="18225"/>
                        <a:pt x="10800" y="18225"/>
                      </a:cubicBezTo>
                      <a:cubicBezTo>
                        <a:pt x="11541" y="18225"/>
                        <a:pt x="12262" y="18201"/>
                        <a:pt x="12960" y="18156"/>
                      </a:cubicBezTo>
                      <a:cubicBezTo>
                        <a:pt x="12960" y="18156"/>
                        <a:pt x="12960" y="19575"/>
                        <a:pt x="12960" y="19575"/>
                      </a:cubicBezTo>
                      <a:close/>
                      <a:moveTo>
                        <a:pt x="8640" y="2025"/>
                      </a:moveTo>
                      <a:cubicBezTo>
                        <a:pt x="8640" y="1651"/>
                        <a:pt x="9606" y="1350"/>
                        <a:pt x="10800" y="1350"/>
                      </a:cubicBezTo>
                      <a:cubicBezTo>
                        <a:pt x="11992" y="1350"/>
                        <a:pt x="12960" y="1651"/>
                        <a:pt x="12960" y="2025"/>
                      </a:cubicBezTo>
                      <a:lnTo>
                        <a:pt x="12960" y="11542"/>
                      </a:lnTo>
                      <a:cubicBezTo>
                        <a:pt x="12262" y="11498"/>
                        <a:pt x="11541" y="11475"/>
                        <a:pt x="10800" y="11475"/>
                      </a:cubicBezTo>
                      <a:cubicBezTo>
                        <a:pt x="10059" y="11475"/>
                        <a:pt x="9338" y="11498"/>
                        <a:pt x="8640" y="11542"/>
                      </a:cubicBezTo>
                      <a:cubicBezTo>
                        <a:pt x="8640" y="11542"/>
                        <a:pt x="8640" y="2025"/>
                        <a:pt x="8640" y="2025"/>
                      </a:cubicBezTo>
                      <a:close/>
                      <a:moveTo>
                        <a:pt x="17280" y="12164"/>
                      </a:moveTo>
                      <a:lnTo>
                        <a:pt x="17280" y="2025"/>
                      </a:lnTo>
                      <a:cubicBezTo>
                        <a:pt x="17280" y="908"/>
                        <a:pt x="14373" y="0"/>
                        <a:pt x="10800" y="0"/>
                      </a:cubicBezTo>
                      <a:cubicBezTo>
                        <a:pt x="7225" y="0"/>
                        <a:pt x="4320" y="908"/>
                        <a:pt x="4320" y="2025"/>
                      </a:cubicBezTo>
                      <a:lnTo>
                        <a:pt x="4320" y="12164"/>
                      </a:lnTo>
                      <a:cubicBezTo>
                        <a:pt x="1710" y="12781"/>
                        <a:pt x="0" y="13749"/>
                        <a:pt x="0" y="14850"/>
                      </a:cubicBezTo>
                      <a:cubicBezTo>
                        <a:pt x="0" y="15950"/>
                        <a:pt x="1710" y="16918"/>
                        <a:pt x="4320" y="17534"/>
                      </a:cubicBezTo>
                      <a:lnTo>
                        <a:pt x="4320" y="19575"/>
                      </a:lnTo>
                      <a:cubicBezTo>
                        <a:pt x="4320" y="20691"/>
                        <a:pt x="7225" y="21599"/>
                        <a:pt x="10800" y="21599"/>
                      </a:cubicBezTo>
                      <a:cubicBezTo>
                        <a:pt x="14373" y="21599"/>
                        <a:pt x="17280" y="20691"/>
                        <a:pt x="17280" y="19575"/>
                      </a:cubicBezTo>
                      <a:lnTo>
                        <a:pt x="17280" y="17534"/>
                      </a:lnTo>
                      <a:cubicBezTo>
                        <a:pt x="19889" y="16918"/>
                        <a:pt x="21600" y="15950"/>
                        <a:pt x="21600" y="14850"/>
                      </a:cubicBezTo>
                      <a:cubicBezTo>
                        <a:pt x="21600" y="13749"/>
                        <a:pt x="19889" y="12781"/>
                        <a:pt x="17280" y="12164"/>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a:endParaRPr lang="en-US" sz="3000">
                    <a:solidFill>
                      <a:srgbClr val="FFFFFF"/>
                    </a:solidFill>
                    <a:effectLst>
                      <a:outerShdw blurRad="38100" dist="38100" dir="2700000" algn="tl">
                        <a:srgbClr val="000000"/>
                      </a:outerShdw>
                    </a:effectLst>
                  </a:endParaRPr>
                </a:p>
              </p:txBody>
            </p:sp>
          </p:grpSp>
        </p:grpSp>
        <p:grpSp>
          <p:nvGrpSpPr>
            <p:cNvPr id="17" name="Group 28"/>
            <p:cNvGrpSpPr/>
            <p:nvPr/>
          </p:nvGrpSpPr>
          <p:grpSpPr>
            <a:xfrm>
              <a:off x="3428992" y="2714626"/>
              <a:ext cx="1143008" cy="1071570"/>
              <a:chOff x="3428992" y="2714626"/>
              <a:chExt cx="1143008" cy="1071570"/>
            </a:xfrm>
          </p:grpSpPr>
          <p:sp>
            <p:nvSpPr>
              <p:cNvPr id="18" name="Rectangle 11"/>
              <p:cNvSpPr/>
              <p:nvPr/>
            </p:nvSpPr>
            <p:spPr>
              <a:xfrm>
                <a:off x="3428992" y="2714626"/>
                <a:ext cx="1143008" cy="1071570"/>
              </a:xfrm>
              <a:prstGeom prst="rect">
                <a:avLst/>
              </a:prstGeom>
              <a:solidFill>
                <a:srgbClr val="FFC3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utoShape 59"/>
              <p:cNvSpPr>
                <a:spLocks/>
              </p:cNvSpPr>
              <p:nvPr/>
            </p:nvSpPr>
            <p:spPr bwMode="auto">
              <a:xfrm>
                <a:off x="3770344" y="3056005"/>
                <a:ext cx="398352" cy="397672"/>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a:endParaRPr lang="en-US" sz="3000">
                  <a:solidFill>
                    <a:srgbClr val="FFFFFF"/>
                  </a:solidFill>
                  <a:effectLst>
                    <a:outerShdw blurRad="38100" dist="38100" dir="2700000" algn="tl">
                      <a:srgbClr val="000000"/>
                    </a:outerShdw>
                  </a:effectLst>
                </a:endParaRPr>
              </a:p>
            </p:txBody>
          </p:sp>
        </p:grpSp>
        <p:grpSp>
          <p:nvGrpSpPr>
            <p:cNvPr id="20" name="Group 26"/>
            <p:cNvGrpSpPr/>
            <p:nvPr/>
          </p:nvGrpSpPr>
          <p:grpSpPr>
            <a:xfrm>
              <a:off x="4572000" y="1643056"/>
              <a:ext cx="1143008" cy="1071570"/>
              <a:chOff x="4572000" y="1643056"/>
              <a:chExt cx="1143008" cy="1071570"/>
            </a:xfrm>
          </p:grpSpPr>
          <p:sp>
            <p:nvSpPr>
              <p:cNvPr id="21" name="Rectangle 12"/>
              <p:cNvSpPr/>
              <p:nvPr/>
            </p:nvSpPr>
            <p:spPr>
              <a:xfrm>
                <a:off x="4572000" y="1643056"/>
                <a:ext cx="1143008" cy="1071570"/>
              </a:xfrm>
              <a:prstGeom prst="rect">
                <a:avLst/>
              </a:prstGeom>
              <a:solidFill>
                <a:srgbClr val="FF6E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4"/>
              <p:cNvGrpSpPr/>
              <p:nvPr/>
            </p:nvGrpSpPr>
            <p:grpSpPr>
              <a:xfrm>
                <a:off x="4984790" y="1965928"/>
                <a:ext cx="398352" cy="373200"/>
                <a:chOff x="3357554" y="4643452"/>
                <a:chExt cx="366676" cy="343525"/>
              </a:xfrm>
              <a:solidFill>
                <a:schemeClr val="bg1"/>
              </a:solidFill>
            </p:grpSpPr>
            <p:sp>
              <p:nvSpPr>
                <p:cNvPr id="23" name="AutoShape 110"/>
                <p:cNvSpPr>
                  <a:spLocks/>
                </p:cNvSpPr>
                <p:nvPr/>
              </p:nvSpPr>
              <p:spPr bwMode="auto">
                <a:xfrm>
                  <a:off x="3403860" y="4689131"/>
                  <a:ext cx="274069" cy="1833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a:endParaRPr lang="en-US" sz="3000">
                    <a:solidFill>
                      <a:srgbClr val="FFFFFF"/>
                    </a:solidFill>
                    <a:effectLst>
                      <a:outerShdw blurRad="38100" dist="38100" dir="2700000" algn="tl">
                        <a:srgbClr val="000000"/>
                      </a:outerShdw>
                    </a:effectLst>
                  </a:endParaRPr>
                </a:p>
              </p:txBody>
            </p:sp>
            <p:sp>
              <p:nvSpPr>
                <p:cNvPr id="24" name="AutoShape 111"/>
                <p:cNvSpPr>
                  <a:spLocks/>
                </p:cNvSpPr>
                <p:nvPr/>
              </p:nvSpPr>
              <p:spPr bwMode="auto">
                <a:xfrm>
                  <a:off x="3357554" y="4643452"/>
                  <a:ext cx="366676" cy="3435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a:endParaRPr lang="en-US" sz="3000">
                    <a:solidFill>
                      <a:srgbClr val="FFFFFF"/>
                    </a:solidFill>
                    <a:effectLst>
                      <a:outerShdw blurRad="38100" dist="38100" dir="2700000" algn="tl">
                        <a:srgbClr val="000000"/>
                      </a:outerShdw>
                    </a:effectLst>
                  </a:endParaRPr>
                </a:p>
              </p:txBody>
            </p:sp>
          </p:grpSp>
        </p:grpSp>
        <p:grpSp>
          <p:nvGrpSpPr>
            <p:cNvPr id="25" name="Group 29"/>
            <p:cNvGrpSpPr/>
            <p:nvPr/>
          </p:nvGrpSpPr>
          <p:grpSpPr>
            <a:xfrm>
              <a:off x="3428992" y="1643056"/>
              <a:ext cx="1143008" cy="1071570"/>
              <a:chOff x="3428992" y="1643056"/>
              <a:chExt cx="1143008" cy="1071570"/>
            </a:xfrm>
          </p:grpSpPr>
          <p:sp>
            <p:nvSpPr>
              <p:cNvPr id="26" name="Rectangle 10"/>
              <p:cNvSpPr/>
              <p:nvPr/>
            </p:nvSpPr>
            <p:spPr>
              <a:xfrm>
                <a:off x="3428992" y="1643056"/>
                <a:ext cx="1143008" cy="1071570"/>
              </a:xfrm>
              <a:prstGeom prst="rect">
                <a:avLst/>
              </a:prstGeom>
              <a:solidFill>
                <a:srgbClr val="A577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AutoShape 112"/>
              <p:cNvSpPr>
                <a:spLocks/>
              </p:cNvSpPr>
              <p:nvPr/>
            </p:nvSpPr>
            <p:spPr bwMode="auto">
              <a:xfrm>
                <a:off x="3770371" y="1964927"/>
                <a:ext cx="397672" cy="398352"/>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a:endParaRPr lang="en-US" sz="3000">
                  <a:solidFill>
                    <a:srgbClr val="FFFFFF"/>
                  </a:solidFill>
                  <a:effectLst>
                    <a:outerShdw blurRad="38100" dist="38100" dir="2700000" algn="tl">
                      <a:srgbClr val="000000"/>
                    </a:outerShdw>
                  </a:effectLst>
                </a:endParaRPr>
              </a:p>
            </p:txBody>
          </p:sp>
        </p:grpSp>
      </p:grpSp>
      <p:grpSp>
        <p:nvGrpSpPr>
          <p:cNvPr id="29" name="组合 28"/>
          <p:cNvGrpSpPr/>
          <p:nvPr/>
        </p:nvGrpSpPr>
        <p:grpSpPr>
          <a:xfrm>
            <a:off x="2733675" y="409996"/>
            <a:ext cx="6724650" cy="1095930"/>
            <a:chOff x="2318533" y="409996"/>
            <a:chExt cx="6724650" cy="1095930"/>
          </a:xfrm>
        </p:grpSpPr>
        <p:sp>
          <p:nvSpPr>
            <p:cNvPr id="30" name="文本框 29"/>
            <p:cNvSpPr txBox="1"/>
            <p:nvPr/>
          </p:nvSpPr>
          <p:spPr>
            <a:xfrm>
              <a:off x="4414033" y="409996"/>
              <a:ext cx="2533650" cy="584775"/>
            </a:xfrm>
            <a:prstGeom prst="rect">
              <a:avLst/>
            </a:prstGeom>
            <a:noFill/>
          </p:spPr>
          <p:txBody>
            <a:bodyPr wrap="square" rtlCol="0">
              <a:spAutoFit/>
            </a:bodyPr>
            <a:lstStyle/>
            <a:p>
              <a:pPr algn="ctr"/>
              <a:r>
                <a:rPr lang="zh-CN" altLang="en-US" sz="3200" dirty="0">
                  <a:solidFill>
                    <a:srgbClr val="524F6A"/>
                  </a:solidFill>
                  <a:latin typeface="微软雅黑" panose="020B0503020204020204" pitchFamily="34" charset="-122"/>
                  <a:ea typeface="微软雅黑" panose="020B0503020204020204" pitchFamily="34" charset="-122"/>
                </a:rPr>
                <a:t>我们的服务</a:t>
              </a:r>
            </a:p>
          </p:txBody>
        </p:sp>
        <p:sp>
          <p:nvSpPr>
            <p:cNvPr id="31" name="文本框 30"/>
            <p:cNvSpPr txBox="1"/>
            <p:nvPr/>
          </p:nvSpPr>
          <p:spPr>
            <a:xfrm>
              <a:off x="2318533" y="1044261"/>
              <a:ext cx="6724650" cy="461665"/>
            </a:xfrm>
            <a:prstGeom prst="rect">
              <a:avLst/>
            </a:prstGeom>
            <a:noFill/>
          </p:spPr>
          <p:txBody>
            <a:bodyPr wrap="square" rtlCol="0">
              <a:spAutoFit/>
            </a:bodyPr>
            <a:lstStyle/>
            <a:p>
              <a:pPr algn="ctr"/>
              <a:r>
                <a:rPr lang="en-US" altLang="zh-CN" sz="2400" dirty="0">
                  <a:solidFill>
                    <a:srgbClr val="8CCCC9"/>
                  </a:solidFill>
                  <a:latin typeface="微软雅黑" panose="020B0503020204020204" pitchFamily="34" charset="-122"/>
                  <a:ea typeface="微软雅黑" panose="020B0503020204020204" pitchFamily="34" charset="-122"/>
                </a:rPr>
                <a:t>Lorem ipsum dolor sit</a:t>
              </a:r>
              <a:endParaRPr lang="zh-CN" altLang="en-US" sz="2400" dirty="0">
                <a:solidFill>
                  <a:srgbClr val="8CCCC9"/>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0321543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47"/>
          <p:cNvGrpSpPr/>
          <p:nvPr/>
        </p:nvGrpSpPr>
        <p:grpSpPr>
          <a:xfrm>
            <a:off x="720272" y="1333486"/>
            <a:ext cx="2095515" cy="4504925"/>
            <a:chOff x="540204" y="1000114"/>
            <a:chExt cx="1571636" cy="3378694"/>
          </a:xfrm>
        </p:grpSpPr>
        <p:sp>
          <p:nvSpPr>
            <p:cNvPr id="21" name="Rectangle 32"/>
            <p:cNvSpPr/>
            <p:nvPr/>
          </p:nvSpPr>
          <p:spPr>
            <a:xfrm>
              <a:off x="571504" y="2786064"/>
              <a:ext cx="1540336" cy="1592744"/>
            </a:xfrm>
            <a:prstGeom prst="rect">
              <a:avLst/>
            </a:prstGeom>
          </p:spPr>
          <p:txBody>
            <a:bodyPr wrap="square">
              <a:spAutoFit/>
            </a:bodyPr>
            <a:lstStyle/>
            <a:p>
              <a:r>
                <a:rPr lang="ms-MY" sz="1200" dirty="0">
                  <a:solidFill>
                    <a:schemeClr val="bg1">
                      <a:lumMod val="65000"/>
                    </a:schemeClr>
                  </a:solidFill>
                  <a:latin typeface="Open Sans Light" pitchFamily="34" charset="0"/>
                  <a:ea typeface="Open Sans Light" pitchFamily="34" charset="0"/>
                  <a:cs typeface="Open Sans Light" pitchFamily="34" charset="0"/>
                </a:rPr>
                <a:t>Lorem ipsum dolor sit amet, consectetur adipiscing elit. Praesent sodales odio sit amet odio tristique quis tempus odio Lorem ipsum dolor sit amet Lorem ipsum dolor sit amet, consectetur adipiscing elit. Praesent sodales odio sit amet odio tristique</a:t>
              </a:r>
            </a:p>
          </p:txBody>
        </p:sp>
        <p:sp>
          <p:nvSpPr>
            <p:cNvPr id="22" name="Rectangle 33"/>
            <p:cNvSpPr/>
            <p:nvPr/>
          </p:nvSpPr>
          <p:spPr>
            <a:xfrm>
              <a:off x="540204" y="2357436"/>
              <a:ext cx="1357322" cy="377075"/>
            </a:xfrm>
            <a:prstGeom prst="rect">
              <a:avLst/>
            </a:prstGeom>
          </p:spPr>
          <p:txBody>
            <a:bodyPr wrap="square">
              <a:spAutoFit/>
            </a:bodyPr>
            <a:lstStyle/>
            <a:p>
              <a:r>
                <a:rPr lang="en-US" sz="2667" dirty="0">
                  <a:solidFill>
                    <a:srgbClr val="A5779E"/>
                  </a:solidFill>
                  <a:latin typeface="Open Sans" pitchFamily="34" charset="0"/>
                  <a:ea typeface="Open Sans" pitchFamily="34" charset="0"/>
                  <a:cs typeface="Open Sans" pitchFamily="34" charset="0"/>
                </a:rPr>
                <a:t>S</a:t>
              </a:r>
              <a:r>
                <a:rPr lang="en-US" altLang="zh-CN" sz="2667" dirty="0">
                  <a:solidFill>
                    <a:srgbClr val="A5779E"/>
                  </a:solidFill>
                  <a:latin typeface="Open Sans" pitchFamily="34" charset="0"/>
                  <a:ea typeface="Open Sans" pitchFamily="34" charset="0"/>
                  <a:cs typeface="Open Sans" pitchFamily="34" charset="0"/>
                </a:rPr>
                <a:t>tep1</a:t>
              </a:r>
              <a:endParaRPr lang="en-US" sz="2667" dirty="0">
                <a:solidFill>
                  <a:srgbClr val="A5779E"/>
                </a:solidFill>
                <a:latin typeface="Open Sans Light" pitchFamily="34" charset="0"/>
                <a:ea typeface="Open Sans Light" pitchFamily="34" charset="0"/>
                <a:cs typeface="Open Sans Light" pitchFamily="34" charset="0"/>
              </a:endParaRPr>
            </a:p>
          </p:txBody>
        </p:sp>
        <p:sp>
          <p:nvSpPr>
            <p:cNvPr id="23" name="Rectangle 34"/>
            <p:cNvSpPr/>
            <p:nvPr/>
          </p:nvSpPr>
          <p:spPr>
            <a:xfrm>
              <a:off x="611642" y="1000114"/>
              <a:ext cx="570374" cy="1546577"/>
            </a:xfrm>
            <a:prstGeom prst="rect">
              <a:avLst/>
            </a:prstGeom>
            <a:noFill/>
          </p:spPr>
          <p:txBody>
            <a:bodyPr wrap="square">
              <a:spAutoFit/>
            </a:bodyPr>
            <a:lstStyle/>
            <a:p>
              <a:pPr algn="ctr"/>
              <a:r>
                <a:rPr lang="en-US" sz="12800" dirty="0">
                  <a:solidFill>
                    <a:srgbClr val="A5779E"/>
                  </a:solidFill>
                  <a:latin typeface="Open Sans Light" pitchFamily="34" charset="0"/>
                  <a:ea typeface="Open Sans Light" pitchFamily="34" charset="0"/>
                  <a:cs typeface="Open Sans Light" pitchFamily="34" charset="0"/>
                </a:rPr>
                <a:t>1</a:t>
              </a:r>
            </a:p>
          </p:txBody>
        </p:sp>
      </p:grpSp>
      <p:grpSp>
        <p:nvGrpSpPr>
          <p:cNvPr id="24" name="Group 48"/>
          <p:cNvGrpSpPr/>
          <p:nvPr/>
        </p:nvGrpSpPr>
        <p:grpSpPr>
          <a:xfrm>
            <a:off x="3619483" y="1333486"/>
            <a:ext cx="2095515" cy="4504925"/>
            <a:chOff x="2714612" y="1000114"/>
            <a:chExt cx="1571636" cy="3378694"/>
          </a:xfrm>
        </p:grpSpPr>
        <p:sp>
          <p:nvSpPr>
            <p:cNvPr id="25" name="Rectangle 38"/>
            <p:cNvSpPr/>
            <p:nvPr/>
          </p:nvSpPr>
          <p:spPr>
            <a:xfrm>
              <a:off x="2745912" y="2786064"/>
              <a:ext cx="1540336" cy="1592744"/>
            </a:xfrm>
            <a:prstGeom prst="rect">
              <a:avLst/>
            </a:prstGeom>
          </p:spPr>
          <p:txBody>
            <a:bodyPr wrap="square">
              <a:spAutoFit/>
            </a:bodyPr>
            <a:lstStyle/>
            <a:p>
              <a:r>
                <a:rPr lang="ms-MY" sz="1200" dirty="0">
                  <a:solidFill>
                    <a:schemeClr val="bg1">
                      <a:lumMod val="65000"/>
                    </a:schemeClr>
                  </a:solidFill>
                  <a:latin typeface="Open Sans Light" pitchFamily="34" charset="0"/>
                  <a:ea typeface="Open Sans Light" pitchFamily="34" charset="0"/>
                  <a:cs typeface="Open Sans Light" pitchFamily="34" charset="0"/>
                </a:rPr>
                <a:t>Lorem ipsum dolor sit amet, consectetur adipiscing elit. Praesent sodales odio sit amet odio tristique quis tempus odio Lorem ipsum dolor sit amet Lorem ipsum dolor sit amet, consectetur adipiscing elit. Praesent sodales odio sit amet odio tristique</a:t>
              </a:r>
            </a:p>
          </p:txBody>
        </p:sp>
        <p:sp>
          <p:nvSpPr>
            <p:cNvPr id="26" name="Rectangle 39"/>
            <p:cNvSpPr/>
            <p:nvPr/>
          </p:nvSpPr>
          <p:spPr>
            <a:xfrm>
              <a:off x="2714612" y="2357436"/>
              <a:ext cx="1357322" cy="377075"/>
            </a:xfrm>
            <a:prstGeom prst="rect">
              <a:avLst/>
            </a:prstGeom>
          </p:spPr>
          <p:txBody>
            <a:bodyPr wrap="square">
              <a:spAutoFit/>
            </a:bodyPr>
            <a:lstStyle/>
            <a:p>
              <a:r>
                <a:rPr lang="en-US" sz="2667" dirty="0">
                  <a:solidFill>
                    <a:srgbClr val="FF6E55"/>
                  </a:solidFill>
                  <a:latin typeface="Open Sans" pitchFamily="34" charset="0"/>
                  <a:ea typeface="Open Sans Light" pitchFamily="34" charset="0"/>
                  <a:cs typeface="Open Sans Light" pitchFamily="34" charset="0"/>
                </a:rPr>
                <a:t>Step2</a:t>
              </a:r>
              <a:endParaRPr lang="en-US" sz="2667" dirty="0">
                <a:solidFill>
                  <a:srgbClr val="FF6E55"/>
                </a:solidFill>
                <a:latin typeface="Open Sans Light" pitchFamily="34" charset="0"/>
                <a:ea typeface="Open Sans Light" pitchFamily="34" charset="0"/>
                <a:cs typeface="Open Sans Light" pitchFamily="34" charset="0"/>
              </a:endParaRPr>
            </a:p>
          </p:txBody>
        </p:sp>
        <p:sp>
          <p:nvSpPr>
            <p:cNvPr id="27" name="Rectangle 40"/>
            <p:cNvSpPr/>
            <p:nvPr/>
          </p:nvSpPr>
          <p:spPr>
            <a:xfrm>
              <a:off x="2786050" y="1000114"/>
              <a:ext cx="570374" cy="1546577"/>
            </a:xfrm>
            <a:prstGeom prst="rect">
              <a:avLst/>
            </a:prstGeom>
          </p:spPr>
          <p:txBody>
            <a:bodyPr wrap="square">
              <a:spAutoFit/>
            </a:bodyPr>
            <a:lstStyle/>
            <a:p>
              <a:pPr algn="ctr"/>
              <a:r>
                <a:rPr lang="en-US" sz="12800" dirty="0">
                  <a:solidFill>
                    <a:srgbClr val="FF6E55"/>
                  </a:solidFill>
                  <a:latin typeface="Open Sans Light" pitchFamily="34" charset="0"/>
                  <a:ea typeface="Open Sans Light" pitchFamily="34" charset="0"/>
                  <a:cs typeface="Open Sans Light" pitchFamily="34" charset="0"/>
                </a:rPr>
                <a:t>2</a:t>
              </a:r>
            </a:p>
          </p:txBody>
        </p:sp>
      </p:grpSp>
      <p:grpSp>
        <p:nvGrpSpPr>
          <p:cNvPr id="28" name="Group 49"/>
          <p:cNvGrpSpPr/>
          <p:nvPr/>
        </p:nvGrpSpPr>
        <p:grpSpPr>
          <a:xfrm>
            <a:off x="6572253" y="1333486"/>
            <a:ext cx="2095515" cy="4504925"/>
            <a:chOff x="4929190" y="1000114"/>
            <a:chExt cx="1571636" cy="3378694"/>
          </a:xfrm>
        </p:grpSpPr>
        <p:sp>
          <p:nvSpPr>
            <p:cNvPr id="29" name="Rectangle 41"/>
            <p:cNvSpPr/>
            <p:nvPr/>
          </p:nvSpPr>
          <p:spPr>
            <a:xfrm>
              <a:off x="4960490" y="2786064"/>
              <a:ext cx="1540336" cy="1592744"/>
            </a:xfrm>
            <a:prstGeom prst="rect">
              <a:avLst/>
            </a:prstGeom>
          </p:spPr>
          <p:txBody>
            <a:bodyPr wrap="square">
              <a:spAutoFit/>
            </a:bodyPr>
            <a:lstStyle/>
            <a:p>
              <a:r>
                <a:rPr lang="ms-MY" sz="1200" dirty="0">
                  <a:solidFill>
                    <a:schemeClr val="bg1">
                      <a:lumMod val="65000"/>
                    </a:schemeClr>
                  </a:solidFill>
                  <a:latin typeface="Open Sans Light" pitchFamily="34" charset="0"/>
                  <a:ea typeface="Open Sans Light" pitchFamily="34" charset="0"/>
                  <a:cs typeface="Open Sans Light" pitchFamily="34" charset="0"/>
                </a:rPr>
                <a:t>Lorem ipsum dolor sit amet, consectetur adipiscing elit. Praesent sodales odio sit amet odio tristique quis tempus odio Lorem ipsum dolor sit amet Lorem ipsum dolor sit amet, consectetur adipiscing elit. Praesent sodales odio sit amet odio tristique</a:t>
              </a:r>
            </a:p>
          </p:txBody>
        </p:sp>
        <p:sp>
          <p:nvSpPr>
            <p:cNvPr id="30" name="Rectangle 42"/>
            <p:cNvSpPr/>
            <p:nvPr/>
          </p:nvSpPr>
          <p:spPr>
            <a:xfrm>
              <a:off x="4929190" y="2357436"/>
              <a:ext cx="1357322" cy="377075"/>
            </a:xfrm>
            <a:prstGeom prst="rect">
              <a:avLst/>
            </a:prstGeom>
          </p:spPr>
          <p:txBody>
            <a:bodyPr wrap="square">
              <a:spAutoFit/>
            </a:bodyPr>
            <a:lstStyle/>
            <a:p>
              <a:r>
                <a:rPr lang="en-US" sz="2667" dirty="0">
                  <a:solidFill>
                    <a:srgbClr val="FFC353"/>
                  </a:solidFill>
                  <a:latin typeface="Open Sans" pitchFamily="34" charset="0"/>
                  <a:ea typeface="Open Sans Light" pitchFamily="34" charset="0"/>
                  <a:cs typeface="Open Sans Light" pitchFamily="34" charset="0"/>
                </a:rPr>
                <a:t>Step3</a:t>
              </a:r>
              <a:endParaRPr lang="en-US" sz="2667" dirty="0">
                <a:solidFill>
                  <a:srgbClr val="FFC353"/>
                </a:solidFill>
                <a:latin typeface="Open Sans Light" pitchFamily="34" charset="0"/>
                <a:ea typeface="Open Sans Light" pitchFamily="34" charset="0"/>
                <a:cs typeface="Open Sans Light" pitchFamily="34" charset="0"/>
              </a:endParaRPr>
            </a:p>
          </p:txBody>
        </p:sp>
        <p:sp>
          <p:nvSpPr>
            <p:cNvPr id="31" name="Rectangle 43"/>
            <p:cNvSpPr/>
            <p:nvPr/>
          </p:nvSpPr>
          <p:spPr>
            <a:xfrm>
              <a:off x="5000628" y="1000114"/>
              <a:ext cx="570374" cy="1546577"/>
            </a:xfrm>
            <a:prstGeom prst="rect">
              <a:avLst/>
            </a:prstGeom>
          </p:spPr>
          <p:txBody>
            <a:bodyPr wrap="square">
              <a:spAutoFit/>
            </a:bodyPr>
            <a:lstStyle/>
            <a:p>
              <a:pPr algn="ctr"/>
              <a:r>
                <a:rPr lang="en-US" sz="12800" dirty="0">
                  <a:solidFill>
                    <a:srgbClr val="FFC353"/>
                  </a:solidFill>
                  <a:latin typeface="Open Sans Light" pitchFamily="34" charset="0"/>
                  <a:ea typeface="Open Sans Light" pitchFamily="34" charset="0"/>
                  <a:cs typeface="Open Sans Light" pitchFamily="34" charset="0"/>
                </a:rPr>
                <a:t>3</a:t>
              </a:r>
            </a:p>
          </p:txBody>
        </p:sp>
      </p:grpSp>
      <p:grpSp>
        <p:nvGrpSpPr>
          <p:cNvPr id="32" name="Group 50"/>
          <p:cNvGrpSpPr/>
          <p:nvPr/>
        </p:nvGrpSpPr>
        <p:grpSpPr>
          <a:xfrm>
            <a:off x="9525024" y="1333486"/>
            <a:ext cx="2095515" cy="4504925"/>
            <a:chOff x="7143768" y="1000114"/>
            <a:chExt cx="1571636" cy="3378694"/>
          </a:xfrm>
        </p:grpSpPr>
        <p:sp>
          <p:nvSpPr>
            <p:cNvPr id="33" name="Rectangle 44"/>
            <p:cNvSpPr/>
            <p:nvPr/>
          </p:nvSpPr>
          <p:spPr>
            <a:xfrm>
              <a:off x="7175068" y="2786064"/>
              <a:ext cx="1540336" cy="1592744"/>
            </a:xfrm>
            <a:prstGeom prst="rect">
              <a:avLst/>
            </a:prstGeom>
          </p:spPr>
          <p:txBody>
            <a:bodyPr wrap="square">
              <a:spAutoFit/>
            </a:bodyPr>
            <a:lstStyle/>
            <a:p>
              <a:r>
                <a:rPr lang="ms-MY" sz="1200" dirty="0">
                  <a:solidFill>
                    <a:schemeClr val="bg1">
                      <a:lumMod val="65000"/>
                    </a:schemeClr>
                  </a:solidFill>
                  <a:latin typeface="Open Sans Light" pitchFamily="34" charset="0"/>
                  <a:ea typeface="Open Sans Light" pitchFamily="34" charset="0"/>
                  <a:cs typeface="Open Sans Light" pitchFamily="34" charset="0"/>
                </a:rPr>
                <a:t>Lorem ipsum dolor sit amet, consectetur adipiscing elit. Praesent sodales odio sit amet odio tristique quis tempus odio Lorem ipsum dolor sit amet Lorem ipsum dolor sit amet, consectetur adipiscing elit. Praesent sodales odio sit amet odio tristique</a:t>
              </a:r>
            </a:p>
          </p:txBody>
        </p:sp>
        <p:sp>
          <p:nvSpPr>
            <p:cNvPr id="34" name="Rectangle 45"/>
            <p:cNvSpPr/>
            <p:nvPr/>
          </p:nvSpPr>
          <p:spPr>
            <a:xfrm>
              <a:off x="7143768" y="2357436"/>
              <a:ext cx="1357322" cy="377075"/>
            </a:xfrm>
            <a:prstGeom prst="rect">
              <a:avLst/>
            </a:prstGeom>
          </p:spPr>
          <p:txBody>
            <a:bodyPr wrap="square">
              <a:spAutoFit/>
            </a:bodyPr>
            <a:lstStyle/>
            <a:p>
              <a:r>
                <a:rPr lang="en-US" sz="2667" dirty="0">
                  <a:solidFill>
                    <a:srgbClr val="48B49C"/>
                  </a:solidFill>
                  <a:latin typeface="Open Sans" pitchFamily="34" charset="0"/>
                  <a:ea typeface="Open Sans" pitchFamily="34" charset="0"/>
                  <a:cs typeface="Open Sans" pitchFamily="34" charset="0"/>
                </a:rPr>
                <a:t>Step4</a:t>
              </a:r>
              <a:endParaRPr lang="en-US" sz="2667" dirty="0">
                <a:solidFill>
                  <a:srgbClr val="48B49C"/>
                </a:solidFill>
                <a:latin typeface="Open Sans Light" pitchFamily="34" charset="0"/>
                <a:ea typeface="Open Sans Light" pitchFamily="34" charset="0"/>
                <a:cs typeface="Open Sans Light" pitchFamily="34" charset="0"/>
              </a:endParaRPr>
            </a:p>
          </p:txBody>
        </p:sp>
        <p:sp>
          <p:nvSpPr>
            <p:cNvPr id="35" name="Rectangle 46"/>
            <p:cNvSpPr/>
            <p:nvPr/>
          </p:nvSpPr>
          <p:spPr>
            <a:xfrm>
              <a:off x="7215206" y="1000114"/>
              <a:ext cx="570374" cy="1546577"/>
            </a:xfrm>
            <a:prstGeom prst="rect">
              <a:avLst/>
            </a:prstGeom>
          </p:spPr>
          <p:txBody>
            <a:bodyPr wrap="square">
              <a:spAutoFit/>
            </a:bodyPr>
            <a:lstStyle/>
            <a:p>
              <a:pPr algn="ctr"/>
              <a:r>
                <a:rPr lang="en-US" sz="12800" dirty="0">
                  <a:solidFill>
                    <a:srgbClr val="48B49C"/>
                  </a:solidFill>
                  <a:latin typeface="Open Sans Light" pitchFamily="34" charset="0"/>
                  <a:ea typeface="Open Sans Light" pitchFamily="34" charset="0"/>
                  <a:cs typeface="Open Sans Light" pitchFamily="34" charset="0"/>
                </a:rPr>
                <a:t>4</a:t>
              </a:r>
            </a:p>
          </p:txBody>
        </p:sp>
      </p:grpSp>
      <p:grpSp>
        <p:nvGrpSpPr>
          <p:cNvPr id="36" name="组合 35"/>
          <p:cNvGrpSpPr/>
          <p:nvPr/>
        </p:nvGrpSpPr>
        <p:grpSpPr>
          <a:xfrm>
            <a:off x="2733675" y="409996"/>
            <a:ext cx="6724650" cy="1095930"/>
            <a:chOff x="2318533" y="409996"/>
            <a:chExt cx="6724650" cy="1095930"/>
          </a:xfrm>
        </p:grpSpPr>
        <p:sp>
          <p:nvSpPr>
            <p:cNvPr id="37" name="文本框 36"/>
            <p:cNvSpPr txBox="1"/>
            <p:nvPr/>
          </p:nvSpPr>
          <p:spPr>
            <a:xfrm>
              <a:off x="4414033" y="409996"/>
              <a:ext cx="2533650" cy="584775"/>
            </a:xfrm>
            <a:prstGeom prst="rect">
              <a:avLst/>
            </a:prstGeom>
            <a:noFill/>
          </p:spPr>
          <p:txBody>
            <a:bodyPr wrap="square" rtlCol="0">
              <a:spAutoFit/>
            </a:bodyPr>
            <a:lstStyle/>
            <a:p>
              <a:pPr algn="ctr"/>
              <a:r>
                <a:rPr lang="zh-CN" altLang="en-US" sz="3200" dirty="0">
                  <a:solidFill>
                    <a:srgbClr val="524F6A"/>
                  </a:solidFill>
                  <a:latin typeface="微软雅黑" panose="020B0503020204020204" pitchFamily="34" charset="-122"/>
                  <a:ea typeface="微软雅黑" panose="020B0503020204020204" pitchFamily="34" charset="-122"/>
                </a:rPr>
                <a:t>步骤流程</a:t>
              </a:r>
            </a:p>
          </p:txBody>
        </p:sp>
        <p:sp>
          <p:nvSpPr>
            <p:cNvPr id="38" name="文本框 37"/>
            <p:cNvSpPr txBox="1"/>
            <p:nvPr/>
          </p:nvSpPr>
          <p:spPr>
            <a:xfrm>
              <a:off x="2318533" y="1044261"/>
              <a:ext cx="6724650" cy="461665"/>
            </a:xfrm>
            <a:prstGeom prst="rect">
              <a:avLst/>
            </a:prstGeom>
            <a:noFill/>
          </p:spPr>
          <p:txBody>
            <a:bodyPr wrap="square" rtlCol="0">
              <a:spAutoFit/>
            </a:bodyPr>
            <a:lstStyle/>
            <a:p>
              <a:pPr algn="ctr"/>
              <a:r>
                <a:rPr lang="en-US" altLang="zh-CN" sz="2400" dirty="0">
                  <a:solidFill>
                    <a:srgbClr val="8CCCC9"/>
                  </a:solidFill>
                  <a:latin typeface="微软雅黑" panose="020B0503020204020204" pitchFamily="34" charset="-122"/>
                  <a:ea typeface="微软雅黑" panose="020B0503020204020204" pitchFamily="34" charset="-122"/>
                </a:rPr>
                <a:t>Lorem ipsum dolor sit</a:t>
              </a:r>
              <a:endParaRPr lang="zh-CN" altLang="en-US" sz="2400" dirty="0">
                <a:solidFill>
                  <a:srgbClr val="8CCCC9"/>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4290883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slide(fromTop)">
                                      <p:cBhvr>
                                        <p:cTn id="7" dur="500"/>
                                        <p:tgtEl>
                                          <p:spTgt spid="20"/>
                                        </p:tgtEl>
                                      </p:cBhvr>
                                    </p:animEffect>
                                  </p:childTnLst>
                                </p:cTn>
                              </p:par>
                            </p:childTnLst>
                          </p:cTn>
                        </p:par>
                        <p:par>
                          <p:cTn id="8" fill="hold">
                            <p:stCondLst>
                              <p:cond delay="500"/>
                            </p:stCondLst>
                            <p:childTnLst>
                              <p:par>
                                <p:cTn id="9" presetID="12" presetClass="entr" presetSubtype="1"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slide(fromTop)">
                                      <p:cBhvr>
                                        <p:cTn id="11" dur="500"/>
                                        <p:tgtEl>
                                          <p:spTgt spid="24"/>
                                        </p:tgtEl>
                                      </p:cBhvr>
                                    </p:animEffect>
                                  </p:childTnLst>
                                </p:cTn>
                              </p:par>
                            </p:childTnLst>
                          </p:cTn>
                        </p:par>
                        <p:par>
                          <p:cTn id="12" fill="hold">
                            <p:stCondLst>
                              <p:cond delay="1000"/>
                            </p:stCondLst>
                            <p:childTnLst>
                              <p:par>
                                <p:cTn id="13" presetID="12" presetClass="entr" presetSubtype="1"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slide(fromTop)">
                                      <p:cBhvr>
                                        <p:cTn id="15" dur="500"/>
                                        <p:tgtEl>
                                          <p:spTgt spid="28"/>
                                        </p:tgtEl>
                                      </p:cBhvr>
                                    </p:animEffect>
                                  </p:childTnLst>
                                </p:cTn>
                              </p:par>
                            </p:childTnLst>
                          </p:cTn>
                        </p:par>
                        <p:par>
                          <p:cTn id="16" fill="hold">
                            <p:stCondLst>
                              <p:cond delay="1500"/>
                            </p:stCondLst>
                            <p:childTnLst>
                              <p:par>
                                <p:cTn id="17" presetID="12" presetClass="entr" presetSubtype="1"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slide(fromTop)">
                                      <p:cBhvr>
                                        <p:cTn id="1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37"/>
          <p:cNvGrpSpPr/>
          <p:nvPr/>
        </p:nvGrpSpPr>
        <p:grpSpPr>
          <a:xfrm>
            <a:off x="3046687" y="2666995"/>
            <a:ext cx="2860104" cy="2471063"/>
            <a:chOff x="2285015" y="2000246"/>
            <a:chExt cx="2145078" cy="1853297"/>
          </a:xfrm>
        </p:grpSpPr>
        <p:cxnSp>
          <p:nvCxnSpPr>
            <p:cNvPr id="10" name="Straight Connector 34"/>
            <p:cNvCxnSpPr>
              <a:stCxn id="12" idx="0"/>
            </p:cNvCxnSpPr>
            <p:nvPr/>
          </p:nvCxnSpPr>
          <p:spPr>
            <a:xfrm rot="16200000" flipV="1">
              <a:off x="2819724" y="1466507"/>
              <a:ext cx="4091" cy="1071570"/>
            </a:xfrm>
            <a:prstGeom prst="line">
              <a:avLst/>
            </a:prstGeom>
            <a:ln>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grpSp>
          <p:nvGrpSpPr>
            <p:cNvPr id="11" name="Group 33"/>
            <p:cNvGrpSpPr/>
            <p:nvPr/>
          </p:nvGrpSpPr>
          <p:grpSpPr>
            <a:xfrm>
              <a:off x="2285015" y="2004337"/>
              <a:ext cx="2145078" cy="1849206"/>
              <a:chOff x="2285015" y="2004337"/>
              <a:chExt cx="2145078" cy="1849206"/>
            </a:xfrm>
          </p:grpSpPr>
          <p:sp>
            <p:nvSpPr>
              <p:cNvPr id="12" name="Isosceles Triangle 7"/>
              <p:cNvSpPr/>
              <p:nvPr/>
            </p:nvSpPr>
            <p:spPr>
              <a:xfrm>
                <a:off x="2285015" y="2004337"/>
                <a:ext cx="2145078" cy="1849206"/>
              </a:xfrm>
              <a:prstGeom prst="triangle">
                <a:avLst/>
              </a:prstGeom>
              <a:solidFill>
                <a:srgbClr val="A577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13" name="AutoShape 112"/>
              <p:cNvSpPr>
                <a:spLocks/>
              </p:cNvSpPr>
              <p:nvPr/>
            </p:nvSpPr>
            <p:spPr bwMode="auto">
              <a:xfrm>
                <a:off x="3143240" y="2857502"/>
                <a:ext cx="366050" cy="366676"/>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a:solidFill>
                    <a:srgbClr val="FFFFFF"/>
                  </a:solidFill>
                  <a:effectLst>
                    <a:outerShdw blurRad="38100" dist="38100" dir="2700000" algn="tl">
                      <a:srgbClr val="000000"/>
                    </a:outerShdw>
                  </a:effectLst>
                </a:endParaRPr>
              </a:p>
            </p:txBody>
          </p:sp>
          <p:sp>
            <p:nvSpPr>
              <p:cNvPr id="14" name="Rectangle 39"/>
              <p:cNvSpPr/>
              <p:nvPr/>
            </p:nvSpPr>
            <p:spPr>
              <a:xfrm>
                <a:off x="2827568" y="3429006"/>
                <a:ext cx="898323" cy="253916"/>
              </a:xfrm>
              <a:prstGeom prst="rect">
                <a:avLst/>
              </a:prstGeom>
            </p:spPr>
            <p:txBody>
              <a:bodyPr wrap="none">
                <a:spAutoFit/>
              </a:bodyPr>
              <a:lstStyle/>
              <a:p>
                <a:pPr algn="ctr"/>
                <a:r>
                  <a:rPr lang="en-US" sz="1600" dirty="0">
                    <a:solidFill>
                      <a:schemeClr val="bg1"/>
                    </a:solidFill>
                    <a:latin typeface="Open Sans" pitchFamily="34" charset="0"/>
                    <a:ea typeface="Open Sans" pitchFamily="34" charset="0"/>
                    <a:cs typeface="Open Sans" pitchFamily="34" charset="0"/>
                  </a:rPr>
                  <a:t>Personality</a:t>
                </a:r>
              </a:p>
            </p:txBody>
          </p:sp>
        </p:grpSp>
      </p:grpSp>
      <p:grpSp>
        <p:nvGrpSpPr>
          <p:cNvPr id="15" name="Group 46"/>
          <p:cNvGrpSpPr/>
          <p:nvPr/>
        </p:nvGrpSpPr>
        <p:grpSpPr>
          <a:xfrm>
            <a:off x="6096000" y="2666996"/>
            <a:ext cx="2860104" cy="2471061"/>
            <a:chOff x="4572000" y="2000247"/>
            <a:chExt cx="2145078" cy="1853296"/>
          </a:xfrm>
        </p:grpSpPr>
        <p:cxnSp>
          <p:nvCxnSpPr>
            <p:cNvPr id="16" name="Straight Connector 38"/>
            <p:cNvCxnSpPr>
              <a:stCxn id="18" idx="0"/>
            </p:cNvCxnSpPr>
            <p:nvPr/>
          </p:nvCxnSpPr>
          <p:spPr>
            <a:xfrm rot="5400000" flipH="1" flipV="1">
              <a:off x="6142075" y="1502711"/>
              <a:ext cx="4091" cy="999163"/>
            </a:xfrm>
            <a:prstGeom prst="line">
              <a:avLst/>
            </a:prstGeom>
            <a:ln>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grpSp>
          <p:nvGrpSpPr>
            <p:cNvPr id="17" name="Group 31"/>
            <p:cNvGrpSpPr/>
            <p:nvPr/>
          </p:nvGrpSpPr>
          <p:grpSpPr>
            <a:xfrm>
              <a:off x="4572000" y="2004337"/>
              <a:ext cx="2145078" cy="1849206"/>
              <a:chOff x="4572000" y="2004337"/>
              <a:chExt cx="2145078" cy="1849206"/>
            </a:xfrm>
          </p:grpSpPr>
          <p:sp>
            <p:nvSpPr>
              <p:cNvPr id="18" name="Isosceles Triangle 9"/>
              <p:cNvSpPr/>
              <p:nvPr/>
            </p:nvSpPr>
            <p:spPr>
              <a:xfrm>
                <a:off x="4572000" y="2004337"/>
                <a:ext cx="2145078" cy="1849206"/>
              </a:xfrm>
              <a:prstGeom prst="triangle">
                <a:avLst/>
              </a:prstGeom>
              <a:solidFill>
                <a:srgbClr val="FFC3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19" name="AutoShape 59"/>
              <p:cNvSpPr>
                <a:spLocks/>
              </p:cNvSpPr>
              <p:nvPr/>
            </p:nvSpPr>
            <p:spPr bwMode="auto">
              <a:xfrm>
                <a:off x="5429256" y="2786064"/>
                <a:ext cx="366676" cy="366050"/>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chemeClr val="bg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a:solidFill>
                    <a:srgbClr val="FFFFFF"/>
                  </a:solidFill>
                  <a:effectLst>
                    <a:outerShdw blurRad="38100" dist="38100" dir="2700000" algn="tl">
                      <a:srgbClr val="000000"/>
                    </a:outerShdw>
                  </a:effectLst>
                </a:endParaRPr>
              </a:p>
            </p:txBody>
          </p:sp>
          <p:sp>
            <p:nvSpPr>
              <p:cNvPr id="20" name="Rectangle 40"/>
              <p:cNvSpPr/>
              <p:nvPr/>
            </p:nvSpPr>
            <p:spPr>
              <a:xfrm>
                <a:off x="5332907" y="3429006"/>
                <a:ext cx="635030" cy="253916"/>
              </a:xfrm>
              <a:prstGeom prst="rect">
                <a:avLst/>
              </a:prstGeom>
            </p:spPr>
            <p:txBody>
              <a:bodyPr wrap="none">
                <a:spAutoFit/>
              </a:bodyPr>
              <a:lstStyle/>
              <a:p>
                <a:pPr algn="ctr"/>
                <a:r>
                  <a:rPr lang="en-US" sz="1600" dirty="0">
                    <a:solidFill>
                      <a:schemeClr val="bg1"/>
                    </a:solidFill>
                    <a:latin typeface="Open Sans" pitchFamily="34" charset="0"/>
                    <a:ea typeface="Open Sans" pitchFamily="34" charset="0"/>
                    <a:cs typeface="Open Sans" pitchFamily="34" charset="0"/>
                  </a:rPr>
                  <a:t>Identity</a:t>
                </a:r>
              </a:p>
            </p:txBody>
          </p:sp>
        </p:grpSp>
      </p:grpSp>
      <p:grpSp>
        <p:nvGrpSpPr>
          <p:cNvPr id="21" name="Group 36"/>
          <p:cNvGrpSpPr/>
          <p:nvPr/>
        </p:nvGrpSpPr>
        <p:grpSpPr>
          <a:xfrm>
            <a:off x="5238744" y="2000240"/>
            <a:ext cx="1501467" cy="3140104"/>
            <a:chOff x="3929058" y="1500180"/>
            <a:chExt cx="1126100" cy="2355078"/>
          </a:xfrm>
        </p:grpSpPr>
        <p:grpSp>
          <p:nvGrpSpPr>
            <p:cNvPr id="22" name="Group 32"/>
            <p:cNvGrpSpPr/>
            <p:nvPr/>
          </p:nvGrpSpPr>
          <p:grpSpPr>
            <a:xfrm>
              <a:off x="3929058" y="2884482"/>
              <a:ext cx="1126100" cy="970776"/>
              <a:chOff x="3929058" y="2884482"/>
              <a:chExt cx="1126100" cy="970776"/>
            </a:xfrm>
          </p:grpSpPr>
          <p:sp>
            <p:nvSpPr>
              <p:cNvPr id="25" name="Isosceles Triangle 8"/>
              <p:cNvSpPr/>
              <p:nvPr/>
            </p:nvSpPr>
            <p:spPr>
              <a:xfrm>
                <a:off x="3929058" y="2884482"/>
                <a:ext cx="1126100" cy="970776"/>
              </a:xfrm>
              <a:prstGeom prst="triangle">
                <a:avLst/>
              </a:prstGeom>
              <a:solidFill>
                <a:srgbClr val="FF6E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grpSp>
            <p:nvGrpSpPr>
              <p:cNvPr id="26" name="Group 26"/>
              <p:cNvGrpSpPr/>
              <p:nvPr/>
            </p:nvGrpSpPr>
            <p:grpSpPr>
              <a:xfrm>
                <a:off x="4286248" y="3429006"/>
                <a:ext cx="366051" cy="297846"/>
                <a:chOff x="7730164" y="3530664"/>
                <a:chExt cx="366051" cy="297846"/>
              </a:xfrm>
              <a:solidFill>
                <a:schemeClr val="bg1"/>
              </a:solidFill>
            </p:grpSpPr>
            <p:sp>
              <p:nvSpPr>
                <p:cNvPr id="27" name="AutoShape 5"/>
                <p:cNvSpPr>
                  <a:spLocks/>
                </p:cNvSpPr>
                <p:nvPr/>
              </p:nvSpPr>
              <p:spPr bwMode="auto">
                <a:xfrm>
                  <a:off x="7981704" y="3622021"/>
                  <a:ext cx="68830" cy="919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999" y="18900"/>
                      </a:moveTo>
                      <a:lnTo>
                        <a:pt x="3600" y="18900"/>
                      </a:lnTo>
                      <a:lnTo>
                        <a:pt x="3600" y="2700"/>
                      </a:lnTo>
                      <a:lnTo>
                        <a:pt x="7200" y="2700"/>
                      </a:lnTo>
                      <a:lnTo>
                        <a:pt x="17999" y="14850"/>
                      </a:lnTo>
                      <a:cubicBezTo>
                        <a:pt x="17999" y="14850"/>
                        <a:pt x="17999" y="18900"/>
                        <a:pt x="17999" y="18900"/>
                      </a:cubicBezTo>
                      <a:close/>
                      <a:moveTo>
                        <a:pt x="10195" y="1202"/>
                      </a:moveTo>
                      <a:cubicBezTo>
                        <a:pt x="9527" y="450"/>
                        <a:pt x="8402" y="0"/>
                        <a:pt x="7200" y="0"/>
                      </a:cubicBezTo>
                      <a:lnTo>
                        <a:pt x="3600" y="0"/>
                      </a:lnTo>
                      <a:cubicBezTo>
                        <a:pt x="1610" y="0"/>
                        <a:pt x="0" y="1207"/>
                        <a:pt x="0" y="2700"/>
                      </a:cubicBezTo>
                      <a:lnTo>
                        <a:pt x="0" y="18900"/>
                      </a:lnTo>
                      <a:cubicBezTo>
                        <a:pt x="0" y="20392"/>
                        <a:pt x="1610" y="21599"/>
                        <a:pt x="3600" y="21599"/>
                      </a:cubicBezTo>
                      <a:lnTo>
                        <a:pt x="17999" y="21599"/>
                      </a:lnTo>
                      <a:cubicBezTo>
                        <a:pt x="19989" y="21599"/>
                        <a:pt x="21600" y="20392"/>
                        <a:pt x="21600" y="18900"/>
                      </a:cubicBezTo>
                      <a:lnTo>
                        <a:pt x="21600" y="14850"/>
                      </a:lnTo>
                      <a:cubicBezTo>
                        <a:pt x="21600" y="14317"/>
                        <a:pt x="21389" y="13795"/>
                        <a:pt x="20995" y="13352"/>
                      </a:cubicBezTo>
                      <a:cubicBezTo>
                        <a:pt x="20995" y="13352"/>
                        <a:pt x="10195" y="1202"/>
                        <a:pt x="10195" y="1202"/>
                      </a:cubicBezTo>
                      <a:close/>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a:solidFill>
                      <a:srgbClr val="FFFFFF"/>
                    </a:solidFill>
                    <a:effectLst>
                      <a:outerShdw blurRad="38100" dist="38100" dir="2700000" algn="tl">
                        <a:srgbClr val="000000"/>
                      </a:outerShdw>
                    </a:effectLst>
                  </a:endParaRPr>
                </a:p>
              </p:txBody>
            </p:sp>
            <p:sp>
              <p:nvSpPr>
                <p:cNvPr id="28" name="AutoShape 6"/>
                <p:cNvSpPr>
                  <a:spLocks/>
                </p:cNvSpPr>
                <p:nvPr/>
              </p:nvSpPr>
              <p:spPr bwMode="auto">
                <a:xfrm>
                  <a:off x="7730164" y="3530664"/>
                  <a:ext cx="366051" cy="29784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50" y="16615"/>
                      </a:moveTo>
                      <a:cubicBezTo>
                        <a:pt x="20250" y="17074"/>
                        <a:pt x="19948" y="17446"/>
                        <a:pt x="19575" y="17446"/>
                      </a:cubicBezTo>
                      <a:lnTo>
                        <a:pt x="18803" y="17446"/>
                      </a:lnTo>
                      <a:cubicBezTo>
                        <a:pt x="18501" y="16016"/>
                        <a:pt x="17453" y="14953"/>
                        <a:pt x="16200" y="14953"/>
                      </a:cubicBezTo>
                      <a:cubicBezTo>
                        <a:pt x="14945" y="14953"/>
                        <a:pt x="13897" y="16016"/>
                        <a:pt x="13595" y="17446"/>
                      </a:cubicBezTo>
                      <a:lnTo>
                        <a:pt x="10029" y="17446"/>
                      </a:lnTo>
                      <a:cubicBezTo>
                        <a:pt x="9727" y="16016"/>
                        <a:pt x="8679" y="14953"/>
                        <a:pt x="7425" y="14953"/>
                      </a:cubicBezTo>
                      <a:cubicBezTo>
                        <a:pt x="6170" y="14953"/>
                        <a:pt x="5122" y="16016"/>
                        <a:pt x="4820" y="17446"/>
                      </a:cubicBezTo>
                      <a:lnTo>
                        <a:pt x="4050" y="17446"/>
                      </a:lnTo>
                      <a:cubicBezTo>
                        <a:pt x="3677" y="17446"/>
                        <a:pt x="3375" y="17074"/>
                        <a:pt x="3375" y="16615"/>
                      </a:cubicBezTo>
                      <a:lnTo>
                        <a:pt x="3375" y="14123"/>
                      </a:lnTo>
                      <a:lnTo>
                        <a:pt x="12150" y="14123"/>
                      </a:lnTo>
                      <a:cubicBezTo>
                        <a:pt x="13266" y="14123"/>
                        <a:pt x="14175" y="13005"/>
                        <a:pt x="14175" y="11630"/>
                      </a:cubicBezTo>
                      <a:lnTo>
                        <a:pt x="14175" y="5815"/>
                      </a:lnTo>
                      <a:lnTo>
                        <a:pt x="16875" y="5815"/>
                      </a:lnTo>
                      <a:cubicBezTo>
                        <a:pt x="17100" y="5815"/>
                        <a:pt x="17311" y="5954"/>
                        <a:pt x="17436" y="6185"/>
                      </a:cubicBezTo>
                      <a:lnTo>
                        <a:pt x="20136" y="11169"/>
                      </a:lnTo>
                      <a:cubicBezTo>
                        <a:pt x="20210" y="11306"/>
                        <a:pt x="20250" y="11466"/>
                        <a:pt x="20250" y="11630"/>
                      </a:cubicBezTo>
                      <a:cubicBezTo>
                        <a:pt x="20250" y="11630"/>
                        <a:pt x="20250" y="16615"/>
                        <a:pt x="20250" y="16615"/>
                      </a:cubicBezTo>
                      <a:close/>
                      <a:moveTo>
                        <a:pt x="16200" y="19938"/>
                      </a:moveTo>
                      <a:cubicBezTo>
                        <a:pt x="15454" y="19938"/>
                        <a:pt x="14850" y="19193"/>
                        <a:pt x="14850" y="18276"/>
                      </a:cubicBezTo>
                      <a:cubicBezTo>
                        <a:pt x="14850" y="17360"/>
                        <a:pt x="15454" y="16615"/>
                        <a:pt x="16200" y="16615"/>
                      </a:cubicBezTo>
                      <a:cubicBezTo>
                        <a:pt x="16945" y="16615"/>
                        <a:pt x="17550" y="17360"/>
                        <a:pt x="17550" y="18276"/>
                      </a:cubicBezTo>
                      <a:cubicBezTo>
                        <a:pt x="17550" y="19193"/>
                        <a:pt x="16945" y="19938"/>
                        <a:pt x="16200" y="19938"/>
                      </a:cubicBezTo>
                      <a:moveTo>
                        <a:pt x="7425" y="19938"/>
                      </a:moveTo>
                      <a:cubicBezTo>
                        <a:pt x="6679" y="19938"/>
                        <a:pt x="6075" y="19193"/>
                        <a:pt x="6075" y="18276"/>
                      </a:cubicBezTo>
                      <a:cubicBezTo>
                        <a:pt x="6075" y="17360"/>
                        <a:pt x="6679" y="16615"/>
                        <a:pt x="7425" y="16615"/>
                      </a:cubicBezTo>
                      <a:cubicBezTo>
                        <a:pt x="8170" y="16615"/>
                        <a:pt x="8775" y="17360"/>
                        <a:pt x="8775" y="18276"/>
                      </a:cubicBezTo>
                      <a:cubicBezTo>
                        <a:pt x="8775" y="19193"/>
                        <a:pt x="8170" y="19938"/>
                        <a:pt x="7425" y="19938"/>
                      </a:cubicBezTo>
                      <a:moveTo>
                        <a:pt x="2024" y="12461"/>
                      </a:moveTo>
                      <a:cubicBezTo>
                        <a:pt x="1652" y="12461"/>
                        <a:pt x="1349" y="12089"/>
                        <a:pt x="1349" y="11630"/>
                      </a:cubicBezTo>
                      <a:lnTo>
                        <a:pt x="1349" y="2492"/>
                      </a:lnTo>
                      <a:cubicBezTo>
                        <a:pt x="1349" y="2033"/>
                        <a:pt x="1652" y="1661"/>
                        <a:pt x="2024" y="1661"/>
                      </a:cubicBezTo>
                      <a:lnTo>
                        <a:pt x="12150" y="1661"/>
                      </a:lnTo>
                      <a:cubicBezTo>
                        <a:pt x="12523" y="1661"/>
                        <a:pt x="12825" y="2033"/>
                        <a:pt x="12825" y="2492"/>
                      </a:cubicBezTo>
                      <a:lnTo>
                        <a:pt x="12825" y="4153"/>
                      </a:lnTo>
                      <a:lnTo>
                        <a:pt x="12825" y="5815"/>
                      </a:lnTo>
                      <a:lnTo>
                        <a:pt x="12825" y="11630"/>
                      </a:lnTo>
                      <a:cubicBezTo>
                        <a:pt x="12825" y="12089"/>
                        <a:pt x="12523" y="12461"/>
                        <a:pt x="12150" y="12461"/>
                      </a:cubicBezTo>
                      <a:cubicBezTo>
                        <a:pt x="12150" y="12461"/>
                        <a:pt x="2024" y="12461"/>
                        <a:pt x="2024" y="12461"/>
                      </a:cubicBezTo>
                      <a:close/>
                      <a:moveTo>
                        <a:pt x="21259" y="10248"/>
                      </a:moveTo>
                      <a:lnTo>
                        <a:pt x="18559" y="5263"/>
                      </a:lnTo>
                      <a:cubicBezTo>
                        <a:pt x="18182" y="4568"/>
                        <a:pt x="17552" y="4153"/>
                        <a:pt x="16875" y="4153"/>
                      </a:cubicBezTo>
                      <a:lnTo>
                        <a:pt x="14175" y="4153"/>
                      </a:lnTo>
                      <a:lnTo>
                        <a:pt x="14175" y="2492"/>
                      </a:lnTo>
                      <a:cubicBezTo>
                        <a:pt x="14175" y="1117"/>
                        <a:pt x="13266" y="0"/>
                        <a:pt x="12150" y="0"/>
                      </a:cubicBezTo>
                      <a:lnTo>
                        <a:pt x="2024" y="0"/>
                      </a:lnTo>
                      <a:cubicBezTo>
                        <a:pt x="908" y="0"/>
                        <a:pt x="0" y="1117"/>
                        <a:pt x="0" y="2492"/>
                      </a:cubicBezTo>
                      <a:lnTo>
                        <a:pt x="0" y="11630"/>
                      </a:lnTo>
                      <a:cubicBezTo>
                        <a:pt x="0" y="13005"/>
                        <a:pt x="908" y="14123"/>
                        <a:pt x="2024" y="14123"/>
                      </a:cubicBezTo>
                      <a:lnTo>
                        <a:pt x="2025" y="14123"/>
                      </a:lnTo>
                      <a:lnTo>
                        <a:pt x="2025" y="16615"/>
                      </a:lnTo>
                      <a:cubicBezTo>
                        <a:pt x="2025" y="17989"/>
                        <a:pt x="2933" y="19107"/>
                        <a:pt x="4050" y="19107"/>
                      </a:cubicBezTo>
                      <a:lnTo>
                        <a:pt x="4820" y="19107"/>
                      </a:lnTo>
                      <a:cubicBezTo>
                        <a:pt x="5122" y="20537"/>
                        <a:pt x="6170" y="21600"/>
                        <a:pt x="7425" y="21600"/>
                      </a:cubicBezTo>
                      <a:cubicBezTo>
                        <a:pt x="8679" y="21600"/>
                        <a:pt x="9727" y="20537"/>
                        <a:pt x="10029" y="19107"/>
                      </a:cubicBezTo>
                      <a:lnTo>
                        <a:pt x="13595" y="19107"/>
                      </a:lnTo>
                      <a:cubicBezTo>
                        <a:pt x="13897" y="20537"/>
                        <a:pt x="14945" y="21600"/>
                        <a:pt x="16200" y="21600"/>
                      </a:cubicBezTo>
                      <a:cubicBezTo>
                        <a:pt x="17453" y="21600"/>
                        <a:pt x="18501" y="20537"/>
                        <a:pt x="18803" y="19107"/>
                      </a:cubicBezTo>
                      <a:lnTo>
                        <a:pt x="19575" y="19107"/>
                      </a:lnTo>
                      <a:cubicBezTo>
                        <a:pt x="20691" y="19107"/>
                        <a:pt x="21599" y="17989"/>
                        <a:pt x="21599" y="16615"/>
                      </a:cubicBezTo>
                      <a:lnTo>
                        <a:pt x="21599" y="11630"/>
                      </a:lnTo>
                      <a:cubicBezTo>
                        <a:pt x="21599" y="11137"/>
                        <a:pt x="21482" y="10658"/>
                        <a:pt x="21259" y="10248"/>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a:solidFill>
                      <a:srgbClr val="FFFFFF"/>
                    </a:solidFill>
                    <a:effectLst>
                      <a:outerShdw blurRad="38100" dist="38100" dir="2700000" algn="tl">
                        <a:srgbClr val="000000"/>
                      </a:outerShdw>
                    </a:effectLst>
                  </a:endParaRPr>
                </a:p>
              </p:txBody>
            </p:sp>
          </p:grpSp>
        </p:grpSp>
        <p:cxnSp>
          <p:nvCxnSpPr>
            <p:cNvPr id="23" name="Straight Connector 28"/>
            <p:cNvCxnSpPr>
              <a:stCxn id="25" idx="0"/>
            </p:cNvCxnSpPr>
            <p:nvPr/>
          </p:nvCxnSpPr>
          <p:spPr>
            <a:xfrm rot="5400000" flipH="1" flipV="1">
              <a:off x="4054217" y="2438137"/>
              <a:ext cx="884236" cy="8454"/>
            </a:xfrm>
            <a:prstGeom prst="line">
              <a:avLst/>
            </a:prstGeom>
            <a:ln>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sp>
          <p:nvSpPr>
            <p:cNvPr id="24" name="Rectangle 41"/>
            <p:cNvSpPr/>
            <p:nvPr/>
          </p:nvSpPr>
          <p:spPr>
            <a:xfrm>
              <a:off x="4111649" y="1500180"/>
              <a:ext cx="719187" cy="253916"/>
            </a:xfrm>
            <a:prstGeom prst="rect">
              <a:avLst/>
            </a:prstGeom>
          </p:spPr>
          <p:txBody>
            <a:bodyPr wrap="none">
              <a:spAutoFit/>
            </a:bodyPr>
            <a:lstStyle/>
            <a:p>
              <a:pPr algn="ctr"/>
              <a:r>
                <a:rPr lang="en-US" sz="1600" dirty="0">
                  <a:solidFill>
                    <a:schemeClr val="bg1">
                      <a:lumMod val="65000"/>
                    </a:schemeClr>
                  </a:solidFill>
                  <a:latin typeface="Open Sans" pitchFamily="34" charset="0"/>
                  <a:ea typeface="Open Sans" pitchFamily="34" charset="0"/>
                  <a:cs typeface="Open Sans" pitchFamily="34" charset="0"/>
                </a:rPr>
                <a:t>Actuality</a:t>
              </a:r>
            </a:p>
          </p:txBody>
        </p:sp>
      </p:grpSp>
      <p:grpSp>
        <p:nvGrpSpPr>
          <p:cNvPr id="29" name="Group 29"/>
          <p:cNvGrpSpPr/>
          <p:nvPr/>
        </p:nvGrpSpPr>
        <p:grpSpPr>
          <a:xfrm>
            <a:off x="761964" y="2285994"/>
            <a:ext cx="2190765" cy="1294395"/>
            <a:chOff x="571472" y="1714494"/>
            <a:chExt cx="1643074" cy="970796"/>
          </a:xfrm>
        </p:grpSpPr>
        <p:sp>
          <p:nvSpPr>
            <p:cNvPr id="30" name="Rectangle 42"/>
            <p:cNvSpPr/>
            <p:nvPr/>
          </p:nvSpPr>
          <p:spPr>
            <a:xfrm>
              <a:off x="612990" y="1714494"/>
              <a:ext cx="898323" cy="253916"/>
            </a:xfrm>
            <a:prstGeom prst="rect">
              <a:avLst/>
            </a:prstGeom>
          </p:spPr>
          <p:txBody>
            <a:bodyPr wrap="none">
              <a:spAutoFit/>
            </a:bodyPr>
            <a:lstStyle/>
            <a:p>
              <a:pPr algn="ctr"/>
              <a:r>
                <a:rPr lang="en-US" sz="1600" dirty="0">
                  <a:solidFill>
                    <a:schemeClr val="bg1">
                      <a:lumMod val="65000"/>
                    </a:schemeClr>
                  </a:solidFill>
                  <a:latin typeface="Open Sans" pitchFamily="34" charset="0"/>
                  <a:ea typeface="Open Sans" pitchFamily="34" charset="0"/>
                  <a:cs typeface="Open Sans" pitchFamily="34" charset="0"/>
                </a:rPr>
                <a:t>Personality</a:t>
              </a:r>
            </a:p>
          </p:txBody>
        </p:sp>
        <p:sp>
          <p:nvSpPr>
            <p:cNvPr id="31" name="Rectangle 43"/>
            <p:cNvSpPr/>
            <p:nvPr/>
          </p:nvSpPr>
          <p:spPr>
            <a:xfrm>
              <a:off x="571472" y="2000246"/>
              <a:ext cx="1643074" cy="685044"/>
            </a:xfrm>
            <a:prstGeom prst="rect">
              <a:avLst/>
            </a:prstGeom>
          </p:spPr>
          <p:txBody>
            <a:bodyPr wrap="square">
              <a:spAutoFit/>
            </a:bodyPr>
            <a:lstStyle/>
            <a:p>
              <a:r>
                <a:rPr lang="ms-MY" sz="1067" dirty="0">
                  <a:solidFill>
                    <a:schemeClr val="bg1">
                      <a:lumMod val="65000"/>
                    </a:schemeClr>
                  </a:solidFill>
                  <a:latin typeface="Open Sans Light" pitchFamily="34" charset="0"/>
                  <a:ea typeface="Open Sans Light" pitchFamily="34" charset="0"/>
                  <a:cs typeface="Open Sans Light" pitchFamily="34" charset="0"/>
                </a:rPr>
                <a:t>Lorem ipsum dolor sit amet, consectetur adipiscing elit. Praesent sodales odio sit amet odio tristique quis tempus odio Lorem ipsum dolor sit amet</a:t>
              </a:r>
            </a:p>
          </p:txBody>
        </p:sp>
      </p:grpSp>
      <p:grpSp>
        <p:nvGrpSpPr>
          <p:cNvPr id="32" name="Group 30"/>
          <p:cNvGrpSpPr/>
          <p:nvPr/>
        </p:nvGrpSpPr>
        <p:grpSpPr>
          <a:xfrm>
            <a:off x="8953519" y="2285994"/>
            <a:ext cx="2190765" cy="1294395"/>
            <a:chOff x="6715140" y="1714494"/>
            <a:chExt cx="1643074" cy="970796"/>
          </a:xfrm>
        </p:grpSpPr>
        <p:sp>
          <p:nvSpPr>
            <p:cNvPr id="33" name="Rectangle 44"/>
            <p:cNvSpPr/>
            <p:nvPr/>
          </p:nvSpPr>
          <p:spPr>
            <a:xfrm>
              <a:off x="7286644" y="1714494"/>
              <a:ext cx="898323" cy="253916"/>
            </a:xfrm>
            <a:prstGeom prst="rect">
              <a:avLst/>
            </a:prstGeom>
          </p:spPr>
          <p:txBody>
            <a:bodyPr wrap="none">
              <a:spAutoFit/>
            </a:bodyPr>
            <a:lstStyle/>
            <a:p>
              <a:r>
                <a:rPr lang="en-US" sz="1600" dirty="0">
                  <a:solidFill>
                    <a:schemeClr val="bg1">
                      <a:lumMod val="65000"/>
                    </a:schemeClr>
                  </a:solidFill>
                  <a:latin typeface="Open Sans" pitchFamily="34" charset="0"/>
                  <a:ea typeface="Open Sans" pitchFamily="34" charset="0"/>
                  <a:cs typeface="Open Sans" pitchFamily="34" charset="0"/>
                </a:rPr>
                <a:t>Personality</a:t>
              </a:r>
            </a:p>
          </p:txBody>
        </p:sp>
        <p:sp>
          <p:nvSpPr>
            <p:cNvPr id="34" name="Rectangle 45"/>
            <p:cNvSpPr/>
            <p:nvPr/>
          </p:nvSpPr>
          <p:spPr>
            <a:xfrm>
              <a:off x="6715140" y="2000246"/>
              <a:ext cx="1643074" cy="685044"/>
            </a:xfrm>
            <a:prstGeom prst="rect">
              <a:avLst/>
            </a:prstGeom>
          </p:spPr>
          <p:txBody>
            <a:bodyPr wrap="square">
              <a:spAutoFit/>
            </a:bodyPr>
            <a:lstStyle/>
            <a:p>
              <a:pPr algn="r"/>
              <a:r>
                <a:rPr lang="ms-MY" sz="1067" dirty="0">
                  <a:solidFill>
                    <a:schemeClr val="bg1">
                      <a:lumMod val="65000"/>
                    </a:schemeClr>
                  </a:solidFill>
                  <a:latin typeface="Open Sans Light" pitchFamily="34" charset="0"/>
                  <a:ea typeface="Open Sans Light" pitchFamily="34" charset="0"/>
                  <a:cs typeface="Open Sans Light" pitchFamily="34" charset="0"/>
                </a:rPr>
                <a:t>Lorem ipsum dolor sit amet, consectetur adipiscing elit. Praesent sodales odio sit amet odio tristique quis tempus odio Lorem ipsum dolor sit amet</a:t>
              </a:r>
            </a:p>
          </p:txBody>
        </p:sp>
      </p:grpSp>
      <p:sp>
        <p:nvSpPr>
          <p:cNvPr id="35" name="Rectangle 27"/>
          <p:cNvSpPr/>
          <p:nvPr/>
        </p:nvSpPr>
        <p:spPr>
          <a:xfrm>
            <a:off x="857213" y="5619766"/>
            <a:ext cx="10363200" cy="707694"/>
          </a:xfrm>
          <a:prstGeom prst="rect">
            <a:avLst/>
          </a:prstGeom>
        </p:spPr>
        <p:txBody>
          <a:bodyPr wrap="square">
            <a:spAutoFit/>
          </a:bodyPr>
          <a:lstStyle/>
          <a:p>
            <a:r>
              <a:rPr lang="ms-MY" sz="1333" dirty="0">
                <a:solidFill>
                  <a:schemeClr val="bg1">
                    <a:lumMod val="65000"/>
                  </a:schemeClr>
                </a:solidFill>
                <a:latin typeface="Open Sans Light" pitchFamily="34" charset="0"/>
                <a:ea typeface="Open Sans Light" pitchFamily="34" charset="0"/>
                <a:cs typeface="Open Sans Light" pitchFamily="34" charset="0"/>
              </a:rPr>
              <a:t>Lorem ipsum dolor sit amet consectetur adipiscing elit. Praesent sodales odio sit amet odio tristique quis tempus odio Lorem ipsum dolor sit amet, consectetur adipiscing elit. Lorem ipsum dolor sit amet, consectetur adipiscing elit. Praesent sodales odio sit amet odio tristique quis tempus odio Lorem ipsum dolor sit amet, consectetur adipiscing elit.</a:t>
            </a:r>
          </a:p>
        </p:txBody>
      </p:sp>
      <p:grpSp>
        <p:nvGrpSpPr>
          <p:cNvPr id="36" name="组合 35"/>
          <p:cNvGrpSpPr/>
          <p:nvPr/>
        </p:nvGrpSpPr>
        <p:grpSpPr>
          <a:xfrm>
            <a:off x="2733675" y="409996"/>
            <a:ext cx="6724650" cy="1095930"/>
            <a:chOff x="2318533" y="409996"/>
            <a:chExt cx="6724650" cy="1095930"/>
          </a:xfrm>
        </p:grpSpPr>
        <p:sp>
          <p:nvSpPr>
            <p:cNvPr id="37" name="文本框 36"/>
            <p:cNvSpPr txBox="1"/>
            <p:nvPr/>
          </p:nvSpPr>
          <p:spPr>
            <a:xfrm>
              <a:off x="4414033" y="409996"/>
              <a:ext cx="2533650" cy="584775"/>
            </a:xfrm>
            <a:prstGeom prst="rect">
              <a:avLst/>
            </a:prstGeom>
            <a:noFill/>
          </p:spPr>
          <p:txBody>
            <a:bodyPr wrap="square" rtlCol="0">
              <a:spAutoFit/>
            </a:bodyPr>
            <a:lstStyle/>
            <a:p>
              <a:pPr algn="ctr"/>
              <a:r>
                <a:rPr lang="zh-CN" altLang="en-US" sz="3200" dirty="0">
                  <a:solidFill>
                    <a:srgbClr val="524F6A"/>
                  </a:solidFill>
                  <a:latin typeface="微软雅黑" panose="020B0503020204020204" pitchFamily="34" charset="-122"/>
                  <a:ea typeface="微软雅黑" panose="020B0503020204020204" pitchFamily="34" charset="-122"/>
                </a:rPr>
                <a:t>我们的项目</a:t>
              </a:r>
            </a:p>
          </p:txBody>
        </p:sp>
        <p:sp>
          <p:nvSpPr>
            <p:cNvPr id="38" name="文本框 37"/>
            <p:cNvSpPr txBox="1"/>
            <p:nvPr/>
          </p:nvSpPr>
          <p:spPr>
            <a:xfrm>
              <a:off x="2318533" y="1044261"/>
              <a:ext cx="6724650" cy="461665"/>
            </a:xfrm>
            <a:prstGeom prst="rect">
              <a:avLst/>
            </a:prstGeom>
            <a:noFill/>
          </p:spPr>
          <p:txBody>
            <a:bodyPr wrap="square" rtlCol="0">
              <a:spAutoFit/>
            </a:bodyPr>
            <a:lstStyle/>
            <a:p>
              <a:pPr algn="ctr"/>
              <a:r>
                <a:rPr lang="en-US" altLang="zh-CN" sz="2400" dirty="0">
                  <a:solidFill>
                    <a:srgbClr val="8CCCC9"/>
                  </a:solidFill>
                  <a:latin typeface="微软雅黑" panose="020B0503020204020204" pitchFamily="34" charset="-122"/>
                  <a:ea typeface="微软雅黑" panose="020B0503020204020204" pitchFamily="34" charset="-122"/>
                </a:rPr>
                <a:t>Lorem ipsum dolor sit</a:t>
              </a:r>
              <a:endParaRPr lang="zh-CN" altLang="en-US" sz="2400" dirty="0">
                <a:solidFill>
                  <a:srgbClr val="8CCCC9"/>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477029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lide(fromBottom)">
                                      <p:cBhvr>
                                        <p:cTn id="7" dur="500"/>
                                        <p:tgtEl>
                                          <p:spTgt spid="9"/>
                                        </p:tgtEl>
                                      </p:cBhvr>
                                    </p:animEffect>
                                  </p:childTnLst>
                                </p:cTn>
                              </p:par>
                            </p:childTnLst>
                          </p:cTn>
                        </p:par>
                        <p:par>
                          <p:cTn id="8" fill="hold">
                            <p:stCondLst>
                              <p:cond delay="500"/>
                            </p:stCondLst>
                            <p:childTnLst>
                              <p:par>
                                <p:cTn id="9" presetID="12" presetClass="entr" presetSubtype="2"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slide(fromRight)">
                                      <p:cBhvr>
                                        <p:cTn id="11" dur="500"/>
                                        <p:tgtEl>
                                          <p:spTgt spid="29"/>
                                        </p:tgtEl>
                                      </p:cBhvr>
                                    </p:animEffect>
                                  </p:childTnLst>
                                </p:cTn>
                              </p:par>
                            </p:childTnLst>
                          </p:cTn>
                        </p:par>
                        <p:par>
                          <p:cTn id="12" fill="hold">
                            <p:stCondLst>
                              <p:cond delay="1000"/>
                            </p:stCondLst>
                            <p:childTnLst>
                              <p:par>
                                <p:cTn id="13" presetID="12" presetClass="entr" presetSubtype="4"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slide(fromBottom)">
                                      <p:cBhvr>
                                        <p:cTn id="15" dur="500"/>
                                        <p:tgtEl>
                                          <p:spTgt spid="21"/>
                                        </p:tgtEl>
                                      </p:cBhvr>
                                    </p:animEffect>
                                  </p:childTnLst>
                                </p:cTn>
                              </p:par>
                            </p:childTnLst>
                          </p:cTn>
                        </p:par>
                        <p:par>
                          <p:cTn id="16" fill="hold">
                            <p:stCondLst>
                              <p:cond delay="1500"/>
                            </p:stCondLst>
                            <p:childTnLst>
                              <p:par>
                                <p:cTn id="17" presetID="12" presetClass="entr" presetSubtype="4"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slide(fromBottom)">
                                      <p:cBhvr>
                                        <p:cTn id="19" dur="500"/>
                                        <p:tgtEl>
                                          <p:spTgt spid="15"/>
                                        </p:tgtEl>
                                      </p:cBhvr>
                                    </p:animEffect>
                                  </p:childTnLst>
                                </p:cTn>
                              </p:par>
                            </p:childTnLst>
                          </p:cTn>
                        </p:par>
                        <p:par>
                          <p:cTn id="20" fill="hold">
                            <p:stCondLst>
                              <p:cond delay="2000"/>
                            </p:stCondLst>
                            <p:childTnLst>
                              <p:par>
                                <p:cTn id="21" presetID="12" presetClass="entr" presetSubtype="8" fill="hold"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slide(fromLeft)">
                                      <p:cBhvr>
                                        <p:cTn id="23" dur="500"/>
                                        <p:tgtEl>
                                          <p:spTgt spid="32"/>
                                        </p:tgtEl>
                                      </p:cBhvr>
                                    </p:animEffect>
                                  </p:childTnLst>
                                </p:cTn>
                              </p:par>
                            </p:childTnLst>
                          </p:cTn>
                        </p:par>
                        <p:par>
                          <p:cTn id="24" fill="hold">
                            <p:stCondLst>
                              <p:cond delay="2500"/>
                            </p:stCondLst>
                            <p:childTnLst>
                              <p:par>
                                <p:cTn id="25" presetID="12" presetClass="entr" presetSubtype="8" fill="hold" grpId="0"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slide(fromLeft)">
                                      <p:cBhvr>
                                        <p:cTn id="2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38250" y="2647950"/>
            <a:ext cx="2000250" cy="2038475"/>
          </a:xfrm>
          <a:prstGeom prst="rect">
            <a:avLst/>
          </a:prstGeom>
          <a:solidFill>
            <a:srgbClr val="FF6E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3800473" y="2647950"/>
            <a:ext cx="2000250" cy="2053223"/>
          </a:xfrm>
          <a:prstGeom prst="rect">
            <a:avLst/>
          </a:prstGeom>
          <a:solidFill>
            <a:srgbClr val="FFC3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362696" y="2647950"/>
            <a:ext cx="2000250" cy="2012540"/>
          </a:xfrm>
          <a:prstGeom prst="rect">
            <a:avLst/>
          </a:prstGeom>
          <a:solidFill>
            <a:srgbClr val="48B4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924919" y="2647950"/>
            <a:ext cx="2000250" cy="2038475"/>
          </a:xfrm>
          <a:prstGeom prst="rect">
            <a:avLst/>
          </a:prstGeom>
          <a:solidFill>
            <a:srgbClr val="1B6A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Group 4"/>
          <p:cNvGrpSpPr>
            <a:grpSpLocks noChangeAspect="1"/>
          </p:cNvGrpSpPr>
          <p:nvPr/>
        </p:nvGrpSpPr>
        <p:grpSpPr bwMode="auto">
          <a:xfrm>
            <a:off x="2085123" y="3079413"/>
            <a:ext cx="306503" cy="380940"/>
            <a:chOff x="1177" y="1818"/>
            <a:chExt cx="280" cy="348"/>
          </a:xfrm>
          <a:solidFill>
            <a:schemeClr val="bg1"/>
          </a:solidFill>
        </p:grpSpPr>
        <p:sp>
          <p:nvSpPr>
            <p:cNvPr id="10" name="Freeform 5"/>
            <p:cNvSpPr>
              <a:spLocks noEditPoints="1"/>
            </p:cNvSpPr>
            <p:nvPr/>
          </p:nvSpPr>
          <p:spPr bwMode="auto">
            <a:xfrm>
              <a:off x="1177" y="1818"/>
              <a:ext cx="47" cy="348"/>
            </a:xfrm>
            <a:custGeom>
              <a:avLst/>
              <a:gdLst>
                <a:gd name="T0" fmla="*/ 12 w 24"/>
                <a:gd name="T1" fmla="*/ 0 h 180"/>
                <a:gd name="T2" fmla="*/ 0 w 24"/>
                <a:gd name="T3" fmla="*/ 12 h 180"/>
                <a:gd name="T4" fmla="*/ 0 w 24"/>
                <a:gd name="T5" fmla="*/ 168 h 180"/>
                <a:gd name="T6" fmla="*/ 12 w 24"/>
                <a:gd name="T7" fmla="*/ 180 h 180"/>
                <a:gd name="T8" fmla="*/ 24 w 24"/>
                <a:gd name="T9" fmla="*/ 168 h 180"/>
                <a:gd name="T10" fmla="*/ 24 w 24"/>
                <a:gd name="T11" fmla="*/ 12 h 180"/>
                <a:gd name="T12" fmla="*/ 12 w 24"/>
                <a:gd name="T13" fmla="*/ 0 h 180"/>
                <a:gd name="T14" fmla="*/ 16 w 24"/>
                <a:gd name="T15" fmla="*/ 168 h 180"/>
                <a:gd name="T16" fmla="*/ 12 w 24"/>
                <a:gd name="T17" fmla="*/ 172 h 180"/>
                <a:gd name="T18" fmla="*/ 8 w 24"/>
                <a:gd name="T19" fmla="*/ 168 h 180"/>
                <a:gd name="T20" fmla="*/ 8 w 24"/>
                <a:gd name="T21" fmla="*/ 12 h 180"/>
                <a:gd name="T22" fmla="*/ 12 w 24"/>
                <a:gd name="T23" fmla="*/ 8 h 180"/>
                <a:gd name="T24" fmla="*/ 16 w 24"/>
                <a:gd name="T25" fmla="*/ 12 h 180"/>
                <a:gd name="T26" fmla="*/ 16 w 24"/>
                <a:gd name="T27" fmla="*/ 16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80">
                  <a:moveTo>
                    <a:pt x="12" y="0"/>
                  </a:moveTo>
                  <a:cubicBezTo>
                    <a:pt x="5" y="0"/>
                    <a:pt x="0" y="5"/>
                    <a:pt x="0" y="12"/>
                  </a:cubicBezTo>
                  <a:cubicBezTo>
                    <a:pt x="0" y="168"/>
                    <a:pt x="0" y="168"/>
                    <a:pt x="0" y="168"/>
                  </a:cubicBezTo>
                  <a:cubicBezTo>
                    <a:pt x="0" y="175"/>
                    <a:pt x="5" y="180"/>
                    <a:pt x="12" y="180"/>
                  </a:cubicBezTo>
                  <a:cubicBezTo>
                    <a:pt x="19" y="180"/>
                    <a:pt x="24" y="175"/>
                    <a:pt x="24" y="168"/>
                  </a:cubicBezTo>
                  <a:cubicBezTo>
                    <a:pt x="24" y="12"/>
                    <a:pt x="24" y="12"/>
                    <a:pt x="24" y="12"/>
                  </a:cubicBezTo>
                  <a:cubicBezTo>
                    <a:pt x="24" y="5"/>
                    <a:pt x="19" y="0"/>
                    <a:pt x="12" y="0"/>
                  </a:cubicBezTo>
                  <a:close/>
                  <a:moveTo>
                    <a:pt x="16" y="168"/>
                  </a:moveTo>
                  <a:cubicBezTo>
                    <a:pt x="16" y="170"/>
                    <a:pt x="14" y="172"/>
                    <a:pt x="12" y="172"/>
                  </a:cubicBezTo>
                  <a:cubicBezTo>
                    <a:pt x="10" y="172"/>
                    <a:pt x="8" y="170"/>
                    <a:pt x="8" y="168"/>
                  </a:cubicBezTo>
                  <a:cubicBezTo>
                    <a:pt x="8" y="12"/>
                    <a:pt x="8" y="12"/>
                    <a:pt x="8" y="12"/>
                  </a:cubicBezTo>
                  <a:cubicBezTo>
                    <a:pt x="8" y="10"/>
                    <a:pt x="10" y="8"/>
                    <a:pt x="12" y="8"/>
                  </a:cubicBezTo>
                  <a:cubicBezTo>
                    <a:pt x="14" y="8"/>
                    <a:pt x="16" y="10"/>
                    <a:pt x="16" y="12"/>
                  </a:cubicBezTo>
                  <a:lnTo>
                    <a:pt x="16"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6"/>
            <p:cNvSpPr>
              <a:spLocks noEditPoints="1"/>
            </p:cNvSpPr>
            <p:nvPr/>
          </p:nvSpPr>
          <p:spPr bwMode="auto">
            <a:xfrm>
              <a:off x="1239" y="1818"/>
              <a:ext cx="218" cy="186"/>
            </a:xfrm>
            <a:custGeom>
              <a:avLst/>
              <a:gdLst>
                <a:gd name="T0" fmla="*/ 109 w 112"/>
                <a:gd name="T1" fmla="*/ 6 h 96"/>
                <a:gd name="T2" fmla="*/ 105 w 112"/>
                <a:gd name="T3" fmla="*/ 7 h 96"/>
                <a:gd name="T4" fmla="*/ 84 w 112"/>
                <a:gd name="T5" fmla="*/ 16 h 96"/>
                <a:gd name="T6" fmla="*/ 61 w 112"/>
                <a:gd name="T7" fmla="*/ 10 h 96"/>
                <a:gd name="T8" fmla="*/ 20 w 112"/>
                <a:gd name="T9" fmla="*/ 0 h 96"/>
                <a:gd name="T10" fmla="*/ 3 w 112"/>
                <a:gd name="T11" fmla="*/ 3 h 96"/>
                <a:gd name="T12" fmla="*/ 0 w 112"/>
                <a:gd name="T13" fmla="*/ 7 h 96"/>
                <a:gd name="T14" fmla="*/ 0 w 112"/>
                <a:gd name="T15" fmla="*/ 79 h 96"/>
                <a:gd name="T16" fmla="*/ 2 w 112"/>
                <a:gd name="T17" fmla="*/ 82 h 96"/>
                <a:gd name="T18" fmla="*/ 5 w 112"/>
                <a:gd name="T19" fmla="*/ 83 h 96"/>
                <a:gd name="T20" fmla="*/ 20 w 112"/>
                <a:gd name="T21" fmla="*/ 80 h 96"/>
                <a:gd name="T22" fmla="*/ 58 w 112"/>
                <a:gd name="T23" fmla="*/ 90 h 96"/>
                <a:gd name="T24" fmla="*/ 84 w 112"/>
                <a:gd name="T25" fmla="*/ 96 h 96"/>
                <a:gd name="T26" fmla="*/ 111 w 112"/>
                <a:gd name="T27" fmla="*/ 85 h 96"/>
                <a:gd name="T28" fmla="*/ 112 w 112"/>
                <a:gd name="T29" fmla="*/ 82 h 96"/>
                <a:gd name="T30" fmla="*/ 112 w 112"/>
                <a:gd name="T31" fmla="*/ 10 h 96"/>
                <a:gd name="T32" fmla="*/ 109 w 112"/>
                <a:gd name="T33" fmla="*/ 6 h 96"/>
                <a:gd name="T34" fmla="*/ 104 w 112"/>
                <a:gd name="T35" fmla="*/ 80 h 96"/>
                <a:gd name="T36" fmla="*/ 92 w 112"/>
                <a:gd name="T37" fmla="*/ 87 h 96"/>
                <a:gd name="T38" fmla="*/ 92 w 112"/>
                <a:gd name="T39" fmla="*/ 80 h 96"/>
                <a:gd name="T40" fmla="*/ 90 w 112"/>
                <a:gd name="T41" fmla="*/ 78 h 96"/>
                <a:gd name="T42" fmla="*/ 88 w 112"/>
                <a:gd name="T43" fmla="*/ 80 h 96"/>
                <a:gd name="T44" fmla="*/ 88 w 112"/>
                <a:gd name="T45" fmla="*/ 87 h 96"/>
                <a:gd name="T46" fmla="*/ 84 w 112"/>
                <a:gd name="T47" fmla="*/ 88 h 96"/>
                <a:gd name="T48" fmla="*/ 84 w 112"/>
                <a:gd name="T49" fmla="*/ 36 h 96"/>
                <a:gd name="T50" fmla="*/ 82 w 112"/>
                <a:gd name="T51" fmla="*/ 34 h 96"/>
                <a:gd name="T52" fmla="*/ 80 w 112"/>
                <a:gd name="T53" fmla="*/ 36 h 96"/>
                <a:gd name="T54" fmla="*/ 80 w 112"/>
                <a:gd name="T55" fmla="*/ 87 h 96"/>
                <a:gd name="T56" fmla="*/ 76 w 112"/>
                <a:gd name="T57" fmla="*/ 87 h 96"/>
                <a:gd name="T58" fmla="*/ 76 w 112"/>
                <a:gd name="T59" fmla="*/ 68 h 96"/>
                <a:gd name="T60" fmla="*/ 74 w 112"/>
                <a:gd name="T61" fmla="*/ 66 h 96"/>
                <a:gd name="T62" fmla="*/ 72 w 112"/>
                <a:gd name="T63" fmla="*/ 68 h 96"/>
                <a:gd name="T64" fmla="*/ 72 w 112"/>
                <a:gd name="T65" fmla="*/ 86 h 96"/>
                <a:gd name="T66" fmla="*/ 61 w 112"/>
                <a:gd name="T67" fmla="*/ 82 h 96"/>
                <a:gd name="T68" fmla="*/ 20 w 112"/>
                <a:gd name="T69" fmla="*/ 72 h 96"/>
                <a:gd name="T70" fmla="*/ 8 w 112"/>
                <a:gd name="T71" fmla="*/ 74 h 96"/>
                <a:gd name="T72" fmla="*/ 8 w 112"/>
                <a:gd name="T73" fmla="*/ 10 h 96"/>
                <a:gd name="T74" fmla="*/ 20 w 112"/>
                <a:gd name="T75" fmla="*/ 8 h 96"/>
                <a:gd name="T76" fmla="*/ 58 w 112"/>
                <a:gd name="T77" fmla="*/ 18 h 96"/>
                <a:gd name="T78" fmla="*/ 84 w 112"/>
                <a:gd name="T79" fmla="*/ 24 h 96"/>
                <a:gd name="T80" fmla="*/ 104 w 112"/>
                <a:gd name="T81" fmla="*/ 18 h 96"/>
                <a:gd name="T82" fmla="*/ 104 w 112"/>
                <a:gd name="T83" fmla="*/ 8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2" h="96">
                  <a:moveTo>
                    <a:pt x="109" y="6"/>
                  </a:moveTo>
                  <a:cubicBezTo>
                    <a:pt x="108" y="6"/>
                    <a:pt x="106" y="6"/>
                    <a:pt x="105" y="7"/>
                  </a:cubicBezTo>
                  <a:cubicBezTo>
                    <a:pt x="101" y="11"/>
                    <a:pt x="95" y="16"/>
                    <a:pt x="84" y="16"/>
                  </a:cubicBezTo>
                  <a:cubicBezTo>
                    <a:pt x="77" y="16"/>
                    <a:pt x="70" y="14"/>
                    <a:pt x="61" y="10"/>
                  </a:cubicBezTo>
                  <a:cubicBezTo>
                    <a:pt x="46" y="4"/>
                    <a:pt x="32" y="0"/>
                    <a:pt x="20" y="0"/>
                  </a:cubicBezTo>
                  <a:cubicBezTo>
                    <a:pt x="12" y="0"/>
                    <a:pt x="6" y="2"/>
                    <a:pt x="3" y="3"/>
                  </a:cubicBezTo>
                  <a:cubicBezTo>
                    <a:pt x="1" y="4"/>
                    <a:pt x="0" y="5"/>
                    <a:pt x="0" y="7"/>
                  </a:cubicBezTo>
                  <a:cubicBezTo>
                    <a:pt x="0" y="79"/>
                    <a:pt x="0" y="79"/>
                    <a:pt x="0" y="79"/>
                  </a:cubicBezTo>
                  <a:cubicBezTo>
                    <a:pt x="0" y="80"/>
                    <a:pt x="1" y="82"/>
                    <a:pt x="2" y="82"/>
                  </a:cubicBezTo>
                  <a:cubicBezTo>
                    <a:pt x="3" y="83"/>
                    <a:pt x="4" y="83"/>
                    <a:pt x="5" y="83"/>
                  </a:cubicBezTo>
                  <a:cubicBezTo>
                    <a:pt x="8" y="82"/>
                    <a:pt x="12" y="80"/>
                    <a:pt x="20" y="80"/>
                  </a:cubicBezTo>
                  <a:cubicBezTo>
                    <a:pt x="31" y="80"/>
                    <a:pt x="44" y="84"/>
                    <a:pt x="58" y="90"/>
                  </a:cubicBezTo>
                  <a:cubicBezTo>
                    <a:pt x="67" y="94"/>
                    <a:pt x="76" y="96"/>
                    <a:pt x="84" y="96"/>
                  </a:cubicBezTo>
                  <a:cubicBezTo>
                    <a:pt x="98" y="96"/>
                    <a:pt x="106" y="90"/>
                    <a:pt x="111" y="85"/>
                  </a:cubicBezTo>
                  <a:cubicBezTo>
                    <a:pt x="112" y="84"/>
                    <a:pt x="112" y="83"/>
                    <a:pt x="112" y="82"/>
                  </a:cubicBezTo>
                  <a:cubicBezTo>
                    <a:pt x="112" y="10"/>
                    <a:pt x="112" y="10"/>
                    <a:pt x="112" y="10"/>
                  </a:cubicBezTo>
                  <a:cubicBezTo>
                    <a:pt x="112" y="8"/>
                    <a:pt x="111" y="7"/>
                    <a:pt x="109" y="6"/>
                  </a:cubicBezTo>
                  <a:close/>
                  <a:moveTo>
                    <a:pt x="104" y="80"/>
                  </a:moveTo>
                  <a:cubicBezTo>
                    <a:pt x="101" y="83"/>
                    <a:pt x="97" y="85"/>
                    <a:pt x="92" y="87"/>
                  </a:cubicBezTo>
                  <a:cubicBezTo>
                    <a:pt x="92" y="80"/>
                    <a:pt x="92" y="80"/>
                    <a:pt x="92" y="80"/>
                  </a:cubicBezTo>
                  <a:cubicBezTo>
                    <a:pt x="92" y="79"/>
                    <a:pt x="91" y="78"/>
                    <a:pt x="90" y="78"/>
                  </a:cubicBezTo>
                  <a:cubicBezTo>
                    <a:pt x="89" y="78"/>
                    <a:pt x="88" y="79"/>
                    <a:pt x="88" y="80"/>
                  </a:cubicBezTo>
                  <a:cubicBezTo>
                    <a:pt x="88" y="87"/>
                    <a:pt x="88" y="87"/>
                    <a:pt x="88" y="87"/>
                  </a:cubicBezTo>
                  <a:cubicBezTo>
                    <a:pt x="87" y="88"/>
                    <a:pt x="85" y="88"/>
                    <a:pt x="84" y="88"/>
                  </a:cubicBezTo>
                  <a:cubicBezTo>
                    <a:pt x="84" y="36"/>
                    <a:pt x="84" y="36"/>
                    <a:pt x="84" y="36"/>
                  </a:cubicBezTo>
                  <a:cubicBezTo>
                    <a:pt x="84" y="35"/>
                    <a:pt x="83" y="34"/>
                    <a:pt x="82" y="34"/>
                  </a:cubicBezTo>
                  <a:cubicBezTo>
                    <a:pt x="81" y="34"/>
                    <a:pt x="80" y="35"/>
                    <a:pt x="80" y="36"/>
                  </a:cubicBezTo>
                  <a:cubicBezTo>
                    <a:pt x="80" y="87"/>
                    <a:pt x="80" y="87"/>
                    <a:pt x="80" y="87"/>
                  </a:cubicBezTo>
                  <a:cubicBezTo>
                    <a:pt x="79" y="87"/>
                    <a:pt x="77" y="87"/>
                    <a:pt x="76" y="87"/>
                  </a:cubicBezTo>
                  <a:cubicBezTo>
                    <a:pt x="76" y="68"/>
                    <a:pt x="76" y="68"/>
                    <a:pt x="76" y="68"/>
                  </a:cubicBezTo>
                  <a:cubicBezTo>
                    <a:pt x="76" y="67"/>
                    <a:pt x="75" y="66"/>
                    <a:pt x="74" y="66"/>
                  </a:cubicBezTo>
                  <a:cubicBezTo>
                    <a:pt x="73" y="66"/>
                    <a:pt x="72" y="67"/>
                    <a:pt x="72" y="68"/>
                  </a:cubicBezTo>
                  <a:cubicBezTo>
                    <a:pt x="72" y="86"/>
                    <a:pt x="72" y="86"/>
                    <a:pt x="72" y="86"/>
                  </a:cubicBezTo>
                  <a:cubicBezTo>
                    <a:pt x="69" y="85"/>
                    <a:pt x="65" y="84"/>
                    <a:pt x="61" y="82"/>
                  </a:cubicBezTo>
                  <a:cubicBezTo>
                    <a:pt x="46" y="76"/>
                    <a:pt x="32" y="72"/>
                    <a:pt x="20" y="72"/>
                  </a:cubicBezTo>
                  <a:cubicBezTo>
                    <a:pt x="15" y="72"/>
                    <a:pt x="11" y="73"/>
                    <a:pt x="8" y="74"/>
                  </a:cubicBezTo>
                  <a:cubicBezTo>
                    <a:pt x="8" y="10"/>
                    <a:pt x="8" y="10"/>
                    <a:pt x="8" y="10"/>
                  </a:cubicBezTo>
                  <a:cubicBezTo>
                    <a:pt x="11" y="9"/>
                    <a:pt x="15" y="8"/>
                    <a:pt x="20" y="8"/>
                  </a:cubicBezTo>
                  <a:cubicBezTo>
                    <a:pt x="31" y="8"/>
                    <a:pt x="44" y="12"/>
                    <a:pt x="58" y="18"/>
                  </a:cubicBezTo>
                  <a:cubicBezTo>
                    <a:pt x="67" y="22"/>
                    <a:pt x="76" y="24"/>
                    <a:pt x="84" y="24"/>
                  </a:cubicBezTo>
                  <a:cubicBezTo>
                    <a:pt x="93" y="24"/>
                    <a:pt x="99" y="21"/>
                    <a:pt x="104" y="18"/>
                  </a:cubicBezTo>
                  <a:lnTo>
                    <a:pt x="104"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2" name="Freeform 10"/>
          <p:cNvSpPr>
            <a:spLocks noEditPoints="1"/>
          </p:cNvSpPr>
          <p:nvPr/>
        </p:nvSpPr>
        <p:spPr bwMode="auto">
          <a:xfrm>
            <a:off x="4644358" y="3073091"/>
            <a:ext cx="312480" cy="375881"/>
          </a:xfrm>
          <a:custGeom>
            <a:avLst/>
            <a:gdLst>
              <a:gd name="T0" fmla="*/ 142 w 142"/>
              <a:gd name="T1" fmla="*/ 1 h 172"/>
              <a:gd name="T2" fmla="*/ 141 w 142"/>
              <a:gd name="T3" fmla="*/ 0 h 172"/>
              <a:gd name="T4" fmla="*/ 141 w 142"/>
              <a:gd name="T5" fmla="*/ 0 h 172"/>
              <a:gd name="T6" fmla="*/ 140 w 142"/>
              <a:gd name="T7" fmla="*/ 0 h 172"/>
              <a:gd name="T8" fmla="*/ 139 w 142"/>
              <a:gd name="T9" fmla="*/ 0 h 172"/>
              <a:gd name="T10" fmla="*/ 138 w 142"/>
              <a:gd name="T11" fmla="*/ 0 h 172"/>
              <a:gd name="T12" fmla="*/ 137 w 142"/>
              <a:gd name="T13" fmla="*/ 0 h 172"/>
              <a:gd name="T14" fmla="*/ 1 w 142"/>
              <a:gd name="T15" fmla="*/ 104 h 172"/>
              <a:gd name="T16" fmla="*/ 2 w 142"/>
              <a:gd name="T17" fmla="*/ 105 h 172"/>
              <a:gd name="T18" fmla="*/ 4 w 142"/>
              <a:gd name="T19" fmla="*/ 106 h 172"/>
              <a:gd name="T20" fmla="*/ 54 w 142"/>
              <a:gd name="T21" fmla="*/ 136 h 172"/>
              <a:gd name="T22" fmla="*/ 54 w 142"/>
              <a:gd name="T23" fmla="*/ 137 h 172"/>
              <a:gd name="T24" fmla="*/ 55 w 142"/>
              <a:gd name="T25" fmla="*/ 137 h 172"/>
              <a:gd name="T26" fmla="*/ 55 w 142"/>
              <a:gd name="T27" fmla="*/ 138 h 172"/>
              <a:gd name="T28" fmla="*/ 55 w 142"/>
              <a:gd name="T29" fmla="*/ 138 h 172"/>
              <a:gd name="T30" fmla="*/ 57 w 142"/>
              <a:gd name="T31" fmla="*/ 139 h 172"/>
              <a:gd name="T32" fmla="*/ 57 w 142"/>
              <a:gd name="T33" fmla="*/ 139 h 172"/>
              <a:gd name="T34" fmla="*/ 58 w 142"/>
              <a:gd name="T35" fmla="*/ 139 h 172"/>
              <a:gd name="T36" fmla="*/ 108 w 142"/>
              <a:gd name="T37" fmla="*/ 170 h 172"/>
              <a:gd name="T38" fmla="*/ 109 w 142"/>
              <a:gd name="T39" fmla="*/ 171 h 172"/>
              <a:gd name="T40" fmla="*/ 110 w 142"/>
              <a:gd name="T41" fmla="*/ 172 h 172"/>
              <a:gd name="T42" fmla="*/ 142 w 142"/>
              <a:gd name="T43" fmla="*/ 3 h 172"/>
              <a:gd name="T44" fmla="*/ 142 w 142"/>
              <a:gd name="T45" fmla="*/ 2 h 172"/>
              <a:gd name="T46" fmla="*/ 16 w 142"/>
              <a:gd name="T47" fmla="*/ 97 h 172"/>
              <a:gd name="T48" fmla="*/ 50 w 142"/>
              <a:gd name="T49" fmla="*/ 91 h 172"/>
              <a:gd name="T50" fmla="*/ 16 w 142"/>
              <a:gd name="T51" fmla="*/ 97 h 172"/>
              <a:gd name="T52" fmla="*/ 123 w 142"/>
              <a:gd name="T53" fmla="*/ 23 h 172"/>
              <a:gd name="T54" fmla="*/ 53 w 142"/>
              <a:gd name="T55" fmla="*/ 94 h 172"/>
              <a:gd name="T56" fmla="*/ 128 w 142"/>
              <a:gd name="T57" fmla="*/ 27 h 172"/>
              <a:gd name="T58" fmla="*/ 97 w 142"/>
              <a:gd name="T59" fmla="*/ 121 h 172"/>
              <a:gd name="T60" fmla="*/ 110 w 142"/>
              <a:gd name="T61" fmla="*/ 154 h 172"/>
              <a:gd name="T62" fmla="*/ 131 w 142"/>
              <a:gd name="T63" fmla="*/ 3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2" h="172">
                <a:moveTo>
                  <a:pt x="142" y="2"/>
                </a:moveTo>
                <a:cubicBezTo>
                  <a:pt x="142" y="1"/>
                  <a:pt x="142" y="1"/>
                  <a:pt x="142" y="1"/>
                </a:cubicBezTo>
                <a:cubicBezTo>
                  <a:pt x="142" y="1"/>
                  <a:pt x="141" y="1"/>
                  <a:pt x="141" y="1"/>
                </a:cubicBezTo>
                <a:cubicBezTo>
                  <a:pt x="141" y="1"/>
                  <a:pt x="141" y="0"/>
                  <a:pt x="141" y="0"/>
                </a:cubicBezTo>
                <a:cubicBezTo>
                  <a:pt x="141" y="0"/>
                  <a:pt x="141" y="0"/>
                  <a:pt x="141" y="0"/>
                </a:cubicBezTo>
                <a:cubicBezTo>
                  <a:pt x="141" y="0"/>
                  <a:pt x="141" y="0"/>
                  <a:pt x="141" y="0"/>
                </a:cubicBezTo>
                <a:cubicBezTo>
                  <a:pt x="140" y="0"/>
                  <a:pt x="140" y="0"/>
                  <a:pt x="140" y="0"/>
                </a:cubicBezTo>
                <a:cubicBezTo>
                  <a:pt x="140" y="0"/>
                  <a:pt x="140" y="0"/>
                  <a:pt x="140" y="0"/>
                </a:cubicBezTo>
                <a:cubicBezTo>
                  <a:pt x="140" y="0"/>
                  <a:pt x="140" y="0"/>
                  <a:pt x="140" y="0"/>
                </a:cubicBezTo>
                <a:cubicBezTo>
                  <a:pt x="139" y="0"/>
                  <a:pt x="139" y="0"/>
                  <a:pt x="139" y="0"/>
                </a:cubicBezTo>
                <a:cubicBezTo>
                  <a:pt x="139" y="0"/>
                  <a:pt x="139" y="0"/>
                  <a:pt x="138" y="0"/>
                </a:cubicBezTo>
                <a:cubicBezTo>
                  <a:pt x="138" y="0"/>
                  <a:pt x="138" y="0"/>
                  <a:pt x="138" y="0"/>
                </a:cubicBezTo>
                <a:cubicBezTo>
                  <a:pt x="138" y="0"/>
                  <a:pt x="138" y="0"/>
                  <a:pt x="137" y="0"/>
                </a:cubicBezTo>
                <a:cubicBezTo>
                  <a:pt x="137" y="0"/>
                  <a:pt x="137" y="0"/>
                  <a:pt x="137" y="0"/>
                </a:cubicBezTo>
                <a:cubicBezTo>
                  <a:pt x="2" y="99"/>
                  <a:pt x="2" y="99"/>
                  <a:pt x="2" y="99"/>
                </a:cubicBezTo>
                <a:cubicBezTo>
                  <a:pt x="0" y="100"/>
                  <a:pt x="0" y="103"/>
                  <a:pt x="1" y="104"/>
                </a:cubicBezTo>
                <a:cubicBezTo>
                  <a:pt x="1" y="105"/>
                  <a:pt x="1" y="105"/>
                  <a:pt x="2" y="105"/>
                </a:cubicBezTo>
                <a:cubicBezTo>
                  <a:pt x="2" y="105"/>
                  <a:pt x="2" y="105"/>
                  <a:pt x="2" y="105"/>
                </a:cubicBezTo>
                <a:cubicBezTo>
                  <a:pt x="2" y="105"/>
                  <a:pt x="2" y="105"/>
                  <a:pt x="2" y="105"/>
                </a:cubicBezTo>
                <a:cubicBezTo>
                  <a:pt x="2" y="106"/>
                  <a:pt x="3" y="106"/>
                  <a:pt x="4" y="106"/>
                </a:cubicBezTo>
                <a:cubicBezTo>
                  <a:pt x="47" y="99"/>
                  <a:pt x="47" y="99"/>
                  <a:pt x="47" y="99"/>
                </a:cubicBezTo>
                <a:cubicBezTo>
                  <a:pt x="54" y="136"/>
                  <a:pt x="54" y="136"/>
                  <a:pt x="54" y="136"/>
                </a:cubicBezTo>
                <a:cubicBezTo>
                  <a:pt x="54" y="136"/>
                  <a:pt x="54" y="137"/>
                  <a:pt x="54" y="137"/>
                </a:cubicBezTo>
                <a:cubicBezTo>
                  <a:pt x="54" y="137"/>
                  <a:pt x="54" y="137"/>
                  <a:pt x="54" y="137"/>
                </a:cubicBezTo>
                <a:cubicBezTo>
                  <a:pt x="54" y="137"/>
                  <a:pt x="54" y="137"/>
                  <a:pt x="54" y="137"/>
                </a:cubicBezTo>
                <a:cubicBezTo>
                  <a:pt x="54" y="137"/>
                  <a:pt x="55" y="137"/>
                  <a:pt x="55" y="137"/>
                </a:cubicBezTo>
                <a:cubicBezTo>
                  <a:pt x="55" y="138"/>
                  <a:pt x="55" y="138"/>
                  <a:pt x="55" y="138"/>
                </a:cubicBezTo>
                <a:cubicBezTo>
                  <a:pt x="55" y="138"/>
                  <a:pt x="55" y="138"/>
                  <a:pt x="55" y="138"/>
                </a:cubicBezTo>
                <a:cubicBezTo>
                  <a:pt x="55" y="138"/>
                  <a:pt x="55" y="138"/>
                  <a:pt x="55" y="138"/>
                </a:cubicBezTo>
                <a:cubicBezTo>
                  <a:pt x="55" y="138"/>
                  <a:pt x="55" y="138"/>
                  <a:pt x="55" y="138"/>
                </a:cubicBezTo>
                <a:cubicBezTo>
                  <a:pt x="56" y="138"/>
                  <a:pt x="56" y="138"/>
                  <a:pt x="56" y="138"/>
                </a:cubicBezTo>
                <a:cubicBezTo>
                  <a:pt x="56" y="139"/>
                  <a:pt x="56" y="139"/>
                  <a:pt x="57" y="139"/>
                </a:cubicBezTo>
                <a:cubicBezTo>
                  <a:pt x="57" y="139"/>
                  <a:pt x="57" y="139"/>
                  <a:pt x="57" y="139"/>
                </a:cubicBezTo>
                <a:cubicBezTo>
                  <a:pt x="57" y="139"/>
                  <a:pt x="57" y="139"/>
                  <a:pt x="57" y="139"/>
                </a:cubicBezTo>
                <a:cubicBezTo>
                  <a:pt x="57" y="139"/>
                  <a:pt x="57" y="139"/>
                  <a:pt x="57" y="139"/>
                </a:cubicBezTo>
                <a:cubicBezTo>
                  <a:pt x="57" y="139"/>
                  <a:pt x="58" y="139"/>
                  <a:pt x="58" y="139"/>
                </a:cubicBezTo>
                <a:cubicBezTo>
                  <a:pt x="95" y="128"/>
                  <a:pt x="95" y="128"/>
                  <a:pt x="95" y="128"/>
                </a:cubicBezTo>
                <a:cubicBezTo>
                  <a:pt x="108" y="170"/>
                  <a:pt x="108" y="170"/>
                  <a:pt x="108" y="170"/>
                </a:cubicBezTo>
                <a:cubicBezTo>
                  <a:pt x="108" y="170"/>
                  <a:pt x="108" y="171"/>
                  <a:pt x="109" y="171"/>
                </a:cubicBezTo>
                <a:cubicBezTo>
                  <a:pt x="109" y="171"/>
                  <a:pt x="109" y="171"/>
                  <a:pt x="109" y="171"/>
                </a:cubicBezTo>
                <a:cubicBezTo>
                  <a:pt x="109" y="171"/>
                  <a:pt x="109" y="171"/>
                  <a:pt x="109" y="171"/>
                </a:cubicBezTo>
                <a:cubicBezTo>
                  <a:pt x="109" y="172"/>
                  <a:pt x="110" y="172"/>
                  <a:pt x="110" y="172"/>
                </a:cubicBezTo>
                <a:cubicBezTo>
                  <a:pt x="112" y="172"/>
                  <a:pt x="114" y="170"/>
                  <a:pt x="114" y="168"/>
                </a:cubicBezTo>
                <a:cubicBezTo>
                  <a:pt x="142" y="3"/>
                  <a:pt x="142" y="3"/>
                  <a:pt x="142" y="3"/>
                </a:cubicBezTo>
                <a:cubicBezTo>
                  <a:pt x="142" y="3"/>
                  <a:pt x="142" y="3"/>
                  <a:pt x="142" y="3"/>
                </a:cubicBezTo>
                <a:cubicBezTo>
                  <a:pt x="142" y="3"/>
                  <a:pt x="142" y="2"/>
                  <a:pt x="142" y="2"/>
                </a:cubicBezTo>
                <a:cubicBezTo>
                  <a:pt x="142" y="2"/>
                  <a:pt x="142" y="2"/>
                  <a:pt x="142" y="2"/>
                </a:cubicBezTo>
                <a:close/>
                <a:moveTo>
                  <a:pt x="16" y="97"/>
                </a:moveTo>
                <a:cubicBezTo>
                  <a:pt x="117" y="23"/>
                  <a:pt x="117" y="23"/>
                  <a:pt x="117" y="23"/>
                </a:cubicBezTo>
                <a:cubicBezTo>
                  <a:pt x="50" y="91"/>
                  <a:pt x="50" y="91"/>
                  <a:pt x="50" y="91"/>
                </a:cubicBezTo>
                <a:cubicBezTo>
                  <a:pt x="50" y="91"/>
                  <a:pt x="49" y="91"/>
                  <a:pt x="49" y="91"/>
                </a:cubicBezTo>
                <a:lnTo>
                  <a:pt x="16" y="97"/>
                </a:lnTo>
                <a:close/>
                <a:moveTo>
                  <a:pt x="53" y="94"/>
                </a:moveTo>
                <a:cubicBezTo>
                  <a:pt x="123" y="23"/>
                  <a:pt x="123" y="23"/>
                  <a:pt x="123" y="23"/>
                </a:cubicBezTo>
                <a:cubicBezTo>
                  <a:pt x="59" y="126"/>
                  <a:pt x="59" y="126"/>
                  <a:pt x="59" y="126"/>
                </a:cubicBezTo>
                <a:lnTo>
                  <a:pt x="53" y="94"/>
                </a:lnTo>
                <a:close/>
                <a:moveTo>
                  <a:pt x="64" y="130"/>
                </a:moveTo>
                <a:cubicBezTo>
                  <a:pt x="128" y="27"/>
                  <a:pt x="128" y="27"/>
                  <a:pt x="128" y="27"/>
                </a:cubicBezTo>
                <a:cubicBezTo>
                  <a:pt x="97" y="120"/>
                  <a:pt x="97" y="120"/>
                  <a:pt x="97" y="120"/>
                </a:cubicBezTo>
                <a:cubicBezTo>
                  <a:pt x="97" y="121"/>
                  <a:pt x="97" y="120"/>
                  <a:pt x="97" y="121"/>
                </a:cubicBezTo>
                <a:lnTo>
                  <a:pt x="64" y="130"/>
                </a:lnTo>
                <a:close/>
                <a:moveTo>
                  <a:pt x="110" y="154"/>
                </a:moveTo>
                <a:cubicBezTo>
                  <a:pt x="100" y="123"/>
                  <a:pt x="100" y="123"/>
                  <a:pt x="100" y="123"/>
                </a:cubicBezTo>
                <a:cubicBezTo>
                  <a:pt x="131" y="30"/>
                  <a:pt x="131" y="30"/>
                  <a:pt x="131" y="30"/>
                </a:cubicBezTo>
                <a:lnTo>
                  <a:pt x="110" y="1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3" name="Group 13"/>
          <p:cNvGrpSpPr>
            <a:grpSpLocks noChangeAspect="1"/>
          </p:cNvGrpSpPr>
          <p:nvPr/>
        </p:nvGrpSpPr>
        <p:grpSpPr bwMode="auto">
          <a:xfrm>
            <a:off x="7156900" y="3061712"/>
            <a:ext cx="411841" cy="398641"/>
            <a:chOff x="3683" y="2009"/>
            <a:chExt cx="312" cy="302"/>
          </a:xfrm>
          <a:solidFill>
            <a:schemeClr val="bg1"/>
          </a:solidFill>
        </p:grpSpPr>
        <p:sp>
          <p:nvSpPr>
            <p:cNvPr id="14" name="Freeform 14"/>
            <p:cNvSpPr>
              <a:spLocks noEditPoints="1"/>
            </p:cNvSpPr>
            <p:nvPr/>
          </p:nvSpPr>
          <p:spPr bwMode="auto">
            <a:xfrm>
              <a:off x="3791" y="2108"/>
              <a:ext cx="105" cy="104"/>
            </a:xfrm>
            <a:custGeom>
              <a:avLst/>
              <a:gdLst>
                <a:gd name="T0" fmla="*/ 27 w 54"/>
                <a:gd name="T1" fmla="*/ 0 h 54"/>
                <a:gd name="T2" fmla="*/ 0 w 54"/>
                <a:gd name="T3" fmla="*/ 27 h 54"/>
                <a:gd name="T4" fmla="*/ 27 w 54"/>
                <a:gd name="T5" fmla="*/ 54 h 54"/>
                <a:gd name="T6" fmla="*/ 54 w 54"/>
                <a:gd name="T7" fmla="*/ 27 h 54"/>
                <a:gd name="T8" fmla="*/ 27 w 54"/>
                <a:gd name="T9" fmla="*/ 0 h 54"/>
                <a:gd name="T10" fmla="*/ 27 w 54"/>
                <a:gd name="T11" fmla="*/ 50 h 54"/>
                <a:gd name="T12" fmla="*/ 4 w 54"/>
                <a:gd name="T13" fmla="*/ 27 h 54"/>
                <a:gd name="T14" fmla="*/ 27 w 54"/>
                <a:gd name="T15" fmla="*/ 4 h 54"/>
                <a:gd name="T16" fmla="*/ 50 w 54"/>
                <a:gd name="T17" fmla="*/ 27 h 54"/>
                <a:gd name="T18" fmla="*/ 27 w 54"/>
                <a:gd name="T19" fmla="*/ 5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54">
                  <a:moveTo>
                    <a:pt x="27" y="0"/>
                  </a:moveTo>
                  <a:cubicBezTo>
                    <a:pt x="12" y="0"/>
                    <a:pt x="0" y="12"/>
                    <a:pt x="0" y="27"/>
                  </a:cubicBezTo>
                  <a:cubicBezTo>
                    <a:pt x="0" y="42"/>
                    <a:pt x="12" y="54"/>
                    <a:pt x="27" y="54"/>
                  </a:cubicBezTo>
                  <a:cubicBezTo>
                    <a:pt x="42" y="54"/>
                    <a:pt x="54" y="42"/>
                    <a:pt x="54" y="27"/>
                  </a:cubicBezTo>
                  <a:cubicBezTo>
                    <a:pt x="54" y="12"/>
                    <a:pt x="42" y="0"/>
                    <a:pt x="27" y="0"/>
                  </a:cubicBezTo>
                  <a:close/>
                  <a:moveTo>
                    <a:pt x="27" y="50"/>
                  </a:moveTo>
                  <a:cubicBezTo>
                    <a:pt x="14" y="50"/>
                    <a:pt x="4" y="40"/>
                    <a:pt x="4" y="27"/>
                  </a:cubicBezTo>
                  <a:cubicBezTo>
                    <a:pt x="4" y="14"/>
                    <a:pt x="14" y="4"/>
                    <a:pt x="27" y="4"/>
                  </a:cubicBezTo>
                  <a:cubicBezTo>
                    <a:pt x="40" y="4"/>
                    <a:pt x="50" y="14"/>
                    <a:pt x="50" y="27"/>
                  </a:cubicBezTo>
                  <a:cubicBezTo>
                    <a:pt x="50" y="40"/>
                    <a:pt x="40" y="50"/>
                    <a:pt x="27"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5"/>
            <p:cNvSpPr>
              <a:spLocks noEditPoints="1"/>
            </p:cNvSpPr>
            <p:nvPr/>
          </p:nvSpPr>
          <p:spPr bwMode="auto">
            <a:xfrm>
              <a:off x="3683" y="2009"/>
              <a:ext cx="312" cy="302"/>
            </a:xfrm>
            <a:custGeom>
              <a:avLst/>
              <a:gdLst>
                <a:gd name="T0" fmla="*/ 154 w 161"/>
                <a:gd name="T1" fmla="*/ 62 h 156"/>
                <a:gd name="T2" fmla="*/ 145 w 161"/>
                <a:gd name="T3" fmla="*/ 37 h 156"/>
                <a:gd name="T4" fmla="*/ 122 w 161"/>
                <a:gd name="T5" fmla="*/ 16 h 156"/>
                <a:gd name="T6" fmla="*/ 98 w 161"/>
                <a:gd name="T7" fmla="*/ 6 h 156"/>
                <a:gd name="T8" fmla="*/ 66 w 161"/>
                <a:gd name="T9" fmla="*/ 5 h 156"/>
                <a:gd name="T10" fmla="*/ 52 w 161"/>
                <a:gd name="T11" fmla="*/ 25 h 156"/>
                <a:gd name="T12" fmla="*/ 17 w 161"/>
                <a:gd name="T13" fmla="*/ 30 h 156"/>
                <a:gd name="T14" fmla="*/ 29 w 161"/>
                <a:gd name="T15" fmla="*/ 48 h 156"/>
                <a:gd name="T16" fmla="*/ 6 w 161"/>
                <a:gd name="T17" fmla="*/ 62 h 156"/>
                <a:gd name="T18" fmla="*/ 5 w 161"/>
                <a:gd name="T19" fmla="*/ 94 h 156"/>
                <a:gd name="T20" fmla="*/ 29 w 161"/>
                <a:gd name="T21" fmla="*/ 108 h 156"/>
                <a:gd name="T22" fmla="*/ 17 w 161"/>
                <a:gd name="T23" fmla="*/ 125 h 156"/>
                <a:gd name="T24" fmla="*/ 41 w 161"/>
                <a:gd name="T25" fmla="*/ 141 h 156"/>
                <a:gd name="T26" fmla="*/ 66 w 161"/>
                <a:gd name="T27" fmla="*/ 150 h 156"/>
                <a:gd name="T28" fmla="*/ 95 w 161"/>
                <a:gd name="T29" fmla="*/ 154 h 156"/>
                <a:gd name="T30" fmla="*/ 111 w 161"/>
                <a:gd name="T31" fmla="*/ 130 h 156"/>
                <a:gd name="T32" fmla="*/ 127 w 161"/>
                <a:gd name="T33" fmla="*/ 141 h 156"/>
                <a:gd name="T34" fmla="*/ 144 w 161"/>
                <a:gd name="T35" fmla="*/ 117 h 156"/>
                <a:gd name="T36" fmla="*/ 155 w 161"/>
                <a:gd name="T37" fmla="*/ 94 h 156"/>
                <a:gd name="T38" fmla="*/ 161 w 161"/>
                <a:gd name="T39" fmla="*/ 78 h 156"/>
                <a:gd name="T40" fmla="*/ 114 w 161"/>
                <a:gd name="T41" fmla="*/ 122 h 156"/>
                <a:gd name="T42" fmla="*/ 111 w 161"/>
                <a:gd name="T43" fmla="*/ 121 h 156"/>
                <a:gd name="T44" fmla="*/ 93 w 161"/>
                <a:gd name="T45" fmla="*/ 129 h 156"/>
                <a:gd name="T46" fmla="*/ 90 w 161"/>
                <a:gd name="T47" fmla="*/ 147 h 156"/>
                <a:gd name="T48" fmla="*/ 71 w 161"/>
                <a:gd name="T49" fmla="*/ 129 h 156"/>
                <a:gd name="T50" fmla="*/ 52 w 161"/>
                <a:gd name="T51" fmla="*/ 122 h 156"/>
                <a:gd name="T52" fmla="*/ 49 w 161"/>
                <a:gd name="T53" fmla="*/ 122 h 156"/>
                <a:gd name="T54" fmla="*/ 37 w 161"/>
                <a:gd name="T55" fmla="*/ 112 h 156"/>
                <a:gd name="T56" fmla="*/ 38 w 161"/>
                <a:gd name="T57" fmla="*/ 109 h 156"/>
                <a:gd name="T58" fmla="*/ 38 w 161"/>
                <a:gd name="T59" fmla="*/ 107 h 156"/>
                <a:gd name="T60" fmla="*/ 9 w 161"/>
                <a:gd name="T61" fmla="*/ 86 h 156"/>
                <a:gd name="T62" fmla="*/ 26 w 161"/>
                <a:gd name="T63" fmla="*/ 70 h 156"/>
                <a:gd name="T64" fmla="*/ 38 w 161"/>
                <a:gd name="T65" fmla="*/ 49 h 156"/>
                <a:gd name="T66" fmla="*/ 38 w 161"/>
                <a:gd name="T67" fmla="*/ 46 h 156"/>
                <a:gd name="T68" fmla="*/ 25 w 161"/>
                <a:gd name="T69" fmla="*/ 33 h 156"/>
                <a:gd name="T70" fmla="*/ 50 w 161"/>
                <a:gd name="T71" fmla="*/ 34 h 156"/>
                <a:gd name="T72" fmla="*/ 50 w 161"/>
                <a:gd name="T73" fmla="*/ 34 h 156"/>
                <a:gd name="T74" fmla="*/ 53 w 161"/>
                <a:gd name="T75" fmla="*/ 34 h 156"/>
                <a:gd name="T76" fmla="*/ 74 w 161"/>
                <a:gd name="T77" fmla="*/ 8 h 156"/>
                <a:gd name="T78" fmla="*/ 90 w 161"/>
                <a:gd name="T79" fmla="*/ 23 h 156"/>
                <a:gd name="T80" fmla="*/ 110 w 161"/>
                <a:gd name="T81" fmla="*/ 35 h 156"/>
                <a:gd name="T82" fmla="*/ 112 w 161"/>
                <a:gd name="T83" fmla="*/ 34 h 156"/>
                <a:gd name="T84" fmla="*/ 115 w 161"/>
                <a:gd name="T85" fmla="*/ 34 h 156"/>
                <a:gd name="T86" fmla="*/ 126 w 161"/>
                <a:gd name="T87" fmla="*/ 46 h 156"/>
                <a:gd name="T88" fmla="*/ 125 w 161"/>
                <a:gd name="T89" fmla="*/ 49 h 156"/>
                <a:gd name="T90" fmla="*/ 132 w 161"/>
                <a:gd name="T91" fmla="*/ 67 h 156"/>
                <a:gd name="T92" fmla="*/ 138 w 161"/>
                <a:gd name="T93" fmla="*/ 70 h 156"/>
                <a:gd name="T94" fmla="*/ 138 w 161"/>
                <a:gd name="T95" fmla="*/ 86 h 156"/>
                <a:gd name="T96" fmla="*/ 125 w 161"/>
                <a:gd name="T97" fmla="*/ 105 h 156"/>
                <a:gd name="T98" fmla="*/ 125 w 161"/>
                <a:gd name="T99" fmla="*/ 108 h 156"/>
                <a:gd name="T100" fmla="*/ 126 w 161"/>
                <a:gd name="T101" fmla="*/ 11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1" h="156">
                  <a:moveTo>
                    <a:pt x="160" y="65"/>
                  </a:moveTo>
                  <a:cubicBezTo>
                    <a:pt x="160" y="63"/>
                    <a:pt x="158" y="62"/>
                    <a:pt x="155" y="62"/>
                  </a:cubicBezTo>
                  <a:cubicBezTo>
                    <a:pt x="155" y="62"/>
                    <a:pt x="155" y="62"/>
                    <a:pt x="155" y="62"/>
                  </a:cubicBezTo>
                  <a:cubicBezTo>
                    <a:pt x="155" y="62"/>
                    <a:pt x="154" y="62"/>
                    <a:pt x="154" y="62"/>
                  </a:cubicBezTo>
                  <a:cubicBezTo>
                    <a:pt x="139" y="62"/>
                    <a:pt x="139" y="62"/>
                    <a:pt x="139" y="62"/>
                  </a:cubicBezTo>
                  <a:cubicBezTo>
                    <a:pt x="138" y="57"/>
                    <a:pt x="136" y="53"/>
                    <a:pt x="134" y="49"/>
                  </a:cubicBezTo>
                  <a:cubicBezTo>
                    <a:pt x="144" y="39"/>
                    <a:pt x="144" y="39"/>
                    <a:pt x="144" y="39"/>
                  </a:cubicBezTo>
                  <a:cubicBezTo>
                    <a:pt x="144" y="38"/>
                    <a:pt x="145" y="38"/>
                    <a:pt x="145" y="37"/>
                  </a:cubicBezTo>
                  <a:cubicBezTo>
                    <a:pt x="146" y="36"/>
                    <a:pt x="147" y="33"/>
                    <a:pt x="145" y="32"/>
                  </a:cubicBezTo>
                  <a:cubicBezTo>
                    <a:pt x="140" y="25"/>
                    <a:pt x="134" y="19"/>
                    <a:pt x="127" y="15"/>
                  </a:cubicBezTo>
                  <a:cubicBezTo>
                    <a:pt x="126" y="13"/>
                    <a:pt x="122" y="14"/>
                    <a:pt x="122" y="16"/>
                  </a:cubicBezTo>
                  <a:cubicBezTo>
                    <a:pt x="122" y="16"/>
                    <a:pt x="122" y="16"/>
                    <a:pt x="122" y="16"/>
                  </a:cubicBezTo>
                  <a:cubicBezTo>
                    <a:pt x="122" y="16"/>
                    <a:pt x="122" y="16"/>
                    <a:pt x="122" y="16"/>
                  </a:cubicBezTo>
                  <a:cubicBezTo>
                    <a:pt x="111" y="26"/>
                    <a:pt x="111" y="26"/>
                    <a:pt x="111" y="26"/>
                  </a:cubicBezTo>
                  <a:cubicBezTo>
                    <a:pt x="107" y="24"/>
                    <a:pt x="103" y="22"/>
                    <a:pt x="98" y="21"/>
                  </a:cubicBezTo>
                  <a:cubicBezTo>
                    <a:pt x="98" y="6"/>
                    <a:pt x="98" y="6"/>
                    <a:pt x="98" y="6"/>
                  </a:cubicBezTo>
                  <a:cubicBezTo>
                    <a:pt x="98" y="6"/>
                    <a:pt x="98" y="6"/>
                    <a:pt x="98" y="6"/>
                  </a:cubicBezTo>
                  <a:cubicBezTo>
                    <a:pt x="98" y="4"/>
                    <a:pt x="97" y="2"/>
                    <a:pt x="95" y="1"/>
                  </a:cubicBezTo>
                  <a:cubicBezTo>
                    <a:pt x="86" y="0"/>
                    <a:pt x="78" y="0"/>
                    <a:pt x="69" y="1"/>
                  </a:cubicBezTo>
                  <a:cubicBezTo>
                    <a:pt x="67" y="1"/>
                    <a:pt x="66" y="3"/>
                    <a:pt x="66" y="5"/>
                  </a:cubicBezTo>
                  <a:cubicBezTo>
                    <a:pt x="66" y="5"/>
                    <a:pt x="66" y="5"/>
                    <a:pt x="66" y="5"/>
                  </a:cubicBezTo>
                  <a:cubicBezTo>
                    <a:pt x="66" y="6"/>
                    <a:pt x="66" y="6"/>
                    <a:pt x="66" y="6"/>
                  </a:cubicBezTo>
                  <a:cubicBezTo>
                    <a:pt x="66" y="20"/>
                    <a:pt x="66" y="20"/>
                    <a:pt x="66" y="20"/>
                  </a:cubicBezTo>
                  <a:cubicBezTo>
                    <a:pt x="61" y="21"/>
                    <a:pt x="57" y="23"/>
                    <a:pt x="52" y="25"/>
                  </a:cubicBezTo>
                  <a:cubicBezTo>
                    <a:pt x="41" y="14"/>
                    <a:pt x="41" y="14"/>
                    <a:pt x="41" y="14"/>
                  </a:cubicBezTo>
                  <a:cubicBezTo>
                    <a:pt x="41" y="14"/>
                    <a:pt x="41" y="14"/>
                    <a:pt x="41" y="14"/>
                  </a:cubicBezTo>
                  <a:cubicBezTo>
                    <a:pt x="39" y="13"/>
                    <a:pt x="37" y="12"/>
                    <a:pt x="35" y="13"/>
                  </a:cubicBezTo>
                  <a:cubicBezTo>
                    <a:pt x="28" y="18"/>
                    <a:pt x="22" y="24"/>
                    <a:pt x="17" y="30"/>
                  </a:cubicBezTo>
                  <a:cubicBezTo>
                    <a:pt x="15" y="32"/>
                    <a:pt x="16" y="35"/>
                    <a:pt x="17" y="36"/>
                  </a:cubicBezTo>
                  <a:cubicBezTo>
                    <a:pt x="18" y="36"/>
                    <a:pt x="18" y="36"/>
                    <a:pt x="18" y="36"/>
                  </a:cubicBezTo>
                  <a:cubicBezTo>
                    <a:pt x="18" y="36"/>
                    <a:pt x="18" y="37"/>
                    <a:pt x="18" y="37"/>
                  </a:cubicBezTo>
                  <a:cubicBezTo>
                    <a:pt x="29" y="48"/>
                    <a:pt x="29" y="48"/>
                    <a:pt x="29" y="48"/>
                  </a:cubicBezTo>
                  <a:cubicBezTo>
                    <a:pt x="27" y="52"/>
                    <a:pt x="25" y="57"/>
                    <a:pt x="23" y="62"/>
                  </a:cubicBezTo>
                  <a:cubicBezTo>
                    <a:pt x="6" y="62"/>
                    <a:pt x="6" y="62"/>
                    <a:pt x="6" y="62"/>
                  </a:cubicBezTo>
                  <a:cubicBezTo>
                    <a:pt x="6" y="62"/>
                    <a:pt x="6" y="62"/>
                    <a:pt x="6" y="62"/>
                  </a:cubicBezTo>
                  <a:cubicBezTo>
                    <a:pt x="6" y="62"/>
                    <a:pt x="6" y="62"/>
                    <a:pt x="6" y="62"/>
                  </a:cubicBezTo>
                  <a:cubicBezTo>
                    <a:pt x="3" y="62"/>
                    <a:pt x="1" y="63"/>
                    <a:pt x="1" y="65"/>
                  </a:cubicBezTo>
                  <a:cubicBezTo>
                    <a:pt x="0" y="69"/>
                    <a:pt x="0" y="74"/>
                    <a:pt x="0" y="78"/>
                  </a:cubicBezTo>
                  <a:cubicBezTo>
                    <a:pt x="0" y="82"/>
                    <a:pt x="0" y="86"/>
                    <a:pt x="1" y="91"/>
                  </a:cubicBezTo>
                  <a:cubicBezTo>
                    <a:pt x="1" y="93"/>
                    <a:pt x="3" y="94"/>
                    <a:pt x="5" y="94"/>
                  </a:cubicBezTo>
                  <a:cubicBezTo>
                    <a:pt x="5" y="94"/>
                    <a:pt x="6" y="94"/>
                    <a:pt x="6" y="94"/>
                  </a:cubicBezTo>
                  <a:cubicBezTo>
                    <a:pt x="6" y="94"/>
                    <a:pt x="6" y="94"/>
                    <a:pt x="6" y="94"/>
                  </a:cubicBezTo>
                  <a:cubicBezTo>
                    <a:pt x="23" y="94"/>
                    <a:pt x="23" y="94"/>
                    <a:pt x="23" y="94"/>
                  </a:cubicBezTo>
                  <a:cubicBezTo>
                    <a:pt x="25" y="99"/>
                    <a:pt x="27" y="104"/>
                    <a:pt x="29" y="108"/>
                  </a:cubicBezTo>
                  <a:cubicBezTo>
                    <a:pt x="18" y="119"/>
                    <a:pt x="18" y="119"/>
                    <a:pt x="18" y="119"/>
                  </a:cubicBezTo>
                  <a:cubicBezTo>
                    <a:pt x="18" y="119"/>
                    <a:pt x="18" y="119"/>
                    <a:pt x="18" y="120"/>
                  </a:cubicBezTo>
                  <a:cubicBezTo>
                    <a:pt x="18" y="120"/>
                    <a:pt x="18" y="120"/>
                    <a:pt x="18" y="120"/>
                  </a:cubicBezTo>
                  <a:cubicBezTo>
                    <a:pt x="16" y="121"/>
                    <a:pt x="16" y="124"/>
                    <a:pt x="17" y="125"/>
                  </a:cubicBezTo>
                  <a:cubicBezTo>
                    <a:pt x="22" y="132"/>
                    <a:pt x="29" y="138"/>
                    <a:pt x="36" y="142"/>
                  </a:cubicBezTo>
                  <a:cubicBezTo>
                    <a:pt x="36" y="143"/>
                    <a:pt x="37" y="143"/>
                    <a:pt x="38" y="143"/>
                  </a:cubicBezTo>
                  <a:cubicBezTo>
                    <a:pt x="39" y="143"/>
                    <a:pt x="40" y="142"/>
                    <a:pt x="41" y="142"/>
                  </a:cubicBezTo>
                  <a:cubicBezTo>
                    <a:pt x="41" y="141"/>
                    <a:pt x="41" y="141"/>
                    <a:pt x="41" y="141"/>
                  </a:cubicBezTo>
                  <a:cubicBezTo>
                    <a:pt x="52" y="131"/>
                    <a:pt x="52" y="131"/>
                    <a:pt x="52" y="131"/>
                  </a:cubicBezTo>
                  <a:cubicBezTo>
                    <a:pt x="57" y="133"/>
                    <a:pt x="61" y="135"/>
                    <a:pt x="66" y="136"/>
                  </a:cubicBezTo>
                  <a:cubicBezTo>
                    <a:pt x="66" y="150"/>
                    <a:pt x="66" y="150"/>
                    <a:pt x="66" y="150"/>
                  </a:cubicBezTo>
                  <a:cubicBezTo>
                    <a:pt x="66" y="150"/>
                    <a:pt x="66" y="150"/>
                    <a:pt x="66" y="150"/>
                  </a:cubicBezTo>
                  <a:cubicBezTo>
                    <a:pt x="66" y="150"/>
                    <a:pt x="66" y="150"/>
                    <a:pt x="66" y="150"/>
                  </a:cubicBezTo>
                  <a:cubicBezTo>
                    <a:pt x="66" y="152"/>
                    <a:pt x="67" y="154"/>
                    <a:pt x="69" y="155"/>
                  </a:cubicBezTo>
                  <a:cubicBezTo>
                    <a:pt x="73" y="155"/>
                    <a:pt x="77" y="156"/>
                    <a:pt x="80" y="156"/>
                  </a:cubicBezTo>
                  <a:cubicBezTo>
                    <a:pt x="85" y="156"/>
                    <a:pt x="90" y="155"/>
                    <a:pt x="95" y="154"/>
                  </a:cubicBezTo>
                  <a:cubicBezTo>
                    <a:pt x="97" y="154"/>
                    <a:pt x="98" y="152"/>
                    <a:pt x="98" y="150"/>
                  </a:cubicBezTo>
                  <a:cubicBezTo>
                    <a:pt x="98" y="150"/>
                    <a:pt x="98" y="150"/>
                    <a:pt x="98" y="150"/>
                  </a:cubicBezTo>
                  <a:cubicBezTo>
                    <a:pt x="98" y="136"/>
                    <a:pt x="98" y="136"/>
                    <a:pt x="98" y="136"/>
                  </a:cubicBezTo>
                  <a:cubicBezTo>
                    <a:pt x="103" y="134"/>
                    <a:pt x="107" y="132"/>
                    <a:pt x="111" y="130"/>
                  </a:cubicBezTo>
                  <a:cubicBezTo>
                    <a:pt x="121" y="140"/>
                    <a:pt x="121" y="140"/>
                    <a:pt x="121" y="140"/>
                  </a:cubicBezTo>
                  <a:cubicBezTo>
                    <a:pt x="121" y="140"/>
                    <a:pt x="122" y="140"/>
                    <a:pt x="122" y="140"/>
                  </a:cubicBezTo>
                  <a:cubicBezTo>
                    <a:pt x="122" y="141"/>
                    <a:pt x="124" y="142"/>
                    <a:pt x="125" y="142"/>
                  </a:cubicBezTo>
                  <a:cubicBezTo>
                    <a:pt x="126" y="142"/>
                    <a:pt x="126" y="142"/>
                    <a:pt x="127" y="141"/>
                  </a:cubicBezTo>
                  <a:cubicBezTo>
                    <a:pt x="134" y="136"/>
                    <a:pt x="140" y="130"/>
                    <a:pt x="145" y="124"/>
                  </a:cubicBezTo>
                  <a:cubicBezTo>
                    <a:pt x="147" y="122"/>
                    <a:pt x="146" y="119"/>
                    <a:pt x="145" y="118"/>
                  </a:cubicBezTo>
                  <a:cubicBezTo>
                    <a:pt x="145" y="118"/>
                    <a:pt x="144" y="118"/>
                    <a:pt x="144" y="118"/>
                  </a:cubicBezTo>
                  <a:cubicBezTo>
                    <a:pt x="144" y="118"/>
                    <a:pt x="144" y="117"/>
                    <a:pt x="144" y="117"/>
                  </a:cubicBezTo>
                  <a:cubicBezTo>
                    <a:pt x="134" y="107"/>
                    <a:pt x="134" y="107"/>
                    <a:pt x="134" y="107"/>
                  </a:cubicBezTo>
                  <a:cubicBezTo>
                    <a:pt x="136" y="103"/>
                    <a:pt x="138" y="99"/>
                    <a:pt x="139" y="94"/>
                  </a:cubicBezTo>
                  <a:cubicBezTo>
                    <a:pt x="154" y="94"/>
                    <a:pt x="154" y="94"/>
                    <a:pt x="154" y="94"/>
                  </a:cubicBezTo>
                  <a:cubicBezTo>
                    <a:pt x="154" y="94"/>
                    <a:pt x="155" y="94"/>
                    <a:pt x="155" y="94"/>
                  </a:cubicBezTo>
                  <a:cubicBezTo>
                    <a:pt x="155" y="94"/>
                    <a:pt x="155" y="94"/>
                    <a:pt x="155" y="94"/>
                  </a:cubicBezTo>
                  <a:cubicBezTo>
                    <a:pt x="155" y="94"/>
                    <a:pt x="156" y="94"/>
                    <a:pt x="156" y="94"/>
                  </a:cubicBezTo>
                  <a:cubicBezTo>
                    <a:pt x="158" y="94"/>
                    <a:pt x="160" y="93"/>
                    <a:pt x="160" y="91"/>
                  </a:cubicBezTo>
                  <a:cubicBezTo>
                    <a:pt x="161" y="86"/>
                    <a:pt x="161" y="82"/>
                    <a:pt x="161" y="78"/>
                  </a:cubicBezTo>
                  <a:cubicBezTo>
                    <a:pt x="161" y="74"/>
                    <a:pt x="161" y="69"/>
                    <a:pt x="160" y="65"/>
                  </a:cubicBezTo>
                  <a:close/>
                  <a:moveTo>
                    <a:pt x="125" y="133"/>
                  </a:moveTo>
                  <a:cubicBezTo>
                    <a:pt x="115" y="122"/>
                    <a:pt x="115" y="122"/>
                    <a:pt x="115" y="122"/>
                  </a:cubicBezTo>
                  <a:cubicBezTo>
                    <a:pt x="115" y="122"/>
                    <a:pt x="114" y="122"/>
                    <a:pt x="114" y="122"/>
                  </a:cubicBezTo>
                  <a:cubicBezTo>
                    <a:pt x="114" y="122"/>
                    <a:pt x="114" y="121"/>
                    <a:pt x="114" y="121"/>
                  </a:cubicBezTo>
                  <a:cubicBezTo>
                    <a:pt x="113" y="121"/>
                    <a:pt x="113" y="121"/>
                    <a:pt x="113" y="121"/>
                  </a:cubicBezTo>
                  <a:cubicBezTo>
                    <a:pt x="113" y="121"/>
                    <a:pt x="112" y="121"/>
                    <a:pt x="112" y="121"/>
                  </a:cubicBezTo>
                  <a:cubicBezTo>
                    <a:pt x="112" y="121"/>
                    <a:pt x="112" y="121"/>
                    <a:pt x="111" y="121"/>
                  </a:cubicBezTo>
                  <a:cubicBezTo>
                    <a:pt x="111" y="121"/>
                    <a:pt x="111" y="121"/>
                    <a:pt x="111" y="121"/>
                  </a:cubicBezTo>
                  <a:cubicBezTo>
                    <a:pt x="110" y="121"/>
                    <a:pt x="110" y="121"/>
                    <a:pt x="110" y="121"/>
                  </a:cubicBezTo>
                  <a:cubicBezTo>
                    <a:pt x="110" y="121"/>
                    <a:pt x="110" y="121"/>
                    <a:pt x="110" y="121"/>
                  </a:cubicBezTo>
                  <a:cubicBezTo>
                    <a:pt x="105" y="125"/>
                    <a:pt x="99" y="127"/>
                    <a:pt x="93" y="129"/>
                  </a:cubicBezTo>
                  <a:cubicBezTo>
                    <a:pt x="91" y="129"/>
                    <a:pt x="90" y="131"/>
                    <a:pt x="90" y="133"/>
                  </a:cubicBezTo>
                  <a:cubicBezTo>
                    <a:pt x="90" y="133"/>
                    <a:pt x="90" y="133"/>
                    <a:pt x="90" y="133"/>
                  </a:cubicBezTo>
                  <a:cubicBezTo>
                    <a:pt x="90" y="134"/>
                    <a:pt x="90" y="134"/>
                    <a:pt x="90" y="134"/>
                  </a:cubicBezTo>
                  <a:cubicBezTo>
                    <a:pt x="90" y="147"/>
                    <a:pt x="90" y="147"/>
                    <a:pt x="90" y="147"/>
                  </a:cubicBezTo>
                  <a:cubicBezTo>
                    <a:pt x="85" y="148"/>
                    <a:pt x="79" y="148"/>
                    <a:pt x="74" y="147"/>
                  </a:cubicBezTo>
                  <a:cubicBezTo>
                    <a:pt x="74" y="134"/>
                    <a:pt x="74" y="134"/>
                    <a:pt x="74" y="134"/>
                  </a:cubicBezTo>
                  <a:cubicBezTo>
                    <a:pt x="74" y="134"/>
                    <a:pt x="74" y="134"/>
                    <a:pt x="74" y="134"/>
                  </a:cubicBezTo>
                  <a:cubicBezTo>
                    <a:pt x="74" y="131"/>
                    <a:pt x="73" y="129"/>
                    <a:pt x="71" y="129"/>
                  </a:cubicBezTo>
                  <a:cubicBezTo>
                    <a:pt x="65" y="128"/>
                    <a:pt x="59" y="125"/>
                    <a:pt x="54" y="122"/>
                  </a:cubicBezTo>
                  <a:cubicBezTo>
                    <a:pt x="53" y="122"/>
                    <a:pt x="53" y="122"/>
                    <a:pt x="53" y="122"/>
                  </a:cubicBezTo>
                  <a:cubicBezTo>
                    <a:pt x="53" y="122"/>
                    <a:pt x="53" y="122"/>
                    <a:pt x="52" y="122"/>
                  </a:cubicBezTo>
                  <a:cubicBezTo>
                    <a:pt x="52" y="122"/>
                    <a:pt x="52" y="122"/>
                    <a:pt x="52" y="122"/>
                  </a:cubicBezTo>
                  <a:cubicBezTo>
                    <a:pt x="52" y="122"/>
                    <a:pt x="51" y="122"/>
                    <a:pt x="51" y="122"/>
                  </a:cubicBezTo>
                  <a:cubicBezTo>
                    <a:pt x="51" y="122"/>
                    <a:pt x="51" y="122"/>
                    <a:pt x="50" y="122"/>
                  </a:cubicBezTo>
                  <a:cubicBezTo>
                    <a:pt x="50" y="122"/>
                    <a:pt x="50" y="122"/>
                    <a:pt x="50" y="122"/>
                  </a:cubicBezTo>
                  <a:cubicBezTo>
                    <a:pt x="49" y="122"/>
                    <a:pt x="49" y="122"/>
                    <a:pt x="49" y="122"/>
                  </a:cubicBezTo>
                  <a:cubicBezTo>
                    <a:pt x="49" y="123"/>
                    <a:pt x="49" y="123"/>
                    <a:pt x="49" y="123"/>
                  </a:cubicBezTo>
                  <a:cubicBezTo>
                    <a:pt x="37" y="134"/>
                    <a:pt x="37" y="134"/>
                    <a:pt x="37" y="134"/>
                  </a:cubicBezTo>
                  <a:cubicBezTo>
                    <a:pt x="33" y="131"/>
                    <a:pt x="29" y="127"/>
                    <a:pt x="26" y="123"/>
                  </a:cubicBezTo>
                  <a:cubicBezTo>
                    <a:pt x="37" y="112"/>
                    <a:pt x="37" y="112"/>
                    <a:pt x="37" y="112"/>
                  </a:cubicBezTo>
                  <a:cubicBezTo>
                    <a:pt x="37" y="112"/>
                    <a:pt x="37" y="111"/>
                    <a:pt x="37" y="111"/>
                  </a:cubicBezTo>
                  <a:cubicBezTo>
                    <a:pt x="37" y="111"/>
                    <a:pt x="38" y="111"/>
                    <a:pt x="38" y="111"/>
                  </a:cubicBezTo>
                  <a:cubicBezTo>
                    <a:pt x="38" y="110"/>
                    <a:pt x="38" y="110"/>
                    <a:pt x="38" y="110"/>
                  </a:cubicBezTo>
                  <a:cubicBezTo>
                    <a:pt x="38" y="110"/>
                    <a:pt x="38" y="109"/>
                    <a:pt x="38" y="109"/>
                  </a:cubicBezTo>
                  <a:cubicBezTo>
                    <a:pt x="38" y="109"/>
                    <a:pt x="38" y="109"/>
                    <a:pt x="38" y="108"/>
                  </a:cubicBezTo>
                  <a:cubicBezTo>
                    <a:pt x="38" y="108"/>
                    <a:pt x="38" y="108"/>
                    <a:pt x="38" y="108"/>
                  </a:cubicBezTo>
                  <a:cubicBezTo>
                    <a:pt x="38" y="107"/>
                    <a:pt x="38" y="107"/>
                    <a:pt x="38" y="107"/>
                  </a:cubicBezTo>
                  <a:cubicBezTo>
                    <a:pt x="38" y="107"/>
                    <a:pt x="38" y="107"/>
                    <a:pt x="38" y="107"/>
                  </a:cubicBezTo>
                  <a:cubicBezTo>
                    <a:pt x="34" y="101"/>
                    <a:pt x="32" y="95"/>
                    <a:pt x="30" y="89"/>
                  </a:cubicBezTo>
                  <a:cubicBezTo>
                    <a:pt x="30" y="87"/>
                    <a:pt x="28" y="86"/>
                    <a:pt x="26" y="86"/>
                  </a:cubicBezTo>
                  <a:cubicBezTo>
                    <a:pt x="26" y="86"/>
                    <a:pt x="26" y="86"/>
                    <a:pt x="26" y="86"/>
                  </a:cubicBezTo>
                  <a:cubicBezTo>
                    <a:pt x="9" y="86"/>
                    <a:pt x="9" y="86"/>
                    <a:pt x="9" y="86"/>
                  </a:cubicBezTo>
                  <a:cubicBezTo>
                    <a:pt x="8" y="83"/>
                    <a:pt x="8" y="81"/>
                    <a:pt x="8" y="78"/>
                  </a:cubicBezTo>
                  <a:cubicBezTo>
                    <a:pt x="8" y="75"/>
                    <a:pt x="8" y="73"/>
                    <a:pt x="8" y="70"/>
                  </a:cubicBezTo>
                  <a:cubicBezTo>
                    <a:pt x="26" y="70"/>
                    <a:pt x="26" y="70"/>
                    <a:pt x="26" y="70"/>
                  </a:cubicBezTo>
                  <a:cubicBezTo>
                    <a:pt x="26" y="70"/>
                    <a:pt x="26" y="70"/>
                    <a:pt x="26" y="70"/>
                  </a:cubicBezTo>
                  <a:cubicBezTo>
                    <a:pt x="26" y="70"/>
                    <a:pt x="26" y="70"/>
                    <a:pt x="26" y="70"/>
                  </a:cubicBezTo>
                  <a:cubicBezTo>
                    <a:pt x="28" y="70"/>
                    <a:pt x="30" y="69"/>
                    <a:pt x="30" y="67"/>
                  </a:cubicBezTo>
                  <a:cubicBezTo>
                    <a:pt x="32" y="61"/>
                    <a:pt x="34" y="55"/>
                    <a:pt x="38" y="49"/>
                  </a:cubicBezTo>
                  <a:cubicBezTo>
                    <a:pt x="38" y="49"/>
                    <a:pt x="38" y="49"/>
                    <a:pt x="38" y="49"/>
                  </a:cubicBezTo>
                  <a:cubicBezTo>
                    <a:pt x="38" y="49"/>
                    <a:pt x="38" y="49"/>
                    <a:pt x="38" y="48"/>
                  </a:cubicBezTo>
                  <a:cubicBezTo>
                    <a:pt x="38" y="48"/>
                    <a:pt x="38" y="48"/>
                    <a:pt x="38" y="48"/>
                  </a:cubicBezTo>
                  <a:cubicBezTo>
                    <a:pt x="38" y="47"/>
                    <a:pt x="38" y="47"/>
                    <a:pt x="38" y="47"/>
                  </a:cubicBezTo>
                  <a:cubicBezTo>
                    <a:pt x="38" y="47"/>
                    <a:pt x="38" y="46"/>
                    <a:pt x="38" y="46"/>
                  </a:cubicBezTo>
                  <a:cubicBezTo>
                    <a:pt x="38" y="46"/>
                    <a:pt x="38" y="46"/>
                    <a:pt x="38" y="45"/>
                  </a:cubicBezTo>
                  <a:cubicBezTo>
                    <a:pt x="38" y="45"/>
                    <a:pt x="37" y="45"/>
                    <a:pt x="37" y="45"/>
                  </a:cubicBezTo>
                  <a:cubicBezTo>
                    <a:pt x="37" y="45"/>
                    <a:pt x="37" y="44"/>
                    <a:pt x="37" y="44"/>
                  </a:cubicBezTo>
                  <a:cubicBezTo>
                    <a:pt x="25" y="33"/>
                    <a:pt x="25" y="33"/>
                    <a:pt x="25" y="33"/>
                  </a:cubicBezTo>
                  <a:cubicBezTo>
                    <a:pt x="29" y="29"/>
                    <a:pt x="33" y="25"/>
                    <a:pt x="37" y="22"/>
                  </a:cubicBezTo>
                  <a:cubicBezTo>
                    <a:pt x="49" y="33"/>
                    <a:pt x="49" y="33"/>
                    <a:pt x="49" y="33"/>
                  </a:cubicBezTo>
                  <a:cubicBezTo>
                    <a:pt x="49" y="33"/>
                    <a:pt x="49" y="33"/>
                    <a:pt x="49" y="33"/>
                  </a:cubicBezTo>
                  <a:cubicBezTo>
                    <a:pt x="49" y="34"/>
                    <a:pt x="49" y="34"/>
                    <a:pt x="50" y="34"/>
                  </a:cubicBezTo>
                  <a:cubicBezTo>
                    <a:pt x="50" y="34"/>
                    <a:pt x="50" y="34"/>
                    <a:pt x="50" y="34"/>
                  </a:cubicBezTo>
                  <a:cubicBezTo>
                    <a:pt x="51" y="34"/>
                    <a:pt x="51" y="34"/>
                    <a:pt x="51" y="34"/>
                  </a:cubicBezTo>
                  <a:cubicBezTo>
                    <a:pt x="51" y="34"/>
                    <a:pt x="50" y="34"/>
                    <a:pt x="50" y="34"/>
                  </a:cubicBezTo>
                  <a:cubicBezTo>
                    <a:pt x="50" y="34"/>
                    <a:pt x="50" y="34"/>
                    <a:pt x="50" y="34"/>
                  </a:cubicBezTo>
                  <a:cubicBezTo>
                    <a:pt x="50" y="34"/>
                    <a:pt x="50" y="34"/>
                    <a:pt x="50" y="34"/>
                  </a:cubicBezTo>
                  <a:cubicBezTo>
                    <a:pt x="50" y="34"/>
                    <a:pt x="52" y="34"/>
                    <a:pt x="52" y="34"/>
                  </a:cubicBezTo>
                  <a:cubicBezTo>
                    <a:pt x="52" y="34"/>
                    <a:pt x="53" y="34"/>
                    <a:pt x="53" y="34"/>
                  </a:cubicBezTo>
                  <a:cubicBezTo>
                    <a:pt x="53" y="34"/>
                    <a:pt x="53" y="34"/>
                    <a:pt x="53" y="34"/>
                  </a:cubicBezTo>
                  <a:cubicBezTo>
                    <a:pt x="59" y="30"/>
                    <a:pt x="65" y="28"/>
                    <a:pt x="71" y="27"/>
                  </a:cubicBezTo>
                  <a:cubicBezTo>
                    <a:pt x="73" y="27"/>
                    <a:pt x="74" y="25"/>
                    <a:pt x="74" y="22"/>
                  </a:cubicBezTo>
                  <a:cubicBezTo>
                    <a:pt x="74" y="22"/>
                    <a:pt x="74" y="22"/>
                    <a:pt x="74" y="22"/>
                  </a:cubicBezTo>
                  <a:cubicBezTo>
                    <a:pt x="74" y="8"/>
                    <a:pt x="74" y="8"/>
                    <a:pt x="74" y="8"/>
                  </a:cubicBezTo>
                  <a:cubicBezTo>
                    <a:pt x="79" y="8"/>
                    <a:pt x="85" y="8"/>
                    <a:pt x="90" y="9"/>
                  </a:cubicBezTo>
                  <a:cubicBezTo>
                    <a:pt x="90" y="22"/>
                    <a:pt x="90" y="22"/>
                    <a:pt x="90" y="22"/>
                  </a:cubicBezTo>
                  <a:cubicBezTo>
                    <a:pt x="90" y="22"/>
                    <a:pt x="90" y="22"/>
                    <a:pt x="90" y="23"/>
                  </a:cubicBezTo>
                  <a:cubicBezTo>
                    <a:pt x="90" y="23"/>
                    <a:pt x="90" y="23"/>
                    <a:pt x="90" y="23"/>
                  </a:cubicBezTo>
                  <a:cubicBezTo>
                    <a:pt x="90" y="25"/>
                    <a:pt x="91" y="27"/>
                    <a:pt x="93" y="27"/>
                  </a:cubicBezTo>
                  <a:cubicBezTo>
                    <a:pt x="99" y="29"/>
                    <a:pt x="105" y="31"/>
                    <a:pt x="110" y="35"/>
                  </a:cubicBezTo>
                  <a:cubicBezTo>
                    <a:pt x="110" y="35"/>
                    <a:pt x="110" y="35"/>
                    <a:pt x="110" y="35"/>
                  </a:cubicBezTo>
                  <a:cubicBezTo>
                    <a:pt x="110" y="35"/>
                    <a:pt x="109" y="35"/>
                    <a:pt x="110" y="35"/>
                  </a:cubicBezTo>
                  <a:cubicBezTo>
                    <a:pt x="110" y="35"/>
                    <a:pt x="110" y="35"/>
                    <a:pt x="110" y="35"/>
                  </a:cubicBezTo>
                  <a:cubicBezTo>
                    <a:pt x="110" y="34"/>
                    <a:pt x="110" y="34"/>
                    <a:pt x="110" y="34"/>
                  </a:cubicBezTo>
                  <a:cubicBezTo>
                    <a:pt x="110" y="34"/>
                    <a:pt x="110" y="34"/>
                    <a:pt x="110" y="34"/>
                  </a:cubicBezTo>
                  <a:cubicBezTo>
                    <a:pt x="112" y="34"/>
                    <a:pt x="112" y="34"/>
                    <a:pt x="112" y="34"/>
                  </a:cubicBezTo>
                  <a:cubicBezTo>
                    <a:pt x="112" y="34"/>
                    <a:pt x="113" y="35"/>
                    <a:pt x="113" y="34"/>
                  </a:cubicBezTo>
                  <a:cubicBezTo>
                    <a:pt x="113" y="34"/>
                    <a:pt x="113" y="35"/>
                    <a:pt x="113" y="35"/>
                  </a:cubicBezTo>
                  <a:cubicBezTo>
                    <a:pt x="114" y="34"/>
                    <a:pt x="114" y="34"/>
                    <a:pt x="115" y="34"/>
                  </a:cubicBezTo>
                  <a:cubicBezTo>
                    <a:pt x="115" y="34"/>
                    <a:pt x="115" y="34"/>
                    <a:pt x="115" y="34"/>
                  </a:cubicBezTo>
                  <a:cubicBezTo>
                    <a:pt x="126" y="23"/>
                    <a:pt x="126" y="23"/>
                    <a:pt x="126" y="23"/>
                  </a:cubicBezTo>
                  <a:cubicBezTo>
                    <a:pt x="130" y="26"/>
                    <a:pt x="134" y="30"/>
                    <a:pt x="137" y="34"/>
                  </a:cubicBezTo>
                  <a:cubicBezTo>
                    <a:pt x="126" y="46"/>
                    <a:pt x="126" y="46"/>
                    <a:pt x="126" y="46"/>
                  </a:cubicBezTo>
                  <a:cubicBezTo>
                    <a:pt x="126" y="46"/>
                    <a:pt x="126" y="46"/>
                    <a:pt x="126" y="46"/>
                  </a:cubicBezTo>
                  <a:cubicBezTo>
                    <a:pt x="125" y="46"/>
                    <a:pt x="125" y="46"/>
                    <a:pt x="125" y="47"/>
                  </a:cubicBezTo>
                  <a:cubicBezTo>
                    <a:pt x="125" y="47"/>
                    <a:pt x="125" y="47"/>
                    <a:pt x="125" y="47"/>
                  </a:cubicBezTo>
                  <a:cubicBezTo>
                    <a:pt x="125" y="48"/>
                    <a:pt x="125" y="48"/>
                    <a:pt x="125" y="48"/>
                  </a:cubicBezTo>
                  <a:cubicBezTo>
                    <a:pt x="125" y="48"/>
                    <a:pt x="125" y="49"/>
                    <a:pt x="125" y="49"/>
                  </a:cubicBezTo>
                  <a:cubicBezTo>
                    <a:pt x="125" y="49"/>
                    <a:pt x="125" y="49"/>
                    <a:pt x="125" y="49"/>
                  </a:cubicBezTo>
                  <a:cubicBezTo>
                    <a:pt x="125" y="50"/>
                    <a:pt x="125" y="50"/>
                    <a:pt x="125" y="50"/>
                  </a:cubicBezTo>
                  <a:cubicBezTo>
                    <a:pt x="125" y="50"/>
                    <a:pt x="125" y="50"/>
                    <a:pt x="125" y="51"/>
                  </a:cubicBezTo>
                  <a:cubicBezTo>
                    <a:pt x="128" y="56"/>
                    <a:pt x="131" y="61"/>
                    <a:pt x="132" y="67"/>
                  </a:cubicBezTo>
                  <a:cubicBezTo>
                    <a:pt x="132" y="69"/>
                    <a:pt x="134" y="70"/>
                    <a:pt x="136" y="70"/>
                  </a:cubicBezTo>
                  <a:cubicBezTo>
                    <a:pt x="136" y="70"/>
                    <a:pt x="136" y="70"/>
                    <a:pt x="137" y="70"/>
                  </a:cubicBezTo>
                  <a:cubicBezTo>
                    <a:pt x="137" y="70"/>
                    <a:pt x="137" y="70"/>
                    <a:pt x="137" y="70"/>
                  </a:cubicBezTo>
                  <a:cubicBezTo>
                    <a:pt x="137" y="70"/>
                    <a:pt x="138" y="70"/>
                    <a:pt x="138" y="70"/>
                  </a:cubicBezTo>
                  <a:cubicBezTo>
                    <a:pt x="153" y="70"/>
                    <a:pt x="153" y="70"/>
                    <a:pt x="153" y="70"/>
                  </a:cubicBezTo>
                  <a:cubicBezTo>
                    <a:pt x="153" y="73"/>
                    <a:pt x="153" y="75"/>
                    <a:pt x="153" y="78"/>
                  </a:cubicBezTo>
                  <a:cubicBezTo>
                    <a:pt x="153" y="81"/>
                    <a:pt x="153" y="83"/>
                    <a:pt x="152" y="86"/>
                  </a:cubicBezTo>
                  <a:cubicBezTo>
                    <a:pt x="138" y="86"/>
                    <a:pt x="138" y="86"/>
                    <a:pt x="138" y="86"/>
                  </a:cubicBezTo>
                  <a:cubicBezTo>
                    <a:pt x="138" y="86"/>
                    <a:pt x="137" y="86"/>
                    <a:pt x="137" y="86"/>
                  </a:cubicBezTo>
                  <a:cubicBezTo>
                    <a:pt x="137" y="86"/>
                    <a:pt x="137" y="86"/>
                    <a:pt x="137" y="86"/>
                  </a:cubicBezTo>
                  <a:cubicBezTo>
                    <a:pt x="134" y="86"/>
                    <a:pt x="132" y="87"/>
                    <a:pt x="132" y="89"/>
                  </a:cubicBezTo>
                  <a:cubicBezTo>
                    <a:pt x="131" y="95"/>
                    <a:pt x="128" y="100"/>
                    <a:pt x="125" y="105"/>
                  </a:cubicBezTo>
                  <a:cubicBezTo>
                    <a:pt x="125" y="106"/>
                    <a:pt x="125" y="106"/>
                    <a:pt x="125" y="106"/>
                  </a:cubicBezTo>
                  <a:cubicBezTo>
                    <a:pt x="125" y="106"/>
                    <a:pt x="125" y="106"/>
                    <a:pt x="125" y="107"/>
                  </a:cubicBezTo>
                  <a:cubicBezTo>
                    <a:pt x="125" y="107"/>
                    <a:pt x="125" y="107"/>
                    <a:pt x="125" y="107"/>
                  </a:cubicBezTo>
                  <a:cubicBezTo>
                    <a:pt x="125" y="107"/>
                    <a:pt x="125" y="108"/>
                    <a:pt x="125" y="108"/>
                  </a:cubicBezTo>
                  <a:cubicBezTo>
                    <a:pt x="125" y="108"/>
                    <a:pt x="125" y="108"/>
                    <a:pt x="125" y="109"/>
                  </a:cubicBezTo>
                  <a:cubicBezTo>
                    <a:pt x="125" y="109"/>
                    <a:pt x="125" y="109"/>
                    <a:pt x="125" y="109"/>
                  </a:cubicBezTo>
                  <a:cubicBezTo>
                    <a:pt x="125" y="110"/>
                    <a:pt x="125" y="110"/>
                    <a:pt x="126" y="110"/>
                  </a:cubicBezTo>
                  <a:cubicBezTo>
                    <a:pt x="126" y="110"/>
                    <a:pt x="126" y="110"/>
                    <a:pt x="126" y="110"/>
                  </a:cubicBezTo>
                  <a:cubicBezTo>
                    <a:pt x="137" y="122"/>
                    <a:pt x="137" y="122"/>
                    <a:pt x="137" y="122"/>
                  </a:cubicBezTo>
                  <a:cubicBezTo>
                    <a:pt x="133" y="126"/>
                    <a:pt x="130" y="129"/>
                    <a:pt x="125"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6" name="Freeform 19"/>
          <p:cNvSpPr>
            <a:spLocks noEditPoints="1"/>
          </p:cNvSpPr>
          <p:nvPr/>
        </p:nvSpPr>
        <p:spPr bwMode="auto">
          <a:xfrm>
            <a:off x="9709819" y="3061712"/>
            <a:ext cx="430450" cy="381219"/>
          </a:xfrm>
          <a:custGeom>
            <a:avLst/>
            <a:gdLst>
              <a:gd name="T0" fmla="*/ 132 w 176"/>
              <a:gd name="T1" fmla="*/ 28 h 156"/>
              <a:gd name="T2" fmla="*/ 108 w 176"/>
              <a:gd name="T3" fmla="*/ 0 h 156"/>
              <a:gd name="T4" fmla="*/ 48 w 176"/>
              <a:gd name="T5" fmla="*/ 18 h 156"/>
              <a:gd name="T6" fmla="*/ 28 w 176"/>
              <a:gd name="T7" fmla="*/ 28 h 156"/>
              <a:gd name="T8" fmla="*/ 24 w 176"/>
              <a:gd name="T9" fmla="*/ 28 h 156"/>
              <a:gd name="T10" fmla="*/ 0 w 176"/>
              <a:gd name="T11" fmla="*/ 56 h 156"/>
              <a:gd name="T12" fmla="*/ 22 w 176"/>
              <a:gd name="T13" fmla="*/ 155 h 156"/>
              <a:gd name="T14" fmla="*/ 25 w 176"/>
              <a:gd name="T15" fmla="*/ 156 h 156"/>
              <a:gd name="T16" fmla="*/ 148 w 176"/>
              <a:gd name="T17" fmla="*/ 156 h 156"/>
              <a:gd name="T18" fmla="*/ 176 w 176"/>
              <a:gd name="T19" fmla="*/ 56 h 156"/>
              <a:gd name="T20" fmla="*/ 168 w 176"/>
              <a:gd name="T21" fmla="*/ 56 h 156"/>
              <a:gd name="T22" fmla="*/ 104 w 176"/>
              <a:gd name="T23" fmla="*/ 72 h 156"/>
              <a:gd name="T24" fmla="*/ 102 w 176"/>
              <a:gd name="T25" fmla="*/ 60 h 156"/>
              <a:gd name="T26" fmla="*/ 76 w 176"/>
              <a:gd name="T27" fmla="*/ 62 h 156"/>
              <a:gd name="T28" fmla="*/ 40 w 176"/>
              <a:gd name="T29" fmla="*/ 72 h 156"/>
              <a:gd name="T30" fmla="*/ 148 w 176"/>
              <a:gd name="T31" fmla="*/ 36 h 156"/>
              <a:gd name="T32" fmla="*/ 94 w 176"/>
              <a:gd name="T33" fmla="*/ 76 h 156"/>
              <a:gd name="T34" fmla="*/ 84 w 176"/>
              <a:gd name="T35" fmla="*/ 78 h 156"/>
              <a:gd name="T36" fmla="*/ 80 w 176"/>
              <a:gd name="T37" fmla="*/ 84 h 156"/>
              <a:gd name="T38" fmla="*/ 100 w 176"/>
              <a:gd name="T39" fmla="*/ 64 h 156"/>
              <a:gd name="T40" fmla="*/ 96 w 176"/>
              <a:gd name="T41" fmla="*/ 84 h 156"/>
              <a:gd name="T42" fmla="*/ 94 w 176"/>
              <a:gd name="T43" fmla="*/ 76 h 156"/>
              <a:gd name="T44" fmla="*/ 92 w 176"/>
              <a:gd name="T45" fmla="*/ 88 h 156"/>
              <a:gd name="T46" fmla="*/ 88 w 176"/>
              <a:gd name="T47" fmla="*/ 80 h 156"/>
              <a:gd name="T48" fmla="*/ 56 w 176"/>
              <a:gd name="T49" fmla="*/ 18 h 156"/>
              <a:gd name="T50" fmla="*/ 108 w 176"/>
              <a:gd name="T51" fmla="*/ 8 h 156"/>
              <a:gd name="T52" fmla="*/ 124 w 176"/>
              <a:gd name="T53" fmla="*/ 28 h 156"/>
              <a:gd name="T54" fmla="*/ 56 w 176"/>
              <a:gd name="T55" fmla="*/ 18 h 156"/>
              <a:gd name="T56" fmla="*/ 36 w 176"/>
              <a:gd name="T57" fmla="*/ 72 h 156"/>
              <a:gd name="T58" fmla="*/ 28 w 176"/>
              <a:gd name="T59" fmla="*/ 36 h 156"/>
              <a:gd name="T60" fmla="*/ 20 w 176"/>
              <a:gd name="T61" fmla="*/ 38 h 156"/>
              <a:gd name="T62" fmla="*/ 8 w 176"/>
              <a:gd name="T63" fmla="*/ 72 h 156"/>
              <a:gd name="T64" fmla="*/ 20 w 176"/>
              <a:gd name="T65" fmla="*/ 38 h 156"/>
              <a:gd name="T66" fmla="*/ 8 w 176"/>
              <a:gd name="T67" fmla="*/ 76 h 156"/>
              <a:gd name="T68" fmla="*/ 20 w 176"/>
              <a:gd name="T69" fmla="*/ 146 h 156"/>
              <a:gd name="T70" fmla="*/ 28 w 176"/>
              <a:gd name="T71" fmla="*/ 76 h 156"/>
              <a:gd name="T72" fmla="*/ 36 w 176"/>
              <a:gd name="T73" fmla="*/ 148 h 156"/>
              <a:gd name="T74" fmla="*/ 28 w 176"/>
              <a:gd name="T75" fmla="*/ 76 h 156"/>
              <a:gd name="T76" fmla="*/ 40 w 176"/>
              <a:gd name="T77" fmla="*/ 148 h 156"/>
              <a:gd name="T78" fmla="*/ 76 w 176"/>
              <a:gd name="T79" fmla="*/ 76 h 156"/>
              <a:gd name="T80" fmla="*/ 78 w 176"/>
              <a:gd name="T81" fmla="*/ 88 h 156"/>
              <a:gd name="T82" fmla="*/ 84 w 176"/>
              <a:gd name="T83" fmla="*/ 90 h 156"/>
              <a:gd name="T84" fmla="*/ 94 w 176"/>
              <a:gd name="T85" fmla="*/ 92 h 156"/>
              <a:gd name="T86" fmla="*/ 96 w 176"/>
              <a:gd name="T87" fmla="*/ 88 h 156"/>
              <a:gd name="T88" fmla="*/ 104 w 176"/>
              <a:gd name="T89" fmla="*/ 86 h 156"/>
              <a:gd name="T90" fmla="*/ 168 w 176"/>
              <a:gd name="T91" fmla="*/ 76 h 156"/>
              <a:gd name="T92" fmla="*/ 148 w 176"/>
              <a:gd name="T93" fmla="*/ 148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6" h="156">
                <a:moveTo>
                  <a:pt x="148" y="28"/>
                </a:moveTo>
                <a:cubicBezTo>
                  <a:pt x="132" y="28"/>
                  <a:pt x="132" y="28"/>
                  <a:pt x="132" y="28"/>
                </a:cubicBezTo>
                <a:cubicBezTo>
                  <a:pt x="132" y="18"/>
                  <a:pt x="132" y="18"/>
                  <a:pt x="132" y="18"/>
                </a:cubicBezTo>
                <a:cubicBezTo>
                  <a:pt x="132" y="8"/>
                  <a:pt x="121" y="0"/>
                  <a:pt x="108" y="0"/>
                </a:cubicBezTo>
                <a:cubicBezTo>
                  <a:pt x="72" y="0"/>
                  <a:pt x="72" y="0"/>
                  <a:pt x="72" y="0"/>
                </a:cubicBezTo>
                <a:cubicBezTo>
                  <a:pt x="59" y="0"/>
                  <a:pt x="48" y="8"/>
                  <a:pt x="48" y="18"/>
                </a:cubicBezTo>
                <a:cubicBezTo>
                  <a:pt x="48" y="28"/>
                  <a:pt x="48" y="28"/>
                  <a:pt x="48" y="28"/>
                </a:cubicBezTo>
                <a:cubicBezTo>
                  <a:pt x="28" y="28"/>
                  <a:pt x="28" y="28"/>
                  <a:pt x="28" y="28"/>
                </a:cubicBezTo>
                <a:cubicBezTo>
                  <a:pt x="27" y="28"/>
                  <a:pt x="26" y="28"/>
                  <a:pt x="25" y="28"/>
                </a:cubicBezTo>
                <a:cubicBezTo>
                  <a:pt x="25" y="28"/>
                  <a:pt x="24" y="28"/>
                  <a:pt x="24" y="28"/>
                </a:cubicBezTo>
                <a:cubicBezTo>
                  <a:pt x="23" y="28"/>
                  <a:pt x="23" y="28"/>
                  <a:pt x="22" y="29"/>
                </a:cubicBezTo>
                <a:cubicBezTo>
                  <a:pt x="9" y="31"/>
                  <a:pt x="0" y="43"/>
                  <a:pt x="0" y="56"/>
                </a:cubicBezTo>
                <a:cubicBezTo>
                  <a:pt x="0" y="128"/>
                  <a:pt x="0" y="128"/>
                  <a:pt x="0" y="128"/>
                </a:cubicBezTo>
                <a:cubicBezTo>
                  <a:pt x="0" y="141"/>
                  <a:pt x="9" y="153"/>
                  <a:pt x="22" y="155"/>
                </a:cubicBezTo>
                <a:cubicBezTo>
                  <a:pt x="23" y="156"/>
                  <a:pt x="23" y="156"/>
                  <a:pt x="24" y="156"/>
                </a:cubicBezTo>
                <a:cubicBezTo>
                  <a:pt x="24" y="156"/>
                  <a:pt x="25" y="156"/>
                  <a:pt x="25" y="156"/>
                </a:cubicBezTo>
                <a:cubicBezTo>
                  <a:pt x="26" y="156"/>
                  <a:pt x="27" y="156"/>
                  <a:pt x="28" y="156"/>
                </a:cubicBezTo>
                <a:cubicBezTo>
                  <a:pt x="148" y="156"/>
                  <a:pt x="148" y="156"/>
                  <a:pt x="148" y="156"/>
                </a:cubicBezTo>
                <a:cubicBezTo>
                  <a:pt x="163" y="156"/>
                  <a:pt x="176" y="143"/>
                  <a:pt x="176" y="128"/>
                </a:cubicBezTo>
                <a:cubicBezTo>
                  <a:pt x="176" y="56"/>
                  <a:pt x="176" y="56"/>
                  <a:pt x="176" y="56"/>
                </a:cubicBezTo>
                <a:cubicBezTo>
                  <a:pt x="176" y="41"/>
                  <a:pt x="163" y="28"/>
                  <a:pt x="148" y="28"/>
                </a:cubicBezTo>
                <a:close/>
                <a:moveTo>
                  <a:pt x="168" y="56"/>
                </a:moveTo>
                <a:cubicBezTo>
                  <a:pt x="168" y="72"/>
                  <a:pt x="168" y="72"/>
                  <a:pt x="168" y="72"/>
                </a:cubicBezTo>
                <a:cubicBezTo>
                  <a:pt x="104" y="72"/>
                  <a:pt x="104" y="72"/>
                  <a:pt x="104" y="72"/>
                </a:cubicBezTo>
                <a:cubicBezTo>
                  <a:pt x="104" y="62"/>
                  <a:pt x="104" y="62"/>
                  <a:pt x="104" y="62"/>
                </a:cubicBezTo>
                <a:cubicBezTo>
                  <a:pt x="104" y="61"/>
                  <a:pt x="103" y="60"/>
                  <a:pt x="102" y="60"/>
                </a:cubicBezTo>
                <a:cubicBezTo>
                  <a:pt x="78" y="60"/>
                  <a:pt x="78" y="60"/>
                  <a:pt x="78" y="60"/>
                </a:cubicBezTo>
                <a:cubicBezTo>
                  <a:pt x="77" y="60"/>
                  <a:pt x="76" y="61"/>
                  <a:pt x="76" y="62"/>
                </a:cubicBezTo>
                <a:cubicBezTo>
                  <a:pt x="76" y="72"/>
                  <a:pt x="76" y="72"/>
                  <a:pt x="76" y="72"/>
                </a:cubicBezTo>
                <a:cubicBezTo>
                  <a:pt x="40" y="72"/>
                  <a:pt x="40" y="72"/>
                  <a:pt x="40" y="72"/>
                </a:cubicBezTo>
                <a:cubicBezTo>
                  <a:pt x="40" y="36"/>
                  <a:pt x="40" y="36"/>
                  <a:pt x="40" y="36"/>
                </a:cubicBezTo>
                <a:cubicBezTo>
                  <a:pt x="148" y="36"/>
                  <a:pt x="148" y="36"/>
                  <a:pt x="148" y="36"/>
                </a:cubicBezTo>
                <a:cubicBezTo>
                  <a:pt x="159" y="36"/>
                  <a:pt x="168" y="45"/>
                  <a:pt x="168" y="56"/>
                </a:cubicBezTo>
                <a:close/>
                <a:moveTo>
                  <a:pt x="94" y="76"/>
                </a:moveTo>
                <a:cubicBezTo>
                  <a:pt x="86" y="76"/>
                  <a:pt x="86" y="76"/>
                  <a:pt x="86" y="76"/>
                </a:cubicBezTo>
                <a:cubicBezTo>
                  <a:pt x="85" y="76"/>
                  <a:pt x="84" y="77"/>
                  <a:pt x="84" y="78"/>
                </a:cubicBezTo>
                <a:cubicBezTo>
                  <a:pt x="84" y="84"/>
                  <a:pt x="84" y="84"/>
                  <a:pt x="84" y="84"/>
                </a:cubicBezTo>
                <a:cubicBezTo>
                  <a:pt x="80" y="84"/>
                  <a:pt x="80" y="84"/>
                  <a:pt x="80" y="84"/>
                </a:cubicBezTo>
                <a:cubicBezTo>
                  <a:pt x="80" y="64"/>
                  <a:pt x="80" y="64"/>
                  <a:pt x="80" y="64"/>
                </a:cubicBezTo>
                <a:cubicBezTo>
                  <a:pt x="100" y="64"/>
                  <a:pt x="100" y="64"/>
                  <a:pt x="100" y="64"/>
                </a:cubicBezTo>
                <a:cubicBezTo>
                  <a:pt x="100" y="84"/>
                  <a:pt x="100" y="84"/>
                  <a:pt x="100" y="84"/>
                </a:cubicBezTo>
                <a:cubicBezTo>
                  <a:pt x="96" y="84"/>
                  <a:pt x="96" y="84"/>
                  <a:pt x="96" y="84"/>
                </a:cubicBezTo>
                <a:cubicBezTo>
                  <a:pt x="96" y="78"/>
                  <a:pt x="96" y="78"/>
                  <a:pt x="96" y="78"/>
                </a:cubicBezTo>
                <a:cubicBezTo>
                  <a:pt x="96" y="77"/>
                  <a:pt x="95" y="76"/>
                  <a:pt x="94" y="76"/>
                </a:cubicBezTo>
                <a:close/>
                <a:moveTo>
                  <a:pt x="92" y="80"/>
                </a:moveTo>
                <a:cubicBezTo>
                  <a:pt x="92" y="88"/>
                  <a:pt x="92" y="88"/>
                  <a:pt x="92" y="88"/>
                </a:cubicBezTo>
                <a:cubicBezTo>
                  <a:pt x="88" y="88"/>
                  <a:pt x="88" y="88"/>
                  <a:pt x="88" y="88"/>
                </a:cubicBezTo>
                <a:cubicBezTo>
                  <a:pt x="88" y="80"/>
                  <a:pt x="88" y="80"/>
                  <a:pt x="88" y="80"/>
                </a:cubicBezTo>
                <a:lnTo>
                  <a:pt x="92" y="80"/>
                </a:lnTo>
                <a:close/>
                <a:moveTo>
                  <a:pt x="56" y="18"/>
                </a:moveTo>
                <a:cubicBezTo>
                  <a:pt x="56" y="13"/>
                  <a:pt x="63" y="8"/>
                  <a:pt x="72" y="8"/>
                </a:cubicBezTo>
                <a:cubicBezTo>
                  <a:pt x="108" y="8"/>
                  <a:pt x="108" y="8"/>
                  <a:pt x="108" y="8"/>
                </a:cubicBezTo>
                <a:cubicBezTo>
                  <a:pt x="117" y="8"/>
                  <a:pt x="124" y="13"/>
                  <a:pt x="124" y="18"/>
                </a:cubicBezTo>
                <a:cubicBezTo>
                  <a:pt x="124" y="28"/>
                  <a:pt x="124" y="28"/>
                  <a:pt x="124" y="28"/>
                </a:cubicBezTo>
                <a:cubicBezTo>
                  <a:pt x="56" y="28"/>
                  <a:pt x="56" y="28"/>
                  <a:pt x="56" y="28"/>
                </a:cubicBezTo>
                <a:lnTo>
                  <a:pt x="56" y="18"/>
                </a:lnTo>
                <a:close/>
                <a:moveTo>
                  <a:pt x="36" y="36"/>
                </a:moveTo>
                <a:cubicBezTo>
                  <a:pt x="36" y="72"/>
                  <a:pt x="36" y="72"/>
                  <a:pt x="36" y="72"/>
                </a:cubicBezTo>
                <a:cubicBezTo>
                  <a:pt x="28" y="72"/>
                  <a:pt x="28" y="72"/>
                  <a:pt x="28" y="72"/>
                </a:cubicBezTo>
                <a:cubicBezTo>
                  <a:pt x="28" y="36"/>
                  <a:pt x="28" y="36"/>
                  <a:pt x="28" y="36"/>
                </a:cubicBezTo>
                <a:lnTo>
                  <a:pt x="36" y="36"/>
                </a:lnTo>
                <a:close/>
                <a:moveTo>
                  <a:pt x="20" y="38"/>
                </a:moveTo>
                <a:cubicBezTo>
                  <a:pt x="20" y="72"/>
                  <a:pt x="20" y="72"/>
                  <a:pt x="20" y="72"/>
                </a:cubicBezTo>
                <a:cubicBezTo>
                  <a:pt x="8" y="72"/>
                  <a:pt x="8" y="72"/>
                  <a:pt x="8" y="72"/>
                </a:cubicBezTo>
                <a:cubicBezTo>
                  <a:pt x="8" y="56"/>
                  <a:pt x="8" y="56"/>
                  <a:pt x="8" y="56"/>
                </a:cubicBezTo>
                <a:cubicBezTo>
                  <a:pt x="8" y="48"/>
                  <a:pt x="13" y="41"/>
                  <a:pt x="20" y="38"/>
                </a:cubicBezTo>
                <a:close/>
                <a:moveTo>
                  <a:pt x="8" y="128"/>
                </a:moveTo>
                <a:cubicBezTo>
                  <a:pt x="8" y="76"/>
                  <a:pt x="8" y="76"/>
                  <a:pt x="8" y="76"/>
                </a:cubicBezTo>
                <a:cubicBezTo>
                  <a:pt x="20" y="76"/>
                  <a:pt x="20" y="76"/>
                  <a:pt x="20" y="76"/>
                </a:cubicBezTo>
                <a:cubicBezTo>
                  <a:pt x="20" y="146"/>
                  <a:pt x="20" y="146"/>
                  <a:pt x="20" y="146"/>
                </a:cubicBezTo>
                <a:cubicBezTo>
                  <a:pt x="13" y="143"/>
                  <a:pt x="8" y="136"/>
                  <a:pt x="8" y="128"/>
                </a:cubicBezTo>
                <a:close/>
                <a:moveTo>
                  <a:pt x="28" y="76"/>
                </a:moveTo>
                <a:cubicBezTo>
                  <a:pt x="36" y="76"/>
                  <a:pt x="36" y="76"/>
                  <a:pt x="36" y="76"/>
                </a:cubicBezTo>
                <a:cubicBezTo>
                  <a:pt x="36" y="148"/>
                  <a:pt x="36" y="148"/>
                  <a:pt x="36" y="148"/>
                </a:cubicBezTo>
                <a:cubicBezTo>
                  <a:pt x="28" y="148"/>
                  <a:pt x="28" y="148"/>
                  <a:pt x="28" y="148"/>
                </a:cubicBezTo>
                <a:lnTo>
                  <a:pt x="28" y="76"/>
                </a:lnTo>
                <a:close/>
                <a:moveTo>
                  <a:pt x="148" y="148"/>
                </a:moveTo>
                <a:cubicBezTo>
                  <a:pt x="40" y="148"/>
                  <a:pt x="40" y="148"/>
                  <a:pt x="40" y="148"/>
                </a:cubicBezTo>
                <a:cubicBezTo>
                  <a:pt x="40" y="76"/>
                  <a:pt x="40" y="76"/>
                  <a:pt x="40" y="76"/>
                </a:cubicBezTo>
                <a:cubicBezTo>
                  <a:pt x="76" y="76"/>
                  <a:pt x="76" y="76"/>
                  <a:pt x="76" y="76"/>
                </a:cubicBezTo>
                <a:cubicBezTo>
                  <a:pt x="76" y="86"/>
                  <a:pt x="76" y="86"/>
                  <a:pt x="76" y="86"/>
                </a:cubicBezTo>
                <a:cubicBezTo>
                  <a:pt x="76" y="87"/>
                  <a:pt x="77" y="88"/>
                  <a:pt x="78" y="88"/>
                </a:cubicBezTo>
                <a:cubicBezTo>
                  <a:pt x="84" y="88"/>
                  <a:pt x="84" y="88"/>
                  <a:pt x="84" y="88"/>
                </a:cubicBezTo>
                <a:cubicBezTo>
                  <a:pt x="84" y="90"/>
                  <a:pt x="84" y="90"/>
                  <a:pt x="84" y="90"/>
                </a:cubicBezTo>
                <a:cubicBezTo>
                  <a:pt x="84" y="91"/>
                  <a:pt x="85" y="92"/>
                  <a:pt x="86" y="92"/>
                </a:cubicBezTo>
                <a:cubicBezTo>
                  <a:pt x="94" y="92"/>
                  <a:pt x="94" y="92"/>
                  <a:pt x="94" y="92"/>
                </a:cubicBezTo>
                <a:cubicBezTo>
                  <a:pt x="95" y="92"/>
                  <a:pt x="96" y="91"/>
                  <a:pt x="96" y="90"/>
                </a:cubicBezTo>
                <a:cubicBezTo>
                  <a:pt x="96" y="88"/>
                  <a:pt x="96" y="88"/>
                  <a:pt x="96" y="88"/>
                </a:cubicBezTo>
                <a:cubicBezTo>
                  <a:pt x="102" y="88"/>
                  <a:pt x="102" y="88"/>
                  <a:pt x="102" y="88"/>
                </a:cubicBezTo>
                <a:cubicBezTo>
                  <a:pt x="103" y="88"/>
                  <a:pt x="104" y="87"/>
                  <a:pt x="104" y="86"/>
                </a:cubicBezTo>
                <a:cubicBezTo>
                  <a:pt x="104" y="76"/>
                  <a:pt x="104" y="76"/>
                  <a:pt x="104" y="76"/>
                </a:cubicBezTo>
                <a:cubicBezTo>
                  <a:pt x="168" y="76"/>
                  <a:pt x="168" y="76"/>
                  <a:pt x="168" y="76"/>
                </a:cubicBezTo>
                <a:cubicBezTo>
                  <a:pt x="168" y="128"/>
                  <a:pt x="168" y="128"/>
                  <a:pt x="168" y="128"/>
                </a:cubicBezTo>
                <a:cubicBezTo>
                  <a:pt x="168" y="139"/>
                  <a:pt x="159" y="148"/>
                  <a:pt x="148" y="14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文本框 16"/>
          <p:cNvSpPr txBox="1"/>
          <p:nvPr/>
        </p:nvSpPr>
        <p:spPr>
          <a:xfrm>
            <a:off x="1270882" y="3768191"/>
            <a:ext cx="2002854" cy="738664"/>
          </a:xfrm>
          <a:prstGeom prst="rect">
            <a:avLst/>
          </a:prstGeom>
          <a:noFill/>
        </p:spPr>
        <p:txBody>
          <a:bodyPr wrap="square" rtlCol="0">
            <a:spAutoFit/>
          </a:bodyPr>
          <a:lstStyle/>
          <a:p>
            <a:pPr algn="ctr"/>
            <a:r>
              <a:rPr lang="en-US" altLang="zh-CN" sz="1400" dirty="0">
                <a:solidFill>
                  <a:schemeClr val="bg1"/>
                </a:solidFill>
                <a:latin typeface="微软雅黑" panose="020B0503020204020204" pitchFamily="34" charset="-122"/>
                <a:ea typeface="微软雅黑" panose="020B0503020204020204" pitchFamily="34" charset="-122"/>
              </a:rPr>
              <a:t>Double-click the input speech information.</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3799171" y="3768191"/>
            <a:ext cx="2002854" cy="738664"/>
          </a:xfrm>
          <a:prstGeom prst="rect">
            <a:avLst/>
          </a:prstGeom>
          <a:noFill/>
        </p:spPr>
        <p:txBody>
          <a:bodyPr wrap="square" rtlCol="0">
            <a:spAutoFit/>
          </a:bodyPr>
          <a:lstStyle/>
          <a:p>
            <a:pPr algn="ctr"/>
            <a:r>
              <a:rPr lang="en-US" altLang="zh-CN" sz="1400" dirty="0">
                <a:solidFill>
                  <a:schemeClr val="bg1"/>
                </a:solidFill>
                <a:latin typeface="微软雅黑" panose="020B0503020204020204" pitchFamily="34" charset="-122"/>
                <a:ea typeface="微软雅黑" panose="020B0503020204020204" pitchFamily="34" charset="-122"/>
              </a:rPr>
              <a:t>Double-click the input speech information.</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6327460" y="3768191"/>
            <a:ext cx="2002854" cy="738664"/>
          </a:xfrm>
          <a:prstGeom prst="rect">
            <a:avLst/>
          </a:prstGeom>
          <a:noFill/>
        </p:spPr>
        <p:txBody>
          <a:bodyPr wrap="square" rtlCol="0">
            <a:spAutoFit/>
          </a:bodyPr>
          <a:lstStyle/>
          <a:p>
            <a:pPr algn="ctr"/>
            <a:r>
              <a:rPr lang="en-US" altLang="zh-CN" sz="1400" dirty="0">
                <a:solidFill>
                  <a:schemeClr val="bg1"/>
                </a:solidFill>
                <a:latin typeface="微软雅黑" panose="020B0503020204020204" pitchFamily="34" charset="-122"/>
                <a:ea typeface="微软雅黑" panose="020B0503020204020204" pitchFamily="34" charset="-122"/>
              </a:rPr>
              <a:t>Double-click the input speech information.</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8923617" y="3768191"/>
            <a:ext cx="2002854" cy="738664"/>
          </a:xfrm>
          <a:prstGeom prst="rect">
            <a:avLst/>
          </a:prstGeom>
          <a:noFill/>
        </p:spPr>
        <p:txBody>
          <a:bodyPr wrap="square" rtlCol="0">
            <a:spAutoFit/>
          </a:bodyPr>
          <a:lstStyle/>
          <a:p>
            <a:pPr algn="ctr"/>
            <a:r>
              <a:rPr lang="en-US" altLang="zh-CN" sz="1400" dirty="0">
                <a:solidFill>
                  <a:schemeClr val="bg1"/>
                </a:solidFill>
                <a:latin typeface="微软雅黑" panose="020B0503020204020204" pitchFamily="34" charset="-122"/>
                <a:ea typeface="微软雅黑" panose="020B0503020204020204" pitchFamily="34" charset="-122"/>
              </a:rPr>
              <a:t>Double-click the input speech information.</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1161546" y="5633861"/>
            <a:ext cx="6474055" cy="656590"/>
          </a:xfrm>
          <a:prstGeom prst="rect">
            <a:avLst/>
          </a:prstGeom>
          <a:noFill/>
        </p:spPr>
        <p:txBody>
          <a:bodyPr wrap="square" rtlCol="0">
            <a:spAutoFit/>
          </a:bodyPr>
          <a:lstStyle/>
          <a:p>
            <a:pPr>
              <a:lnSpc>
                <a:spcPts val="2200"/>
              </a:lnSpc>
            </a:pPr>
            <a:r>
              <a:rPr lang="en-US" altLang="zh-CN" sz="1600" dirty="0">
                <a:solidFill>
                  <a:srgbClr val="77748A"/>
                </a:solidFill>
              </a:rPr>
              <a:t>Flattening of the concept of the core meaning is: remove redundancy, messiness and multifarious adornment effect. </a:t>
            </a:r>
            <a:endParaRPr lang="zh-CN" altLang="en-US" sz="1600" dirty="0">
              <a:solidFill>
                <a:srgbClr val="77748A"/>
              </a:solidFill>
            </a:endParaRPr>
          </a:p>
        </p:txBody>
      </p:sp>
      <p:grpSp>
        <p:nvGrpSpPr>
          <p:cNvPr id="22" name="组合 21"/>
          <p:cNvGrpSpPr/>
          <p:nvPr/>
        </p:nvGrpSpPr>
        <p:grpSpPr>
          <a:xfrm>
            <a:off x="2733675" y="409996"/>
            <a:ext cx="6724650" cy="1095930"/>
            <a:chOff x="2318533" y="409996"/>
            <a:chExt cx="6724650" cy="1095930"/>
          </a:xfrm>
        </p:grpSpPr>
        <p:sp>
          <p:nvSpPr>
            <p:cNvPr id="23" name="文本框 22"/>
            <p:cNvSpPr txBox="1"/>
            <p:nvPr/>
          </p:nvSpPr>
          <p:spPr>
            <a:xfrm>
              <a:off x="4414033" y="409996"/>
              <a:ext cx="2533650" cy="584775"/>
            </a:xfrm>
            <a:prstGeom prst="rect">
              <a:avLst/>
            </a:prstGeom>
            <a:noFill/>
          </p:spPr>
          <p:txBody>
            <a:bodyPr wrap="square" rtlCol="0">
              <a:spAutoFit/>
            </a:bodyPr>
            <a:lstStyle/>
            <a:p>
              <a:pPr algn="ctr"/>
              <a:r>
                <a:rPr lang="zh-CN" altLang="en-US" sz="3200" dirty="0">
                  <a:solidFill>
                    <a:srgbClr val="524F6A"/>
                  </a:solidFill>
                  <a:latin typeface="微软雅黑" panose="020B0503020204020204" pitchFamily="34" charset="-122"/>
                  <a:ea typeface="微软雅黑" panose="020B0503020204020204" pitchFamily="34" charset="-122"/>
                </a:rPr>
                <a:t>我们的项目</a:t>
              </a:r>
            </a:p>
          </p:txBody>
        </p:sp>
        <p:sp>
          <p:nvSpPr>
            <p:cNvPr id="24" name="文本框 23"/>
            <p:cNvSpPr txBox="1"/>
            <p:nvPr/>
          </p:nvSpPr>
          <p:spPr>
            <a:xfrm>
              <a:off x="2318533" y="1044261"/>
              <a:ext cx="6724650" cy="461665"/>
            </a:xfrm>
            <a:prstGeom prst="rect">
              <a:avLst/>
            </a:prstGeom>
            <a:noFill/>
          </p:spPr>
          <p:txBody>
            <a:bodyPr wrap="square" rtlCol="0">
              <a:spAutoFit/>
            </a:bodyPr>
            <a:lstStyle/>
            <a:p>
              <a:pPr algn="ctr"/>
              <a:r>
                <a:rPr lang="en-US" altLang="zh-CN" sz="2400" dirty="0">
                  <a:solidFill>
                    <a:srgbClr val="8CCCC9"/>
                  </a:solidFill>
                  <a:latin typeface="微软雅黑" panose="020B0503020204020204" pitchFamily="34" charset="-122"/>
                  <a:ea typeface="微软雅黑" panose="020B0503020204020204" pitchFamily="34" charset="-122"/>
                </a:rPr>
                <a:t>Lorem ipsum dolor sit</a:t>
              </a:r>
              <a:endParaRPr lang="zh-CN" altLang="en-US" sz="2400" dirty="0">
                <a:solidFill>
                  <a:srgbClr val="8CCCC9"/>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4623180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9"/>
          <p:cNvGrpSpPr/>
          <p:nvPr/>
        </p:nvGrpSpPr>
        <p:grpSpPr>
          <a:xfrm>
            <a:off x="9144021" y="4476757"/>
            <a:ext cx="2190766" cy="1396666"/>
            <a:chOff x="6858016" y="3357568"/>
            <a:chExt cx="1643074" cy="1047499"/>
          </a:xfrm>
        </p:grpSpPr>
        <p:sp>
          <p:nvSpPr>
            <p:cNvPr id="11" name="Rectangle 22"/>
            <p:cNvSpPr/>
            <p:nvPr/>
          </p:nvSpPr>
          <p:spPr>
            <a:xfrm>
              <a:off x="6858016" y="3643320"/>
              <a:ext cx="1643074" cy="761747"/>
            </a:xfrm>
            <a:prstGeom prst="rect">
              <a:avLst/>
            </a:prstGeom>
          </p:spPr>
          <p:txBody>
            <a:bodyPr wrap="square">
              <a:spAutoFit/>
            </a:bodyPr>
            <a:lstStyle/>
            <a:p>
              <a:pPr algn="ctr"/>
              <a:r>
                <a:rPr lang="ms-MY" sz="1200" dirty="0">
                  <a:solidFill>
                    <a:schemeClr val="bg1">
                      <a:lumMod val="65000"/>
                    </a:schemeClr>
                  </a:solidFill>
                  <a:latin typeface="Open Sans Light" pitchFamily="34" charset="0"/>
                  <a:ea typeface="Open Sans Light" pitchFamily="34" charset="0"/>
                  <a:cs typeface="Open Sans Light" pitchFamily="34" charset="0"/>
                </a:rPr>
                <a:t>Praesent sodales odio sit amet odio tristi Praesent sodales odio sit amet odio tristi Lorem ipsum dolor sit amet consectetur adipiscing</a:t>
              </a:r>
              <a:endParaRPr lang="en-US" sz="1200" dirty="0">
                <a:solidFill>
                  <a:schemeClr val="bg1">
                    <a:lumMod val="65000"/>
                  </a:schemeClr>
                </a:solidFill>
                <a:latin typeface="Open Sans Light" pitchFamily="34" charset="0"/>
                <a:ea typeface="Open Sans Light" pitchFamily="34" charset="0"/>
                <a:cs typeface="Open Sans Light" pitchFamily="34" charset="0"/>
              </a:endParaRPr>
            </a:p>
          </p:txBody>
        </p:sp>
        <p:sp>
          <p:nvSpPr>
            <p:cNvPr id="12" name="Rectangle 23"/>
            <p:cNvSpPr/>
            <p:nvPr/>
          </p:nvSpPr>
          <p:spPr>
            <a:xfrm>
              <a:off x="7117856" y="3357568"/>
              <a:ext cx="1129155" cy="253915"/>
            </a:xfrm>
            <a:prstGeom prst="rect">
              <a:avLst/>
            </a:prstGeom>
          </p:spPr>
          <p:txBody>
            <a:bodyPr wrap="none">
              <a:spAutoFit/>
            </a:bodyPr>
            <a:lstStyle/>
            <a:p>
              <a:pPr algn="ctr"/>
              <a:r>
                <a:rPr lang="en-US" sz="1600" dirty="0">
                  <a:solidFill>
                    <a:schemeClr val="bg1">
                      <a:lumMod val="65000"/>
                    </a:schemeClr>
                  </a:solidFill>
                  <a:latin typeface="Open Sans" pitchFamily="34" charset="0"/>
                  <a:ea typeface="Open Sans" pitchFamily="34" charset="0"/>
                  <a:cs typeface="Open Sans" pitchFamily="34" charset="0"/>
                </a:rPr>
                <a:t>Document File</a:t>
              </a:r>
            </a:p>
          </p:txBody>
        </p:sp>
      </p:grpSp>
      <p:sp>
        <p:nvSpPr>
          <p:cNvPr id="6" name="Rectangle 10"/>
          <p:cNvSpPr/>
          <p:nvPr/>
        </p:nvSpPr>
        <p:spPr>
          <a:xfrm rot="2700000">
            <a:off x="9451452" y="2212421"/>
            <a:ext cx="1484408" cy="1484408"/>
          </a:xfrm>
          <a:prstGeom prst="rect">
            <a:avLst/>
          </a:prstGeom>
          <a:solidFill>
            <a:schemeClr val="bg1"/>
          </a:solidFill>
          <a:ln>
            <a:solidFill>
              <a:srgbClr val="1B6A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7" name="Rectangle 15"/>
          <p:cNvSpPr/>
          <p:nvPr/>
        </p:nvSpPr>
        <p:spPr>
          <a:xfrm rot="13500000">
            <a:off x="10718381" y="2774318"/>
            <a:ext cx="126348" cy="1484408"/>
          </a:xfrm>
          <a:prstGeom prst="rect">
            <a:avLst/>
          </a:prstGeom>
          <a:solidFill>
            <a:srgbClr val="1B6A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grpSp>
        <p:nvGrpSpPr>
          <p:cNvPr id="8" name="Group 39"/>
          <p:cNvGrpSpPr/>
          <p:nvPr/>
        </p:nvGrpSpPr>
        <p:grpSpPr>
          <a:xfrm>
            <a:off x="9906026" y="2666994"/>
            <a:ext cx="488067" cy="473884"/>
            <a:chOff x="6251143" y="1082816"/>
            <a:chExt cx="366050" cy="355413"/>
          </a:xfrm>
          <a:solidFill>
            <a:srgbClr val="1B6AA2"/>
          </a:solidFill>
        </p:grpSpPr>
        <p:sp>
          <p:nvSpPr>
            <p:cNvPr id="9" name="AutoShape 16"/>
            <p:cNvSpPr>
              <a:spLocks/>
            </p:cNvSpPr>
            <p:nvPr/>
          </p:nvSpPr>
          <p:spPr bwMode="auto">
            <a:xfrm>
              <a:off x="6434481" y="1277418"/>
              <a:ext cx="45678" cy="4630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4841"/>
                    <a:pt x="0" y="10800"/>
                  </a:cubicBezTo>
                  <a:cubicBezTo>
                    <a:pt x="0" y="16758"/>
                    <a:pt x="4838" y="21599"/>
                    <a:pt x="10800" y="21599"/>
                  </a:cubicBezTo>
                  <a:cubicBezTo>
                    <a:pt x="16761" y="21599"/>
                    <a:pt x="21600" y="16758"/>
                    <a:pt x="21600" y="10800"/>
                  </a:cubicBezTo>
                  <a:cubicBezTo>
                    <a:pt x="21600" y="4841"/>
                    <a:pt x="16761"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a:solidFill>
                  <a:srgbClr val="FFFFFF"/>
                </a:solidFill>
                <a:effectLst>
                  <a:outerShdw blurRad="38100" dist="38100" dir="2700000" algn="tl">
                    <a:srgbClr val="000000"/>
                  </a:outerShdw>
                </a:effectLst>
              </a:endParaRPr>
            </a:p>
          </p:txBody>
        </p:sp>
        <p:sp>
          <p:nvSpPr>
            <p:cNvPr id="10" name="AutoShape 17"/>
            <p:cNvSpPr>
              <a:spLocks/>
            </p:cNvSpPr>
            <p:nvPr/>
          </p:nvSpPr>
          <p:spPr bwMode="auto">
            <a:xfrm>
              <a:off x="6251143" y="1082816"/>
              <a:ext cx="366050" cy="355413"/>
            </a:xfrm>
            <a:custGeom>
              <a:avLst/>
              <a:gdLst>
                <a:gd name="T0" fmla="*/ 10473 w 20946"/>
                <a:gd name="T1" fmla="*/ 10800 h 21600"/>
                <a:gd name="T2" fmla="*/ 10473 w 20946"/>
                <a:gd name="T3" fmla="*/ 10800 h 21600"/>
                <a:gd name="T4" fmla="*/ 10473 w 20946"/>
                <a:gd name="T5" fmla="*/ 10800 h 21600"/>
                <a:gd name="T6" fmla="*/ 10473 w 20946"/>
                <a:gd name="T7" fmla="*/ 10800 h 21600"/>
              </a:gdLst>
              <a:ahLst/>
              <a:cxnLst>
                <a:cxn ang="0">
                  <a:pos x="T0" y="T1"/>
                </a:cxn>
                <a:cxn ang="0">
                  <a:pos x="T2" y="T3"/>
                </a:cxn>
                <a:cxn ang="0">
                  <a:pos x="T4" y="T5"/>
                </a:cxn>
                <a:cxn ang="0">
                  <a:pos x="T6" y="T7"/>
                </a:cxn>
              </a:cxnLst>
              <a:rect l="0" t="0" r="r" b="b"/>
              <a:pathLst>
                <a:path w="20946" h="21600">
                  <a:moveTo>
                    <a:pt x="18509" y="15329"/>
                  </a:moveTo>
                  <a:lnTo>
                    <a:pt x="11782" y="15329"/>
                  </a:lnTo>
                  <a:cubicBezTo>
                    <a:pt x="10699" y="15329"/>
                    <a:pt x="9818" y="14391"/>
                    <a:pt x="9818" y="13238"/>
                  </a:cubicBezTo>
                  <a:cubicBezTo>
                    <a:pt x="9818" y="12086"/>
                    <a:pt x="10699" y="11148"/>
                    <a:pt x="11782" y="11148"/>
                  </a:cubicBezTo>
                  <a:lnTo>
                    <a:pt x="17673" y="11148"/>
                  </a:lnTo>
                  <a:cubicBezTo>
                    <a:pt x="18077" y="11142"/>
                    <a:pt x="18477" y="10934"/>
                    <a:pt x="18721" y="10588"/>
                  </a:cubicBezTo>
                  <a:cubicBezTo>
                    <a:pt x="18789" y="10491"/>
                    <a:pt x="18842" y="10381"/>
                    <a:pt x="18885" y="10267"/>
                  </a:cubicBezTo>
                  <a:cubicBezTo>
                    <a:pt x="18890" y="10251"/>
                    <a:pt x="18901" y="10239"/>
                    <a:pt x="18906" y="10224"/>
                  </a:cubicBezTo>
                  <a:cubicBezTo>
                    <a:pt x="19377" y="10880"/>
                    <a:pt x="19636" y="11686"/>
                    <a:pt x="19636" y="12541"/>
                  </a:cubicBezTo>
                  <a:cubicBezTo>
                    <a:pt x="19636" y="13613"/>
                    <a:pt x="19230" y="14607"/>
                    <a:pt x="18509" y="15329"/>
                  </a:cubicBezTo>
                  <a:moveTo>
                    <a:pt x="17673" y="17767"/>
                  </a:moveTo>
                  <a:cubicBezTo>
                    <a:pt x="17673" y="19114"/>
                    <a:pt x="16647" y="20206"/>
                    <a:pt x="15382" y="20206"/>
                  </a:cubicBezTo>
                  <a:lnTo>
                    <a:pt x="3600" y="20206"/>
                  </a:lnTo>
                  <a:cubicBezTo>
                    <a:pt x="2334" y="20206"/>
                    <a:pt x="1309" y="19114"/>
                    <a:pt x="1309" y="17767"/>
                  </a:cubicBezTo>
                  <a:lnTo>
                    <a:pt x="1309" y="6786"/>
                  </a:lnTo>
                  <a:cubicBezTo>
                    <a:pt x="1931" y="7334"/>
                    <a:pt x="2730" y="7664"/>
                    <a:pt x="3600" y="7664"/>
                  </a:cubicBezTo>
                  <a:lnTo>
                    <a:pt x="14400" y="7664"/>
                  </a:lnTo>
                  <a:lnTo>
                    <a:pt x="17018" y="7664"/>
                  </a:lnTo>
                  <a:cubicBezTo>
                    <a:pt x="17379" y="7664"/>
                    <a:pt x="17673" y="7976"/>
                    <a:pt x="17673" y="8361"/>
                  </a:cubicBezTo>
                  <a:lnTo>
                    <a:pt x="17673" y="9754"/>
                  </a:lnTo>
                  <a:lnTo>
                    <a:pt x="11782" y="9754"/>
                  </a:lnTo>
                  <a:cubicBezTo>
                    <a:pt x="9974" y="9754"/>
                    <a:pt x="8509" y="11314"/>
                    <a:pt x="8509" y="13238"/>
                  </a:cubicBezTo>
                  <a:cubicBezTo>
                    <a:pt x="8509" y="15163"/>
                    <a:pt x="9974" y="16722"/>
                    <a:pt x="11782" y="16722"/>
                  </a:cubicBezTo>
                  <a:lnTo>
                    <a:pt x="17673" y="16722"/>
                  </a:lnTo>
                  <a:cubicBezTo>
                    <a:pt x="17673" y="16722"/>
                    <a:pt x="17673" y="17767"/>
                    <a:pt x="17673" y="17767"/>
                  </a:cubicBezTo>
                  <a:close/>
                  <a:moveTo>
                    <a:pt x="16363" y="5574"/>
                  </a:moveTo>
                  <a:lnTo>
                    <a:pt x="16363" y="6270"/>
                  </a:lnTo>
                  <a:lnTo>
                    <a:pt x="14400" y="6270"/>
                  </a:lnTo>
                  <a:lnTo>
                    <a:pt x="3600" y="6270"/>
                  </a:lnTo>
                  <a:cubicBezTo>
                    <a:pt x="3246" y="6270"/>
                    <a:pt x="2916" y="6179"/>
                    <a:pt x="2617" y="6027"/>
                  </a:cubicBezTo>
                  <a:lnTo>
                    <a:pt x="2617" y="5574"/>
                  </a:lnTo>
                  <a:cubicBezTo>
                    <a:pt x="2617" y="5574"/>
                    <a:pt x="16363" y="5574"/>
                    <a:pt x="16363" y="5574"/>
                  </a:cubicBezTo>
                  <a:close/>
                  <a:moveTo>
                    <a:pt x="16363" y="4877"/>
                  </a:moveTo>
                  <a:lnTo>
                    <a:pt x="2617" y="4877"/>
                  </a:lnTo>
                  <a:lnTo>
                    <a:pt x="2617" y="4180"/>
                  </a:lnTo>
                  <a:lnTo>
                    <a:pt x="16363" y="4180"/>
                  </a:lnTo>
                  <a:cubicBezTo>
                    <a:pt x="16363" y="4180"/>
                    <a:pt x="16363" y="4877"/>
                    <a:pt x="16363" y="4877"/>
                  </a:cubicBezTo>
                  <a:close/>
                  <a:moveTo>
                    <a:pt x="16363" y="3483"/>
                  </a:moveTo>
                  <a:lnTo>
                    <a:pt x="2617" y="3483"/>
                  </a:lnTo>
                  <a:lnTo>
                    <a:pt x="2617" y="2787"/>
                  </a:lnTo>
                  <a:lnTo>
                    <a:pt x="16363" y="2787"/>
                  </a:lnTo>
                  <a:cubicBezTo>
                    <a:pt x="16363" y="2787"/>
                    <a:pt x="16363" y="3483"/>
                    <a:pt x="16363" y="3483"/>
                  </a:cubicBezTo>
                  <a:close/>
                  <a:moveTo>
                    <a:pt x="3600" y="1393"/>
                  </a:moveTo>
                  <a:lnTo>
                    <a:pt x="14400" y="1393"/>
                  </a:lnTo>
                  <a:lnTo>
                    <a:pt x="17018" y="1393"/>
                  </a:lnTo>
                  <a:cubicBezTo>
                    <a:pt x="17379" y="1393"/>
                    <a:pt x="17673" y="1705"/>
                    <a:pt x="17673" y="2090"/>
                  </a:cubicBezTo>
                  <a:lnTo>
                    <a:pt x="17673" y="3832"/>
                  </a:lnTo>
                  <a:lnTo>
                    <a:pt x="17673" y="4180"/>
                  </a:lnTo>
                  <a:lnTo>
                    <a:pt x="17673" y="6398"/>
                  </a:lnTo>
                  <a:cubicBezTo>
                    <a:pt x="17466" y="6321"/>
                    <a:pt x="17249" y="6270"/>
                    <a:pt x="17018" y="6270"/>
                  </a:cubicBezTo>
                  <a:lnTo>
                    <a:pt x="17018" y="5574"/>
                  </a:lnTo>
                  <a:lnTo>
                    <a:pt x="17018" y="4180"/>
                  </a:lnTo>
                  <a:lnTo>
                    <a:pt x="17018" y="2787"/>
                  </a:lnTo>
                  <a:cubicBezTo>
                    <a:pt x="17018" y="2401"/>
                    <a:pt x="16724" y="2090"/>
                    <a:pt x="16363" y="2090"/>
                  </a:cubicBezTo>
                  <a:lnTo>
                    <a:pt x="2617" y="2090"/>
                  </a:lnTo>
                  <a:cubicBezTo>
                    <a:pt x="2256" y="2090"/>
                    <a:pt x="1963" y="2401"/>
                    <a:pt x="1963" y="2787"/>
                  </a:cubicBezTo>
                  <a:lnTo>
                    <a:pt x="1963" y="4180"/>
                  </a:lnTo>
                  <a:lnTo>
                    <a:pt x="1963" y="5534"/>
                  </a:lnTo>
                  <a:cubicBezTo>
                    <a:pt x="1559" y="5094"/>
                    <a:pt x="1309" y="4495"/>
                    <a:pt x="1309" y="3832"/>
                  </a:cubicBezTo>
                  <a:cubicBezTo>
                    <a:pt x="1309" y="2485"/>
                    <a:pt x="2334" y="1393"/>
                    <a:pt x="3600" y="1393"/>
                  </a:cubicBezTo>
                  <a:moveTo>
                    <a:pt x="18983" y="8361"/>
                  </a:moveTo>
                  <a:lnTo>
                    <a:pt x="18982" y="8361"/>
                  </a:lnTo>
                  <a:lnTo>
                    <a:pt x="18982" y="4180"/>
                  </a:lnTo>
                  <a:lnTo>
                    <a:pt x="18982" y="3832"/>
                  </a:lnTo>
                  <a:lnTo>
                    <a:pt x="18982" y="2090"/>
                  </a:lnTo>
                  <a:cubicBezTo>
                    <a:pt x="18982" y="935"/>
                    <a:pt x="18102" y="0"/>
                    <a:pt x="17018" y="0"/>
                  </a:cubicBezTo>
                  <a:lnTo>
                    <a:pt x="14400" y="0"/>
                  </a:lnTo>
                  <a:lnTo>
                    <a:pt x="3600" y="0"/>
                  </a:lnTo>
                  <a:cubicBezTo>
                    <a:pt x="1614" y="0"/>
                    <a:pt x="0" y="1719"/>
                    <a:pt x="0" y="3832"/>
                  </a:cubicBezTo>
                  <a:lnTo>
                    <a:pt x="0" y="17767"/>
                  </a:lnTo>
                  <a:cubicBezTo>
                    <a:pt x="0" y="19880"/>
                    <a:pt x="1614" y="21600"/>
                    <a:pt x="3600" y="21600"/>
                  </a:cubicBezTo>
                  <a:lnTo>
                    <a:pt x="15382" y="21600"/>
                  </a:lnTo>
                  <a:cubicBezTo>
                    <a:pt x="17366" y="21600"/>
                    <a:pt x="18982" y="19880"/>
                    <a:pt x="18982" y="17767"/>
                  </a:cubicBezTo>
                  <a:lnTo>
                    <a:pt x="18982" y="16722"/>
                  </a:lnTo>
                  <a:lnTo>
                    <a:pt x="18983" y="16722"/>
                  </a:lnTo>
                  <a:cubicBezTo>
                    <a:pt x="21600" y="14631"/>
                    <a:pt x="21600" y="10452"/>
                    <a:pt x="18983" y="8361"/>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a:solidFill>
                  <a:srgbClr val="FFFFFF"/>
                </a:solidFill>
                <a:effectLst>
                  <a:outerShdw blurRad="38100" dist="38100" dir="2700000" algn="tl">
                    <a:srgbClr val="000000"/>
                  </a:outerShdw>
                </a:effectLst>
              </a:endParaRPr>
            </a:p>
          </p:txBody>
        </p:sp>
      </p:grpSp>
      <p:grpSp>
        <p:nvGrpSpPr>
          <p:cNvPr id="14" name="Group 48"/>
          <p:cNvGrpSpPr/>
          <p:nvPr/>
        </p:nvGrpSpPr>
        <p:grpSpPr>
          <a:xfrm>
            <a:off x="6381752" y="4476759"/>
            <a:ext cx="2190765" cy="1396665"/>
            <a:chOff x="4786314" y="3357568"/>
            <a:chExt cx="1643074" cy="1047499"/>
          </a:xfrm>
          <a:noFill/>
        </p:grpSpPr>
        <p:sp>
          <p:nvSpPr>
            <p:cNvPr id="28" name="Rectangle 20"/>
            <p:cNvSpPr/>
            <p:nvPr/>
          </p:nvSpPr>
          <p:spPr>
            <a:xfrm>
              <a:off x="4786314" y="3643320"/>
              <a:ext cx="1643074" cy="761747"/>
            </a:xfrm>
            <a:prstGeom prst="rect">
              <a:avLst/>
            </a:prstGeom>
            <a:grpFill/>
          </p:spPr>
          <p:txBody>
            <a:bodyPr wrap="square">
              <a:spAutoFit/>
            </a:bodyPr>
            <a:lstStyle/>
            <a:p>
              <a:pPr algn="ctr"/>
              <a:r>
                <a:rPr lang="ms-MY" sz="1200" dirty="0">
                  <a:solidFill>
                    <a:schemeClr val="bg1">
                      <a:lumMod val="65000"/>
                    </a:schemeClr>
                  </a:solidFill>
                  <a:latin typeface="Open Sans Light" pitchFamily="34" charset="0"/>
                  <a:ea typeface="Open Sans Light" pitchFamily="34" charset="0"/>
                  <a:cs typeface="Open Sans Light" pitchFamily="34" charset="0"/>
                </a:rPr>
                <a:t>Praesent sodales odio sit amet odio tristi Praesent sodales odio sit amet odio tristi Lorem ipsum dolor sit amet consectetur adipiscing</a:t>
              </a:r>
              <a:endParaRPr lang="en-US" sz="1200" dirty="0">
                <a:solidFill>
                  <a:schemeClr val="bg1">
                    <a:lumMod val="65000"/>
                  </a:schemeClr>
                </a:solidFill>
                <a:latin typeface="Open Sans Light" pitchFamily="34" charset="0"/>
                <a:ea typeface="Open Sans Light" pitchFamily="34" charset="0"/>
                <a:cs typeface="Open Sans Light" pitchFamily="34" charset="0"/>
              </a:endParaRPr>
            </a:p>
          </p:txBody>
        </p:sp>
        <p:sp>
          <p:nvSpPr>
            <p:cNvPr id="29" name="Rectangle 21"/>
            <p:cNvSpPr/>
            <p:nvPr/>
          </p:nvSpPr>
          <p:spPr>
            <a:xfrm>
              <a:off x="5108173" y="3357568"/>
              <a:ext cx="1043796" cy="253916"/>
            </a:xfrm>
            <a:prstGeom prst="rect">
              <a:avLst/>
            </a:prstGeom>
            <a:grpFill/>
          </p:spPr>
          <p:txBody>
            <a:bodyPr wrap="none">
              <a:spAutoFit/>
            </a:bodyPr>
            <a:lstStyle/>
            <a:p>
              <a:pPr algn="ctr"/>
              <a:r>
                <a:rPr lang="en-US" sz="1600" dirty="0">
                  <a:solidFill>
                    <a:schemeClr val="bg1">
                      <a:lumMod val="65000"/>
                    </a:schemeClr>
                  </a:solidFill>
                  <a:latin typeface="Open Sans" pitchFamily="34" charset="0"/>
                  <a:ea typeface="Open Sans" pitchFamily="34" charset="0"/>
                  <a:cs typeface="Open Sans" pitchFamily="34" charset="0"/>
                </a:rPr>
                <a:t>Calendar List</a:t>
              </a:r>
            </a:p>
          </p:txBody>
        </p:sp>
      </p:grpSp>
      <p:sp>
        <p:nvSpPr>
          <p:cNvPr id="15" name="Rectangle 9"/>
          <p:cNvSpPr/>
          <p:nvPr/>
        </p:nvSpPr>
        <p:spPr>
          <a:xfrm rot="2700000">
            <a:off x="6689183" y="2212421"/>
            <a:ext cx="1484408" cy="1484408"/>
          </a:xfrm>
          <a:prstGeom prst="rect">
            <a:avLst/>
          </a:prstGeom>
          <a:solidFill>
            <a:schemeClr val="bg1"/>
          </a:solidFill>
          <a:ln>
            <a:solidFill>
              <a:srgbClr val="48B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16" name="Rectangle 14"/>
          <p:cNvSpPr/>
          <p:nvPr/>
        </p:nvSpPr>
        <p:spPr>
          <a:xfrm rot="8100000">
            <a:off x="7939616" y="1636400"/>
            <a:ext cx="126348" cy="1484408"/>
          </a:xfrm>
          <a:prstGeom prst="rect">
            <a:avLst/>
          </a:prstGeom>
          <a:solidFill>
            <a:srgbClr val="48B4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grpSp>
        <p:nvGrpSpPr>
          <p:cNvPr id="17" name="Group 38"/>
          <p:cNvGrpSpPr/>
          <p:nvPr/>
        </p:nvGrpSpPr>
        <p:grpSpPr>
          <a:xfrm>
            <a:off x="7143757" y="2666996"/>
            <a:ext cx="488067" cy="488901"/>
            <a:chOff x="5519041" y="1071552"/>
            <a:chExt cx="366050" cy="366676"/>
          </a:xfrm>
          <a:solidFill>
            <a:srgbClr val="48B49C"/>
          </a:solidFill>
        </p:grpSpPr>
        <p:sp>
          <p:nvSpPr>
            <p:cNvPr id="18" name="AutoShape 18"/>
            <p:cNvSpPr>
              <a:spLocks/>
            </p:cNvSpPr>
            <p:nvPr/>
          </p:nvSpPr>
          <p:spPr bwMode="auto">
            <a:xfrm>
              <a:off x="5519041" y="1071552"/>
              <a:ext cx="366050" cy="36667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799"/>
                  </a:moveTo>
                  <a:cubicBezTo>
                    <a:pt x="20249" y="20048"/>
                    <a:pt x="20048" y="20249"/>
                    <a:pt x="19799" y="20249"/>
                  </a:cubicBezTo>
                  <a:lnTo>
                    <a:pt x="1800" y="20249"/>
                  </a:lnTo>
                  <a:cubicBezTo>
                    <a:pt x="1551" y="20249"/>
                    <a:pt x="1349" y="20048"/>
                    <a:pt x="1349" y="19799"/>
                  </a:cubicBezTo>
                  <a:lnTo>
                    <a:pt x="1349" y="3824"/>
                  </a:lnTo>
                  <a:cubicBezTo>
                    <a:pt x="1349" y="3576"/>
                    <a:pt x="1551" y="3375"/>
                    <a:pt x="1800" y="3375"/>
                  </a:cubicBezTo>
                  <a:lnTo>
                    <a:pt x="4724" y="3375"/>
                  </a:lnTo>
                  <a:lnTo>
                    <a:pt x="4724" y="4725"/>
                  </a:lnTo>
                  <a:cubicBezTo>
                    <a:pt x="4724" y="5098"/>
                    <a:pt x="5027" y="5400"/>
                    <a:pt x="5399" y="5400"/>
                  </a:cubicBezTo>
                  <a:cubicBezTo>
                    <a:pt x="5772" y="5400"/>
                    <a:pt x="6074" y="5098"/>
                    <a:pt x="6074" y="4725"/>
                  </a:cubicBezTo>
                  <a:lnTo>
                    <a:pt x="6074" y="3375"/>
                  </a:lnTo>
                  <a:lnTo>
                    <a:pt x="10124" y="3375"/>
                  </a:lnTo>
                  <a:lnTo>
                    <a:pt x="10124" y="4725"/>
                  </a:lnTo>
                  <a:cubicBezTo>
                    <a:pt x="10124" y="5098"/>
                    <a:pt x="10427" y="5400"/>
                    <a:pt x="10800" y="5400"/>
                  </a:cubicBezTo>
                  <a:cubicBezTo>
                    <a:pt x="11172" y="5400"/>
                    <a:pt x="11474" y="5098"/>
                    <a:pt x="11474" y="4725"/>
                  </a:cubicBezTo>
                  <a:lnTo>
                    <a:pt x="11474" y="3375"/>
                  </a:lnTo>
                  <a:lnTo>
                    <a:pt x="15524" y="3375"/>
                  </a:lnTo>
                  <a:lnTo>
                    <a:pt x="15524" y="4725"/>
                  </a:lnTo>
                  <a:cubicBezTo>
                    <a:pt x="15524" y="5098"/>
                    <a:pt x="15827" y="5400"/>
                    <a:pt x="16199" y="5400"/>
                  </a:cubicBezTo>
                  <a:cubicBezTo>
                    <a:pt x="16572" y="5400"/>
                    <a:pt x="16874" y="5098"/>
                    <a:pt x="16874" y="4725"/>
                  </a:cubicBezTo>
                  <a:lnTo>
                    <a:pt x="16874" y="3375"/>
                  </a:lnTo>
                  <a:lnTo>
                    <a:pt x="19799" y="3375"/>
                  </a:lnTo>
                  <a:cubicBezTo>
                    <a:pt x="20048" y="3375"/>
                    <a:pt x="20249" y="3576"/>
                    <a:pt x="20249" y="3824"/>
                  </a:cubicBezTo>
                  <a:cubicBezTo>
                    <a:pt x="20249" y="3824"/>
                    <a:pt x="20249" y="19799"/>
                    <a:pt x="20249" y="19799"/>
                  </a:cubicBezTo>
                  <a:close/>
                  <a:moveTo>
                    <a:pt x="19799" y="2025"/>
                  </a:moveTo>
                  <a:lnTo>
                    <a:pt x="16874" y="2025"/>
                  </a:lnTo>
                  <a:lnTo>
                    <a:pt x="16874" y="675"/>
                  </a:lnTo>
                  <a:cubicBezTo>
                    <a:pt x="16874" y="301"/>
                    <a:pt x="16572" y="0"/>
                    <a:pt x="16199" y="0"/>
                  </a:cubicBezTo>
                  <a:cubicBezTo>
                    <a:pt x="15827" y="0"/>
                    <a:pt x="15524" y="301"/>
                    <a:pt x="15524" y="675"/>
                  </a:cubicBezTo>
                  <a:lnTo>
                    <a:pt x="15524" y="2025"/>
                  </a:lnTo>
                  <a:lnTo>
                    <a:pt x="11474" y="2025"/>
                  </a:lnTo>
                  <a:lnTo>
                    <a:pt x="11474" y="675"/>
                  </a:lnTo>
                  <a:cubicBezTo>
                    <a:pt x="11474" y="301"/>
                    <a:pt x="11172" y="0"/>
                    <a:pt x="10800" y="0"/>
                  </a:cubicBezTo>
                  <a:cubicBezTo>
                    <a:pt x="10427" y="0"/>
                    <a:pt x="10124" y="301"/>
                    <a:pt x="10124" y="675"/>
                  </a:cubicBezTo>
                  <a:lnTo>
                    <a:pt x="10124" y="2025"/>
                  </a:lnTo>
                  <a:lnTo>
                    <a:pt x="6074" y="2025"/>
                  </a:lnTo>
                  <a:lnTo>
                    <a:pt x="6074" y="675"/>
                  </a:lnTo>
                  <a:cubicBezTo>
                    <a:pt x="6074" y="301"/>
                    <a:pt x="5772" y="0"/>
                    <a:pt x="5399" y="0"/>
                  </a:cubicBezTo>
                  <a:cubicBezTo>
                    <a:pt x="5027" y="0"/>
                    <a:pt x="4724" y="301"/>
                    <a:pt x="4724" y="675"/>
                  </a:cubicBezTo>
                  <a:lnTo>
                    <a:pt x="4724" y="2025"/>
                  </a:lnTo>
                  <a:lnTo>
                    <a:pt x="1800" y="2025"/>
                  </a:lnTo>
                  <a:cubicBezTo>
                    <a:pt x="805" y="2025"/>
                    <a:pt x="0" y="2830"/>
                    <a:pt x="0" y="3824"/>
                  </a:cubicBezTo>
                  <a:lnTo>
                    <a:pt x="0" y="19799"/>
                  </a:lnTo>
                  <a:cubicBezTo>
                    <a:pt x="0" y="20793"/>
                    <a:pt x="805" y="21599"/>
                    <a:pt x="1800" y="21599"/>
                  </a:cubicBezTo>
                  <a:lnTo>
                    <a:pt x="19799" y="21599"/>
                  </a:lnTo>
                  <a:cubicBezTo>
                    <a:pt x="20794" y="21599"/>
                    <a:pt x="21600" y="20793"/>
                    <a:pt x="21600" y="19799"/>
                  </a:cubicBezTo>
                  <a:lnTo>
                    <a:pt x="21600" y="3824"/>
                  </a:lnTo>
                  <a:cubicBezTo>
                    <a:pt x="21600" y="2830"/>
                    <a:pt x="20794" y="2025"/>
                    <a:pt x="19799" y="2025"/>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a:solidFill>
                  <a:srgbClr val="FFFFFF"/>
                </a:solidFill>
                <a:effectLst>
                  <a:outerShdw blurRad="38100" dist="38100" dir="2700000" algn="tl">
                    <a:srgbClr val="000000"/>
                  </a:outerShdw>
                </a:effectLst>
              </a:endParaRPr>
            </a:p>
          </p:txBody>
        </p:sp>
        <p:sp>
          <p:nvSpPr>
            <p:cNvPr id="19" name="AutoShape 19"/>
            <p:cNvSpPr>
              <a:spLocks/>
            </p:cNvSpPr>
            <p:nvPr/>
          </p:nvSpPr>
          <p:spPr bwMode="auto">
            <a:xfrm>
              <a:off x="5599134" y="1209213"/>
              <a:ext cx="45678" cy="344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a:solidFill>
                  <a:srgbClr val="FFFFFF"/>
                </a:solidFill>
                <a:effectLst>
                  <a:outerShdw blurRad="38100" dist="38100" dir="2700000" algn="tl">
                    <a:srgbClr val="000000"/>
                  </a:outerShdw>
                </a:effectLst>
              </a:endParaRPr>
            </a:p>
          </p:txBody>
        </p:sp>
        <p:sp>
          <p:nvSpPr>
            <p:cNvPr id="20" name="AutoShape 20"/>
            <p:cNvSpPr>
              <a:spLocks/>
            </p:cNvSpPr>
            <p:nvPr/>
          </p:nvSpPr>
          <p:spPr bwMode="auto">
            <a:xfrm>
              <a:off x="5599134" y="1266155"/>
              <a:ext cx="45678" cy="344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a:solidFill>
                  <a:srgbClr val="FFFFFF"/>
                </a:solidFill>
                <a:effectLst>
                  <a:outerShdw blurRad="38100" dist="38100" dir="2700000" algn="tl">
                    <a:srgbClr val="000000"/>
                  </a:outerShdw>
                </a:effectLst>
              </a:endParaRPr>
            </a:p>
          </p:txBody>
        </p:sp>
        <p:sp>
          <p:nvSpPr>
            <p:cNvPr id="21" name="AutoShape 21"/>
            <p:cNvSpPr>
              <a:spLocks/>
            </p:cNvSpPr>
            <p:nvPr/>
          </p:nvSpPr>
          <p:spPr bwMode="auto">
            <a:xfrm>
              <a:off x="5599134" y="1323722"/>
              <a:ext cx="45678" cy="337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a:solidFill>
                  <a:srgbClr val="FFFFFF"/>
                </a:solidFill>
                <a:effectLst>
                  <a:outerShdw blurRad="38100" dist="38100" dir="2700000" algn="tl">
                    <a:srgbClr val="000000"/>
                  </a:outerShdw>
                </a:effectLst>
              </a:endParaRPr>
            </a:p>
          </p:txBody>
        </p:sp>
        <p:sp>
          <p:nvSpPr>
            <p:cNvPr id="22" name="AutoShape 22"/>
            <p:cNvSpPr>
              <a:spLocks/>
            </p:cNvSpPr>
            <p:nvPr/>
          </p:nvSpPr>
          <p:spPr bwMode="auto">
            <a:xfrm>
              <a:off x="5679227" y="1323722"/>
              <a:ext cx="45678" cy="337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a:solidFill>
                  <a:srgbClr val="FFFFFF"/>
                </a:solidFill>
                <a:effectLst>
                  <a:outerShdw blurRad="38100" dist="38100" dir="2700000" algn="tl">
                    <a:srgbClr val="000000"/>
                  </a:outerShdw>
                </a:effectLst>
              </a:endParaRPr>
            </a:p>
          </p:txBody>
        </p:sp>
        <p:sp>
          <p:nvSpPr>
            <p:cNvPr id="23" name="AutoShape 23"/>
            <p:cNvSpPr>
              <a:spLocks/>
            </p:cNvSpPr>
            <p:nvPr/>
          </p:nvSpPr>
          <p:spPr bwMode="auto">
            <a:xfrm>
              <a:off x="5679227" y="1266155"/>
              <a:ext cx="45678" cy="344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a:solidFill>
                  <a:srgbClr val="FFFFFF"/>
                </a:solidFill>
                <a:effectLst>
                  <a:outerShdw blurRad="38100" dist="38100" dir="2700000" algn="tl">
                    <a:srgbClr val="000000"/>
                  </a:outerShdw>
                </a:effectLst>
              </a:endParaRPr>
            </a:p>
          </p:txBody>
        </p:sp>
        <p:sp>
          <p:nvSpPr>
            <p:cNvPr id="24" name="AutoShape 24"/>
            <p:cNvSpPr>
              <a:spLocks/>
            </p:cNvSpPr>
            <p:nvPr/>
          </p:nvSpPr>
          <p:spPr bwMode="auto">
            <a:xfrm>
              <a:off x="5679227" y="1209213"/>
              <a:ext cx="45678" cy="344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a:solidFill>
                  <a:srgbClr val="FFFFFF"/>
                </a:solidFill>
                <a:effectLst>
                  <a:outerShdw blurRad="38100" dist="38100" dir="2700000" algn="tl">
                    <a:srgbClr val="000000"/>
                  </a:outerShdw>
                </a:effectLst>
              </a:endParaRPr>
            </a:p>
          </p:txBody>
        </p:sp>
        <p:sp>
          <p:nvSpPr>
            <p:cNvPr id="25" name="AutoShape 25"/>
            <p:cNvSpPr>
              <a:spLocks/>
            </p:cNvSpPr>
            <p:nvPr/>
          </p:nvSpPr>
          <p:spPr bwMode="auto">
            <a:xfrm>
              <a:off x="5759321" y="1323722"/>
              <a:ext cx="45678" cy="337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a:solidFill>
                  <a:srgbClr val="FFFFFF"/>
                </a:solidFill>
                <a:effectLst>
                  <a:outerShdw blurRad="38100" dist="38100" dir="2700000" algn="tl">
                    <a:srgbClr val="000000"/>
                  </a:outerShdw>
                </a:effectLst>
              </a:endParaRPr>
            </a:p>
          </p:txBody>
        </p:sp>
        <p:sp>
          <p:nvSpPr>
            <p:cNvPr id="26" name="AutoShape 26"/>
            <p:cNvSpPr>
              <a:spLocks/>
            </p:cNvSpPr>
            <p:nvPr/>
          </p:nvSpPr>
          <p:spPr bwMode="auto">
            <a:xfrm>
              <a:off x="5759321" y="1266155"/>
              <a:ext cx="45678" cy="344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a:solidFill>
                  <a:srgbClr val="FFFFFF"/>
                </a:solidFill>
                <a:effectLst>
                  <a:outerShdw blurRad="38100" dist="38100" dir="2700000" algn="tl">
                    <a:srgbClr val="000000"/>
                  </a:outerShdw>
                </a:effectLst>
              </a:endParaRPr>
            </a:p>
          </p:txBody>
        </p:sp>
        <p:sp>
          <p:nvSpPr>
            <p:cNvPr id="27" name="AutoShape 27"/>
            <p:cNvSpPr>
              <a:spLocks/>
            </p:cNvSpPr>
            <p:nvPr/>
          </p:nvSpPr>
          <p:spPr bwMode="auto">
            <a:xfrm>
              <a:off x="5759321" y="1209213"/>
              <a:ext cx="45678" cy="344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a:solidFill>
                  <a:srgbClr val="FFFFFF"/>
                </a:solidFill>
                <a:effectLst>
                  <a:outerShdw blurRad="38100" dist="38100" dir="2700000" algn="tl">
                    <a:srgbClr val="000000"/>
                  </a:outerShdw>
                </a:effectLst>
              </a:endParaRPr>
            </a:p>
          </p:txBody>
        </p:sp>
      </p:grpSp>
      <p:grpSp>
        <p:nvGrpSpPr>
          <p:cNvPr id="30" name="Group 56"/>
          <p:cNvGrpSpPr/>
          <p:nvPr/>
        </p:nvGrpSpPr>
        <p:grpSpPr>
          <a:xfrm>
            <a:off x="761963" y="2212418"/>
            <a:ext cx="2190765" cy="3661006"/>
            <a:chOff x="571472" y="1659313"/>
            <a:chExt cx="1643074" cy="2745754"/>
          </a:xfrm>
        </p:grpSpPr>
        <p:grpSp>
          <p:nvGrpSpPr>
            <p:cNvPr id="31" name="Group 46"/>
            <p:cNvGrpSpPr/>
            <p:nvPr/>
          </p:nvGrpSpPr>
          <p:grpSpPr>
            <a:xfrm>
              <a:off x="571472" y="3357568"/>
              <a:ext cx="1643074" cy="1047499"/>
              <a:chOff x="571472" y="3357568"/>
              <a:chExt cx="1643074" cy="1047499"/>
            </a:xfrm>
          </p:grpSpPr>
          <p:sp>
            <p:nvSpPr>
              <p:cNvPr id="35" name="Rectangle 16"/>
              <p:cNvSpPr/>
              <p:nvPr/>
            </p:nvSpPr>
            <p:spPr>
              <a:xfrm>
                <a:off x="571472" y="3643320"/>
                <a:ext cx="1643074" cy="761747"/>
              </a:xfrm>
              <a:prstGeom prst="rect">
                <a:avLst/>
              </a:prstGeom>
            </p:spPr>
            <p:txBody>
              <a:bodyPr wrap="square">
                <a:spAutoFit/>
              </a:bodyPr>
              <a:lstStyle/>
              <a:p>
                <a:pPr algn="ctr"/>
                <a:r>
                  <a:rPr lang="ms-MY" sz="1200" dirty="0">
                    <a:solidFill>
                      <a:schemeClr val="bg1">
                        <a:lumMod val="65000"/>
                      </a:schemeClr>
                    </a:solidFill>
                    <a:latin typeface="Open Sans Light" pitchFamily="34" charset="0"/>
                    <a:ea typeface="Open Sans Light" pitchFamily="34" charset="0"/>
                    <a:cs typeface="Open Sans Light" pitchFamily="34" charset="0"/>
                  </a:rPr>
                  <a:t>Praesent sodales odio sit amet odio tristi Praesent sodales odio sit amet odio tristi Lorem ipsum dolor sit amet consectetur adipiscing</a:t>
                </a:r>
                <a:endParaRPr lang="en-US" sz="1200" dirty="0">
                  <a:solidFill>
                    <a:schemeClr val="bg1">
                      <a:lumMod val="65000"/>
                    </a:schemeClr>
                  </a:solidFill>
                  <a:latin typeface="Open Sans Light" pitchFamily="34" charset="0"/>
                  <a:ea typeface="Open Sans Light" pitchFamily="34" charset="0"/>
                  <a:cs typeface="Open Sans Light" pitchFamily="34" charset="0"/>
                </a:endParaRPr>
              </a:p>
            </p:txBody>
          </p:sp>
          <p:sp>
            <p:nvSpPr>
              <p:cNvPr id="36" name="Rectangle 17"/>
              <p:cNvSpPr/>
              <p:nvPr/>
            </p:nvSpPr>
            <p:spPr>
              <a:xfrm>
                <a:off x="897740" y="3357568"/>
                <a:ext cx="983682" cy="253915"/>
              </a:xfrm>
              <a:prstGeom prst="rect">
                <a:avLst/>
              </a:prstGeom>
            </p:spPr>
            <p:txBody>
              <a:bodyPr wrap="none">
                <a:spAutoFit/>
              </a:bodyPr>
              <a:lstStyle/>
              <a:p>
                <a:pPr algn="ctr"/>
                <a:r>
                  <a:rPr lang="en-US" sz="1600" dirty="0">
                    <a:solidFill>
                      <a:schemeClr val="bg1">
                        <a:lumMod val="65000"/>
                      </a:schemeClr>
                    </a:solidFill>
                    <a:latin typeface="Open Sans" pitchFamily="34" charset="0"/>
                    <a:ea typeface="Open Sans" pitchFamily="34" charset="0"/>
                    <a:cs typeface="Open Sans" pitchFamily="34" charset="0"/>
                  </a:rPr>
                  <a:t>Shop Online</a:t>
                </a:r>
              </a:p>
            </p:txBody>
          </p:sp>
        </p:grpSp>
        <p:sp>
          <p:nvSpPr>
            <p:cNvPr id="32" name="Rectangle 7"/>
            <p:cNvSpPr/>
            <p:nvPr/>
          </p:nvSpPr>
          <p:spPr>
            <a:xfrm rot="2700000">
              <a:off x="944922" y="1659313"/>
              <a:ext cx="1113306" cy="1113306"/>
            </a:xfrm>
            <a:prstGeom prst="rect">
              <a:avLst/>
            </a:prstGeom>
            <a:solidFill>
              <a:schemeClr val="bg1"/>
            </a:solidFill>
            <a:ln>
              <a:solidFill>
                <a:srgbClr val="FF6E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33" name="Rectangle 12"/>
            <p:cNvSpPr/>
            <p:nvPr/>
          </p:nvSpPr>
          <p:spPr>
            <a:xfrm rot="2700000">
              <a:off x="506439" y="2604190"/>
              <a:ext cx="1113306" cy="102024"/>
            </a:xfrm>
            <a:prstGeom prst="rect">
              <a:avLst/>
            </a:prstGeom>
            <a:solidFill>
              <a:srgbClr val="FF6E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4" name="AutoShape 28"/>
            <p:cNvSpPr>
              <a:spLocks/>
            </p:cNvSpPr>
            <p:nvPr/>
          </p:nvSpPr>
          <p:spPr bwMode="auto">
            <a:xfrm>
              <a:off x="1285852" y="2000246"/>
              <a:ext cx="366676" cy="36667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9450"/>
                  </a:moveTo>
                  <a:cubicBezTo>
                    <a:pt x="20249" y="9823"/>
                    <a:pt x="19947" y="10124"/>
                    <a:pt x="19575" y="10124"/>
                  </a:cubicBezTo>
                  <a:lnTo>
                    <a:pt x="18324" y="10124"/>
                  </a:lnTo>
                  <a:lnTo>
                    <a:pt x="15624" y="5400"/>
                  </a:lnTo>
                  <a:lnTo>
                    <a:pt x="17549" y="5400"/>
                  </a:lnTo>
                  <a:cubicBezTo>
                    <a:pt x="17762" y="5400"/>
                    <a:pt x="17962" y="5500"/>
                    <a:pt x="18089" y="5670"/>
                  </a:cubicBezTo>
                  <a:lnTo>
                    <a:pt x="20114" y="8370"/>
                  </a:lnTo>
                  <a:cubicBezTo>
                    <a:pt x="20202" y="8486"/>
                    <a:pt x="20249" y="8628"/>
                    <a:pt x="20249" y="8774"/>
                  </a:cubicBezTo>
                  <a:cubicBezTo>
                    <a:pt x="20249" y="8774"/>
                    <a:pt x="20249" y="9450"/>
                    <a:pt x="20249" y="9450"/>
                  </a:cubicBezTo>
                  <a:close/>
                  <a:moveTo>
                    <a:pt x="18224" y="20249"/>
                  </a:moveTo>
                  <a:lnTo>
                    <a:pt x="14174" y="20249"/>
                  </a:lnTo>
                  <a:lnTo>
                    <a:pt x="14174" y="13500"/>
                  </a:lnTo>
                  <a:cubicBezTo>
                    <a:pt x="14174" y="13126"/>
                    <a:pt x="13872" y="12825"/>
                    <a:pt x="13499" y="12825"/>
                  </a:cubicBezTo>
                  <a:lnTo>
                    <a:pt x="8437" y="12825"/>
                  </a:lnTo>
                  <a:cubicBezTo>
                    <a:pt x="8064" y="12825"/>
                    <a:pt x="7762" y="13126"/>
                    <a:pt x="7762" y="13500"/>
                  </a:cubicBezTo>
                  <a:lnTo>
                    <a:pt x="7762" y="20249"/>
                  </a:lnTo>
                  <a:lnTo>
                    <a:pt x="3374" y="20249"/>
                  </a:lnTo>
                  <a:lnTo>
                    <a:pt x="3374" y="11475"/>
                  </a:lnTo>
                  <a:lnTo>
                    <a:pt x="18224" y="11475"/>
                  </a:lnTo>
                  <a:cubicBezTo>
                    <a:pt x="18224" y="11475"/>
                    <a:pt x="18224" y="20249"/>
                    <a:pt x="18224" y="20249"/>
                  </a:cubicBezTo>
                  <a:close/>
                  <a:moveTo>
                    <a:pt x="13499" y="20249"/>
                  </a:moveTo>
                  <a:lnTo>
                    <a:pt x="8437" y="20249"/>
                  </a:lnTo>
                  <a:lnTo>
                    <a:pt x="8437" y="13500"/>
                  </a:lnTo>
                  <a:lnTo>
                    <a:pt x="13499" y="13500"/>
                  </a:lnTo>
                  <a:cubicBezTo>
                    <a:pt x="13499" y="13500"/>
                    <a:pt x="13499" y="20249"/>
                    <a:pt x="13499" y="20249"/>
                  </a:cubicBezTo>
                  <a:close/>
                  <a:moveTo>
                    <a:pt x="1349" y="9450"/>
                  </a:moveTo>
                  <a:lnTo>
                    <a:pt x="1349" y="8774"/>
                  </a:lnTo>
                  <a:cubicBezTo>
                    <a:pt x="1349" y="8628"/>
                    <a:pt x="1397" y="8486"/>
                    <a:pt x="1485" y="8370"/>
                  </a:cubicBezTo>
                  <a:lnTo>
                    <a:pt x="3510" y="5670"/>
                  </a:lnTo>
                  <a:cubicBezTo>
                    <a:pt x="3637" y="5500"/>
                    <a:pt x="3837" y="5400"/>
                    <a:pt x="4049" y="5400"/>
                  </a:cubicBezTo>
                  <a:lnTo>
                    <a:pt x="5975" y="5400"/>
                  </a:lnTo>
                  <a:lnTo>
                    <a:pt x="3275" y="10124"/>
                  </a:lnTo>
                  <a:lnTo>
                    <a:pt x="2024" y="10124"/>
                  </a:lnTo>
                  <a:cubicBezTo>
                    <a:pt x="1652" y="10124"/>
                    <a:pt x="1349" y="9823"/>
                    <a:pt x="1349" y="9450"/>
                  </a:cubicBezTo>
                  <a:moveTo>
                    <a:pt x="13369" y="5400"/>
                  </a:moveTo>
                  <a:lnTo>
                    <a:pt x="14846" y="5400"/>
                  </a:lnTo>
                  <a:lnTo>
                    <a:pt x="17546" y="10124"/>
                  </a:lnTo>
                  <a:lnTo>
                    <a:pt x="14719" y="10124"/>
                  </a:lnTo>
                  <a:cubicBezTo>
                    <a:pt x="14719" y="10124"/>
                    <a:pt x="13369" y="5400"/>
                    <a:pt x="13369" y="5400"/>
                  </a:cubicBezTo>
                  <a:close/>
                  <a:moveTo>
                    <a:pt x="11137" y="5400"/>
                  </a:moveTo>
                  <a:lnTo>
                    <a:pt x="12666" y="5400"/>
                  </a:lnTo>
                  <a:lnTo>
                    <a:pt x="14016" y="10124"/>
                  </a:lnTo>
                  <a:lnTo>
                    <a:pt x="11137" y="10124"/>
                  </a:lnTo>
                  <a:cubicBezTo>
                    <a:pt x="11137" y="10124"/>
                    <a:pt x="11137" y="5400"/>
                    <a:pt x="11137" y="5400"/>
                  </a:cubicBezTo>
                  <a:close/>
                  <a:moveTo>
                    <a:pt x="8932" y="5400"/>
                  </a:moveTo>
                  <a:lnTo>
                    <a:pt x="10462" y="5400"/>
                  </a:lnTo>
                  <a:lnTo>
                    <a:pt x="10462" y="10124"/>
                  </a:lnTo>
                  <a:lnTo>
                    <a:pt x="7582" y="10124"/>
                  </a:lnTo>
                  <a:cubicBezTo>
                    <a:pt x="7582" y="10124"/>
                    <a:pt x="8932" y="5400"/>
                    <a:pt x="8932" y="5400"/>
                  </a:cubicBezTo>
                  <a:close/>
                  <a:moveTo>
                    <a:pt x="6880" y="10124"/>
                  </a:moveTo>
                  <a:lnTo>
                    <a:pt x="4052" y="10124"/>
                  </a:lnTo>
                  <a:lnTo>
                    <a:pt x="6752" y="5400"/>
                  </a:lnTo>
                  <a:lnTo>
                    <a:pt x="8230" y="5400"/>
                  </a:lnTo>
                  <a:cubicBezTo>
                    <a:pt x="8230" y="5400"/>
                    <a:pt x="6880" y="10124"/>
                    <a:pt x="6880" y="10124"/>
                  </a:cubicBezTo>
                  <a:close/>
                  <a:moveTo>
                    <a:pt x="17549" y="1350"/>
                  </a:moveTo>
                  <a:lnTo>
                    <a:pt x="17549" y="4050"/>
                  </a:lnTo>
                  <a:lnTo>
                    <a:pt x="4049" y="4050"/>
                  </a:lnTo>
                  <a:lnTo>
                    <a:pt x="4049" y="1350"/>
                  </a:lnTo>
                  <a:cubicBezTo>
                    <a:pt x="4049" y="1350"/>
                    <a:pt x="17549" y="1350"/>
                    <a:pt x="17549" y="1350"/>
                  </a:cubicBezTo>
                  <a:close/>
                  <a:moveTo>
                    <a:pt x="21194" y="7560"/>
                  </a:moveTo>
                  <a:lnTo>
                    <a:pt x="19170" y="4861"/>
                  </a:lnTo>
                  <a:cubicBezTo>
                    <a:pt x="19091" y="4755"/>
                    <a:pt x="18997" y="4663"/>
                    <a:pt x="18899" y="4576"/>
                  </a:cubicBezTo>
                  <a:lnTo>
                    <a:pt x="18899" y="1350"/>
                  </a:lnTo>
                  <a:cubicBezTo>
                    <a:pt x="18899" y="605"/>
                    <a:pt x="18295" y="0"/>
                    <a:pt x="17549" y="0"/>
                  </a:cubicBezTo>
                  <a:lnTo>
                    <a:pt x="4049" y="0"/>
                  </a:lnTo>
                  <a:cubicBezTo>
                    <a:pt x="3304" y="0"/>
                    <a:pt x="2699" y="605"/>
                    <a:pt x="2699" y="1350"/>
                  </a:cubicBezTo>
                  <a:lnTo>
                    <a:pt x="2699" y="4576"/>
                  </a:lnTo>
                  <a:cubicBezTo>
                    <a:pt x="2602" y="4663"/>
                    <a:pt x="2508" y="4754"/>
                    <a:pt x="2430" y="4860"/>
                  </a:cubicBezTo>
                  <a:lnTo>
                    <a:pt x="406" y="7559"/>
                  </a:lnTo>
                  <a:cubicBezTo>
                    <a:pt x="143" y="7907"/>
                    <a:pt x="0" y="8338"/>
                    <a:pt x="0" y="8774"/>
                  </a:cubicBezTo>
                  <a:lnTo>
                    <a:pt x="0" y="9450"/>
                  </a:lnTo>
                  <a:cubicBezTo>
                    <a:pt x="0" y="10566"/>
                    <a:pt x="908" y="11475"/>
                    <a:pt x="2024" y="11475"/>
                  </a:cubicBezTo>
                  <a:lnTo>
                    <a:pt x="2024" y="20249"/>
                  </a:lnTo>
                  <a:cubicBezTo>
                    <a:pt x="2024" y="20994"/>
                    <a:pt x="2629" y="21599"/>
                    <a:pt x="3374" y="21599"/>
                  </a:cubicBezTo>
                  <a:lnTo>
                    <a:pt x="18224" y="21599"/>
                  </a:lnTo>
                  <a:cubicBezTo>
                    <a:pt x="18970" y="21599"/>
                    <a:pt x="19575" y="20994"/>
                    <a:pt x="19575" y="20249"/>
                  </a:cubicBezTo>
                  <a:lnTo>
                    <a:pt x="19575" y="11475"/>
                  </a:lnTo>
                  <a:cubicBezTo>
                    <a:pt x="20691" y="11475"/>
                    <a:pt x="21600" y="10566"/>
                    <a:pt x="21600" y="9450"/>
                  </a:cubicBezTo>
                  <a:lnTo>
                    <a:pt x="21600" y="8774"/>
                  </a:lnTo>
                  <a:cubicBezTo>
                    <a:pt x="21600" y="8338"/>
                    <a:pt x="21456" y="7907"/>
                    <a:pt x="21194" y="7560"/>
                  </a:cubicBezTo>
                </a:path>
              </a:pathLst>
            </a:custGeom>
            <a:solidFill>
              <a:srgbClr val="FF6E55"/>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a:solidFill>
                  <a:srgbClr val="FFFFFF"/>
                </a:solidFill>
                <a:effectLst>
                  <a:outerShdw blurRad="38100" dist="38100" dir="2700000" algn="tl">
                    <a:srgbClr val="000000"/>
                  </a:outerShdw>
                </a:effectLst>
              </a:endParaRPr>
            </a:p>
          </p:txBody>
        </p:sp>
      </p:grpSp>
      <p:grpSp>
        <p:nvGrpSpPr>
          <p:cNvPr id="38" name="Group 47"/>
          <p:cNvGrpSpPr/>
          <p:nvPr/>
        </p:nvGrpSpPr>
        <p:grpSpPr>
          <a:xfrm>
            <a:off x="3524233" y="4476758"/>
            <a:ext cx="2190765" cy="1396665"/>
            <a:chOff x="2643174" y="3357568"/>
            <a:chExt cx="1643074" cy="1047499"/>
          </a:xfrm>
        </p:grpSpPr>
        <p:sp>
          <p:nvSpPr>
            <p:cNvPr id="42" name="Rectangle 18"/>
            <p:cNvSpPr/>
            <p:nvPr/>
          </p:nvSpPr>
          <p:spPr>
            <a:xfrm>
              <a:off x="2643174" y="3643320"/>
              <a:ext cx="1643074" cy="761747"/>
            </a:xfrm>
            <a:prstGeom prst="rect">
              <a:avLst/>
            </a:prstGeom>
          </p:spPr>
          <p:txBody>
            <a:bodyPr wrap="square">
              <a:spAutoFit/>
            </a:bodyPr>
            <a:lstStyle/>
            <a:p>
              <a:pPr algn="ctr"/>
              <a:r>
                <a:rPr lang="ms-MY" sz="1200" dirty="0">
                  <a:solidFill>
                    <a:schemeClr val="bg1">
                      <a:lumMod val="65000"/>
                    </a:schemeClr>
                  </a:solidFill>
                  <a:latin typeface="Open Sans Light" pitchFamily="34" charset="0"/>
                  <a:ea typeface="Open Sans Light" pitchFamily="34" charset="0"/>
                  <a:cs typeface="Open Sans Light" pitchFamily="34" charset="0"/>
                </a:rPr>
                <a:t>Praesent sodales odio sit amet odio tristi Praesent sodales odio sit amet odio tristi Lorem ipsum dolor sit amet consectetur adipiscing</a:t>
              </a:r>
              <a:endParaRPr lang="en-US" sz="1200" dirty="0">
                <a:solidFill>
                  <a:schemeClr val="bg1">
                    <a:lumMod val="65000"/>
                  </a:schemeClr>
                </a:solidFill>
                <a:latin typeface="Open Sans Light" pitchFamily="34" charset="0"/>
                <a:ea typeface="Open Sans Light" pitchFamily="34" charset="0"/>
                <a:cs typeface="Open Sans Light" pitchFamily="34" charset="0"/>
              </a:endParaRPr>
            </a:p>
          </p:txBody>
        </p:sp>
        <p:sp>
          <p:nvSpPr>
            <p:cNvPr id="43" name="Rectangle 19"/>
            <p:cNvSpPr/>
            <p:nvPr/>
          </p:nvSpPr>
          <p:spPr>
            <a:xfrm>
              <a:off x="2820419" y="3357568"/>
              <a:ext cx="1283044" cy="253916"/>
            </a:xfrm>
            <a:prstGeom prst="rect">
              <a:avLst/>
            </a:prstGeom>
          </p:spPr>
          <p:txBody>
            <a:bodyPr wrap="none">
              <a:spAutoFit/>
            </a:bodyPr>
            <a:lstStyle/>
            <a:p>
              <a:pPr algn="ctr"/>
              <a:r>
                <a:rPr lang="en-US" sz="1600" dirty="0">
                  <a:solidFill>
                    <a:schemeClr val="bg1">
                      <a:lumMod val="65000"/>
                    </a:schemeClr>
                  </a:solidFill>
                  <a:latin typeface="Open Sans" pitchFamily="34" charset="0"/>
                  <a:ea typeface="Open Sans" pitchFamily="34" charset="0"/>
                  <a:cs typeface="Open Sans" pitchFamily="34" charset="0"/>
                </a:rPr>
                <a:t>Research Online</a:t>
              </a:r>
            </a:p>
          </p:txBody>
        </p:sp>
      </p:grpSp>
      <p:sp>
        <p:nvSpPr>
          <p:cNvPr id="39" name="Rectangle 8"/>
          <p:cNvSpPr/>
          <p:nvPr/>
        </p:nvSpPr>
        <p:spPr>
          <a:xfrm rot="2700000">
            <a:off x="3982193" y="2212419"/>
            <a:ext cx="1484408" cy="1484408"/>
          </a:xfrm>
          <a:prstGeom prst="rect">
            <a:avLst/>
          </a:prstGeom>
          <a:solidFill>
            <a:schemeClr val="bg1"/>
          </a:solidFill>
          <a:ln>
            <a:solidFill>
              <a:srgbClr val="FFC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40" name="Rectangle 13"/>
          <p:cNvSpPr/>
          <p:nvPr/>
        </p:nvSpPr>
        <p:spPr>
          <a:xfrm rot="2700000">
            <a:off x="4084366" y="1641678"/>
            <a:ext cx="126348" cy="1484408"/>
          </a:xfrm>
          <a:prstGeom prst="rect">
            <a:avLst/>
          </a:prstGeom>
          <a:solidFill>
            <a:srgbClr val="FFC3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41" name="AutoShape 100"/>
          <p:cNvSpPr>
            <a:spLocks/>
          </p:cNvSpPr>
          <p:nvPr/>
        </p:nvSpPr>
        <p:spPr bwMode="auto">
          <a:xfrm>
            <a:off x="4476740" y="2666995"/>
            <a:ext cx="427164" cy="4889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057" y="6750"/>
                </a:moveTo>
                <a:lnTo>
                  <a:pt x="1542" y="6750"/>
                </a:lnTo>
                <a:lnTo>
                  <a:pt x="1542" y="4725"/>
                </a:lnTo>
                <a:lnTo>
                  <a:pt x="20057" y="4725"/>
                </a:lnTo>
                <a:cubicBezTo>
                  <a:pt x="20057" y="4725"/>
                  <a:pt x="20057" y="6750"/>
                  <a:pt x="20057" y="6750"/>
                </a:cubicBezTo>
                <a:close/>
                <a:moveTo>
                  <a:pt x="17485" y="10124"/>
                </a:moveTo>
                <a:lnTo>
                  <a:pt x="4113" y="10124"/>
                </a:lnTo>
                <a:lnTo>
                  <a:pt x="3857" y="8100"/>
                </a:lnTo>
                <a:lnTo>
                  <a:pt x="17742" y="8100"/>
                </a:lnTo>
                <a:cubicBezTo>
                  <a:pt x="17742" y="8100"/>
                  <a:pt x="17485" y="10124"/>
                  <a:pt x="17485" y="10124"/>
                </a:cubicBezTo>
                <a:close/>
                <a:moveTo>
                  <a:pt x="16542" y="17549"/>
                </a:moveTo>
                <a:lnTo>
                  <a:pt x="5057" y="17549"/>
                </a:lnTo>
                <a:lnTo>
                  <a:pt x="4199" y="10800"/>
                </a:lnTo>
                <a:lnTo>
                  <a:pt x="17399" y="10800"/>
                </a:lnTo>
                <a:cubicBezTo>
                  <a:pt x="17399" y="10800"/>
                  <a:pt x="16542" y="17549"/>
                  <a:pt x="16542" y="17549"/>
                </a:cubicBezTo>
                <a:close/>
                <a:moveTo>
                  <a:pt x="5400" y="20249"/>
                </a:moveTo>
                <a:lnTo>
                  <a:pt x="5142" y="18225"/>
                </a:lnTo>
                <a:lnTo>
                  <a:pt x="16456" y="18225"/>
                </a:lnTo>
                <a:lnTo>
                  <a:pt x="16200" y="20249"/>
                </a:lnTo>
                <a:cubicBezTo>
                  <a:pt x="16200" y="20249"/>
                  <a:pt x="5400" y="20249"/>
                  <a:pt x="5400" y="20249"/>
                </a:cubicBezTo>
                <a:close/>
                <a:moveTo>
                  <a:pt x="3857" y="1350"/>
                </a:moveTo>
                <a:lnTo>
                  <a:pt x="17742" y="1350"/>
                </a:lnTo>
                <a:lnTo>
                  <a:pt x="18514" y="3375"/>
                </a:lnTo>
                <a:lnTo>
                  <a:pt x="3085" y="3375"/>
                </a:lnTo>
                <a:cubicBezTo>
                  <a:pt x="3085" y="3375"/>
                  <a:pt x="3857" y="1350"/>
                  <a:pt x="3857" y="1350"/>
                </a:cubicBezTo>
                <a:close/>
                <a:moveTo>
                  <a:pt x="20143" y="3389"/>
                </a:moveTo>
                <a:lnTo>
                  <a:pt x="19205" y="922"/>
                </a:lnTo>
                <a:cubicBezTo>
                  <a:pt x="18996" y="371"/>
                  <a:pt x="18407" y="0"/>
                  <a:pt x="17742" y="0"/>
                </a:cubicBezTo>
                <a:lnTo>
                  <a:pt x="3857" y="0"/>
                </a:lnTo>
                <a:cubicBezTo>
                  <a:pt x="3192" y="0"/>
                  <a:pt x="2603" y="371"/>
                  <a:pt x="2393" y="922"/>
                </a:cubicBezTo>
                <a:lnTo>
                  <a:pt x="1448" y="3391"/>
                </a:lnTo>
                <a:cubicBezTo>
                  <a:pt x="643" y="3436"/>
                  <a:pt x="0" y="4008"/>
                  <a:pt x="0" y="4725"/>
                </a:cubicBezTo>
                <a:lnTo>
                  <a:pt x="0" y="6750"/>
                </a:lnTo>
                <a:cubicBezTo>
                  <a:pt x="0" y="7495"/>
                  <a:pt x="690" y="8100"/>
                  <a:pt x="1542" y="8100"/>
                </a:cubicBezTo>
                <a:lnTo>
                  <a:pt x="2340" y="8100"/>
                </a:lnTo>
                <a:cubicBezTo>
                  <a:pt x="2340" y="8150"/>
                  <a:pt x="2317" y="8198"/>
                  <a:pt x="2323" y="8249"/>
                </a:cubicBezTo>
                <a:lnTo>
                  <a:pt x="3866" y="20398"/>
                </a:lnTo>
                <a:cubicBezTo>
                  <a:pt x="3953" y="21082"/>
                  <a:pt x="4614" y="21599"/>
                  <a:pt x="5400" y="21599"/>
                </a:cubicBezTo>
                <a:lnTo>
                  <a:pt x="16200" y="21599"/>
                </a:lnTo>
                <a:cubicBezTo>
                  <a:pt x="16986" y="21599"/>
                  <a:pt x="17646" y="21082"/>
                  <a:pt x="17732" y="20398"/>
                </a:cubicBezTo>
                <a:lnTo>
                  <a:pt x="19275" y="8249"/>
                </a:lnTo>
                <a:cubicBezTo>
                  <a:pt x="19282" y="8198"/>
                  <a:pt x="19258" y="8150"/>
                  <a:pt x="19258" y="8100"/>
                </a:cubicBezTo>
                <a:lnTo>
                  <a:pt x="20057" y="8100"/>
                </a:lnTo>
                <a:cubicBezTo>
                  <a:pt x="20908" y="8100"/>
                  <a:pt x="21600" y="7495"/>
                  <a:pt x="21600" y="6750"/>
                </a:cubicBezTo>
                <a:lnTo>
                  <a:pt x="21600" y="4725"/>
                </a:lnTo>
                <a:cubicBezTo>
                  <a:pt x="21600" y="4006"/>
                  <a:pt x="20952" y="3431"/>
                  <a:pt x="20143" y="3389"/>
                </a:cubicBezTo>
              </a:path>
            </a:pathLst>
          </a:custGeom>
          <a:solidFill>
            <a:srgbClr val="FFC353"/>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a:solidFill>
                <a:srgbClr val="FFFFFF"/>
              </a:solidFill>
              <a:effectLst>
                <a:outerShdw blurRad="38100" dist="38100" dir="2700000" algn="tl">
                  <a:srgbClr val="000000"/>
                </a:outerShdw>
              </a:effectLst>
            </a:endParaRPr>
          </a:p>
        </p:txBody>
      </p:sp>
      <p:grpSp>
        <p:nvGrpSpPr>
          <p:cNvPr id="44" name="组合 43"/>
          <p:cNvGrpSpPr/>
          <p:nvPr/>
        </p:nvGrpSpPr>
        <p:grpSpPr>
          <a:xfrm>
            <a:off x="2733675" y="409996"/>
            <a:ext cx="6724650" cy="1095930"/>
            <a:chOff x="2318533" y="409996"/>
            <a:chExt cx="6724650" cy="1095930"/>
          </a:xfrm>
        </p:grpSpPr>
        <p:sp>
          <p:nvSpPr>
            <p:cNvPr id="45" name="文本框 44"/>
            <p:cNvSpPr txBox="1"/>
            <p:nvPr/>
          </p:nvSpPr>
          <p:spPr>
            <a:xfrm>
              <a:off x="4414033" y="409996"/>
              <a:ext cx="2533650" cy="584775"/>
            </a:xfrm>
            <a:prstGeom prst="rect">
              <a:avLst/>
            </a:prstGeom>
            <a:noFill/>
          </p:spPr>
          <p:txBody>
            <a:bodyPr wrap="square" rtlCol="0">
              <a:spAutoFit/>
            </a:bodyPr>
            <a:lstStyle/>
            <a:p>
              <a:pPr algn="ctr"/>
              <a:r>
                <a:rPr lang="zh-CN" altLang="en-US" sz="3200" dirty="0">
                  <a:solidFill>
                    <a:srgbClr val="524F6A"/>
                  </a:solidFill>
                  <a:latin typeface="微软雅黑" panose="020B0503020204020204" pitchFamily="34" charset="-122"/>
                  <a:ea typeface="微软雅黑" panose="020B0503020204020204" pitchFamily="34" charset="-122"/>
                </a:rPr>
                <a:t>我们的项目</a:t>
              </a:r>
            </a:p>
          </p:txBody>
        </p:sp>
        <p:sp>
          <p:nvSpPr>
            <p:cNvPr id="46" name="文本框 45"/>
            <p:cNvSpPr txBox="1"/>
            <p:nvPr/>
          </p:nvSpPr>
          <p:spPr>
            <a:xfrm>
              <a:off x="2318533" y="1044261"/>
              <a:ext cx="6724650" cy="461665"/>
            </a:xfrm>
            <a:prstGeom prst="rect">
              <a:avLst/>
            </a:prstGeom>
            <a:noFill/>
          </p:spPr>
          <p:txBody>
            <a:bodyPr wrap="square" rtlCol="0">
              <a:spAutoFit/>
            </a:bodyPr>
            <a:lstStyle/>
            <a:p>
              <a:pPr algn="ctr"/>
              <a:r>
                <a:rPr lang="en-US" altLang="zh-CN" sz="2400" dirty="0">
                  <a:solidFill>
                    <a:srgbClr val="8CCCC9"/>
                  </a:solidFill>
                  <a:latin typeface="微软雅黑" panose="020B0503020204020204" pitchFamily="34" charset="-122"/>
                  <a:ea typeface="微软雅黑" panose="020B0503020204020204" pitchFamily="34" charset="-122"/>
                </a:rPr>
                <a:t>Lorem ipsum dolor sit</a:t>
              </a:r>
              <a:endParaRPr lang="zh-CN" altLang="en-US" sz="2400" dirty="0">
                <a:solidFill>
                  <a:srgbClr val="8CCCC9"/>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783807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slide(fromTop)">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07"/>
          <p:cNvGrpSpPr/>
          <p:nvPr/>
        </p:nvGrpSpPr>
        <p:grpSpPr>
          <a:xfrm>
            <a:off x="6000749" y="2190742"/>
            <a:ext cx="5143536" cy="1594188"/>
            <a:chOff x="4500562" y="1643056"/>
            <a:chExt cx="3857652" cy="1195641"/>
          </a:xfrm>
        </p:grpSpPr>
        <p:sp>
          <p:nvSpPr>
            <p:cNvPr id="5" name="Rectangle 14"/>
            <p:cNvSpPr/>
            <p:nvPr/>
          </p:nvSpPr>
          <p:spPr>
            <a:xfrm>
              <a:off x="4500562" y="1643056"/>
              <a:ext cx="1674305" cy="284742"/>
            </a:xfrm>
            <a:prstGeom prst="rect">
              <a:avLst/>
            </a:prstGeom>
          </p:spPr>
          <p:txBody>
            <a:bodyPr wrap="none">
              <a:spAutoFit/>
            </a:bodyPr>
            <a:lstStyle/>
            <a:p>
              <a:r>
                <a:rPr lang="en-US" sz="1867" dirty="0">
                  <a:solidFill>
                    <a:schemeClr val="bg1">
                      <a:lumMod val="65000"/>
                    </a:schemeClr>
                  </a:solidFill>
                  <a:latin typeface="Open Sans" pitchFamily="34" charset="0"/>
                  <a:ea typeface="Open Sans" pitchFamily="34" charset="0"/>
                  <a:cs typeface="Open Sans" pitchFamily="34" charset="0"/>
                </a:rPr>
                <a:t>Teamwork Strategy</a:t>
              </a:r>
            </a:p>
          </p:txBody>
        </p:sp>
        <p:sp>
          <p:nvSpPr>
            <p:cNvPr id="6" name="Rectangle 15"/>
            <p:cNvSpPr/>
            <p:nvPr/>
          </p:nvSpPr>
          <p:spPr>
            <a:xfrm>
              <a:off x="4500562" y="2000246"/>
              <a:ext cx="3857652" cy="838451"/>
            </a:xfrm>
            <a:prstGeom prst="rect">
              <a:avLst/>
            </a:prstGeom>
          </p:spPr>
          <p:txBody>
            <a:bodyPr wrap="square">
              <a:spAutoFit/>
            </a:bodyPr>
            <a:lstStyle/>
            <a:p>
              <a:r>
                <a:rPr lang="ms-MY" sz="1333" dirty="0">
                  <a:solidFill>
                    <a:schemeClr val="bg1">
                      <a:lumMod val="65000"/>
                    </a:schemeClr>
                  </a:solidFill>
                  <a:latin typeface="Open Sans Light" pitchFamily="34" charset="0"/>
                  <a:ea typeface="Open Sans Light" pitchFamily="34" charset="0"/>
                  <a:cs typeface="Open Sans Light" pitchFamily="34" charset="0"/>
                </a:rPr>
                <a:t>Lorem ipsum dolor sit amet, consectetur adipiscing elit. Praesent sodales odio sit amet odio tristique quis tempus odio Lorem ipsum dolor sit amet Lorem ipsum dolor sit amet, consectetur adipiscing elit. Praesent sodales odio sit amet odio tristique quis tempus odio Lorem ipsum dolor sit amet</a:t>
              </a:r>
            </a:p>
          </p:txBody>
        </p:sp>
      </p:grpSp>
      <p:sp>
        <p:nvSpPr>
          <p:cNvPr id="7" name="Freeform 26"/>
          <p:cNvSpPr>
            <a:spLocks/>
          </p:cNvSpPr>
          <p:nvPr/>
        </p:nvSpPr>
        <p:spPr bwMode="auto">
          <a:xfrm>
            <a:off x="6314008" y="3828995"/>
            <a:ext cx="152691" cy="158355"/>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3200" dirty="0"/>
          </a:p>
        </p:txBody>
      </p:sp>
      <p:grpSp>
        <p:nvGrpSpPr>
          <p:cNvPr id="8" name="Group 98"/>
          <p:cNvGrpSpPr/>
          <p:nvPr/>
        </p:nvGrpSpPr>
        <p:grpSpPr>
          <a:xfrm>
            <a:off x="571461" y="1809739"/>
            <a:ext cx="4042235" cy="4042235"/>
            <a:chOff x="428596" y="1357304"/>
            <a:chExt cx="3031676" cy="3031676"/>
          </a:xfrm>
        </p:grpSpPr>
        <p:sp>
          <p:nvSpPr>
            <p:cNvPr id="9" name="Oval 7"/>
            <p:cNvSpPr/>
            <p:nvPr/>
          </p:nvSpPr>
          <p:spPr>
            <a:xfrm>
              <a:off x="428596" y="1357304"/>
              <a:ext cx="3031676" cy="303167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0" name="Rectangle 18"/>
            <p:cNvSpPr/>
            <p:nvPr/>
          </p:nvSpPr>
          <p:spPr>
            <a:xfrm>
              <a:off x="928662" y="1714494"/>
              <a:ext cx="1111122" cy="438581"/>
            </a:xfrm>
            <a:prstGeom prst="rect">
              <a:avLst/>
            </a:prstGeom>
          </p:spPr>
          <p:txBody>
            <a:bodyPr wrap="none">
              <a:spAutoFit/>
            </a:bodyPr>
            <a:lstStyle/>
            <a:p>
              <a:r>
                <a:rPr lang="en-US" sz="3200" b="1" dirty="0">
                  <a:solidFill>
                    <a:schemeClr val="bg1">
                      <a:lumMod val="65000"/>
                    </a:schemeClr>
                  </a:solidFill>
                  <a:latin typeface="Open Sans" pitchFamily="34" charset="0"/>
                  <a:ea typeface="Open Sans" pitchFamily="34" charset="0"/>
                  <a:cs typeface="Open Sans" pitchFamily="34" charset="0"/>
                </a:rPr>
                <a:t>Idea..?</a:t>
              </a:r>
            </a:p>
          </p:txBody>
        </p:sp>
        <p:grpSp>
          <p:nvGrpSpPr>
            <p:cNvPr id="11" name="Group 19"/>
            <p:cNvGrpSpPr/>
            <p:nvPr/>
          </p:nvGrpSpPr>
          <p:grpSpPr>
            <a:xfrm>
              <a:off x="543090" y="2405823"/>
              <a:ext cx="2329721" cy="1766692"/>
              <a:chOff x="543090" y="2405823"/>
              <a:chExt cx="2329721" cy="1766692"/>
            </a:xfrm>
          </p:grpSpPr>
          <p:sp>
            <p:nvSpPr>
              <p:cNvPr id="12" name="Freeform 7"/>
              <p:cNvSpPr>
                <a:spLocks/>
              </p:cNvSpPr>
              <p:nvPr/>
            </p:nvSpPr>
            <p:spPr bwMode="auto">
              <a:xfrm rot="1800000">
                <a:off x="1513918" y="2733611"/>
                <a:ext cx="25758" cy="24587"/>
              </a:xfrm>
              <a:custGeom>
                <a:avLst/>
                <a:gdLst/>
                <a:ahLst/>
                <a:cxnLst>
                  <a:cxn ang="0">
                    <a:pos x="0" y="44"/>
                  </a:cxn>
                  <a:cxn ang="0">
                    <a:pos x="7" y="0"/>
                  </a:cxn>
                  <a:cxn ang="0">
                    <a:pos x="7" y="0"/>
                  </a:cxn>
                  <a:cxn ang="0">
                    <a:pos x="19" y="7"/>
                  </a:cxn>
                  <a:cxn ang="0">
                    <a:pos x="31" y="11"/>
                  </a:cxn>
                  <a:cxn ang="0">
                    <a:pos x="38" y="14"/>
                  </a:cxn>
                  <a:cxn ang="0">
                    <a:pos x="43" y="14"/>
                  </a:cxn>
                  <a:cxn ang="0">
                    <a:pos x="43" y="14"/>
                  </a:cxn>
                  <a:cxn ang="0">
                    <a:pos x="0" y="44"/>
                  </a:cxn>
                  <a:cxn ang="0">
                    <a:pos x="0" y="44"/>
                  </a:cxn>
                </a:cxnLst>
                <a:rect l="0" t="0" r="r" b="b"/>
                <a:pathLst>
                  <a:path w="43" h="44">
                    <a:moveTo>
                      <a:pt x="0" y="44"/>
                    </a:moveTo>
                    <a:lnTo>
                      <a:pt x="7" y="0"/>
                    </a:lnTo>
                    <a:lnTo>
                      <a:pt x="7" y="0"/>
                    </a:lnTo>
                    <a:lnTo>
                      <a:pt x="19" y="7"/>
                    </a:lnTo>
                    <a:lnTo>
                      <a:pt x="31" y="11"/>
                    </a:lnTo>
                    <a:lnTo>
                      <a:pt x="38" y="14"/>
                    </a:lnTo>
                    <a:lnTo>
                      <a:pt x="43" y="14"/>
                    </a:lnTo>
                    <a:lnTo>
                      <a:pt x="43" y="14"/>
                    </a:lnTo>
                    <a:lnTo>
                      <a:pt x="0" y="44"/>
                    </a:lnTo>
                    <a:lnTo>
                      <a:pt x="0" y="44"/>
                    </a:lnTo>
                    <a:close/>
                  </a:path>
                </a:pathLst>
              </a:custGeom>
              <a:noFill/>
              <a:ln w="1">
                <a:solidFill>
                  <a:srgbClr val="000000"/>
                </a:solid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3" name="Freeform 8"/>
              <p:cNvSpPr>
                <a:spLocks/>
              </p:cNvSpPr>
              <p:nvPr/>
            </p:nvSpPr>
            <p:spPr bwMode="auto">
              <a:xfrm rot="1800000">
                <a:off x="695193" y="2407120"/>
                <a:ext cx="899178" cy="909715"/>
              </a:xfrm>
              <a:custGeom>
                <a:avLst/>
                <a:gdLst/>
                <a:ahLst/>
                <a:cxnLst>
                  <a:cxn ang="0">
                    <a:pos x="436" y="1512"/>
                  </a:cxn>
                  <a:cxn ang="0">
                    <a:pos x="500" y="1451"/>
                  </a:cxn>
                  <a:cxn ang="0">
                    <a:pos x="553" y="1387"/>
                  </a:cxn>
                  <a:cxn ang="0">
                    <a:pos x="604" y="1324"/>
                  </a:cxn>
                  <a:cxn ang="0">
                    <a:pos x="699" y="1217"/>
                  </a:cxn>
                  <a:cxn ang="0">
                    <a:pos x="894" y="1018"/>
                  </a:cxn>
                  <a:cxn ang="0">
                    <a:pos x="955" y="948"/>
                  </a:cxn>
                  <a:cxn ang="0">
                    <a:pos x="987" y="884"/>
                  </a:cxn>
                  <a:cxn ang="0">
                    <a:pos x="1018" y="787"/>
                  </a:cxn>
                  <a:cxn ang="0">
                    <a:pos x="1026" y="804"/>
                  </a:cxn>
                  <a:cxn ang="0">
                    <a:pos x="1047" y="823"/>
                  </a:cxn>
                  <a:cxn ang="0">
                    <a:pos x="1067" y="824"/>
                  </a:cxn>
                  <a:cxn ang="0">
                    <a:pos x="1083" y="819"/>
                  </a:cxn>
                  <a:cxn ang="0">
                    <a:pos x="1106" y="800"/>
                  </a:cxn>
                  <a:cxn ang="0">
                    <a:pos x="1134" y="757"/>
                  </a:cxn>
                  <a:cxn ang="0">
                    <a:pos x="1147" y="715"/>
                  </a:cxn>
                  <a:cxn ang="0">
                    <a:pos x="1168" y="725"/>
                  </a:cxn>
                  <a:cxn ang="0">
                    <a:pos x="1201" y="729"/>
                  </a:cxn>
                  <a:cxn ang="0">
                    <a:pos x="1220" y="722"/>
                  </a:cxn>
                  <a:cxn ang="0">
                    <a:pos x="1232" y="710"/>
                  </a:cxn>
                  <a:cxn ang="0">
                    <a:pos x="1248" y="668"/>
                  </a:cxn>
                  <a:cxn ang="0">
                    <a:pos x="1262" y="571"/>
                  </a:cxn>
                  <a:cxn ang="0">
                    <a:pos x="1304" y="519"/>
                  </a:cxn>
                  <a:cxn ang="0">
                    <a:pos x="1387" y="447"/>
                  </a:cxn>
                  <a:cxn ang="0">
                    <a:pos x="1446" y="384"/>
                  </a:cxn>
                  <a:cxn ang="0">
                    <a:pos x="1462" y="361"/>
                  </a:cxn>
                  <a:cxn ang="0">
                    <a:pos x="1500" y="350"/>
                  </a:cxn>
                  <a:cxn ang="0">
                    <a:pos x="1526" y="335"/>
                  </a:cxn>
                  <a:cxn ang="0">
                    <a:pos x="1537" y="317"/>
                  </a:cxn>
                  <a:cxn ang="0">
                    <a:pos x="1536" y="302"/>
                  </a:cxn>
                  <a:cxn ang="0">
                    <a:pos x="1525" y="278"/>
                  </a:cxn>
                  <a:cxn ang="0">
                    <a:pos x="1461" y="216"/>
                  </a:cxn>
                  <a:cxn ang="0">
                    <a:pos x="1429" y="189"/>
                  </a:cxn>
                  <a:cxn ang="0">
                    <a:pos x="1379" y="148"/>
                  </a:cxn>
                  <a:cxn ang="0">
                    <a:pos x="1308" y="109"/>
                  </a:cxn>
                  <a:cxn ang="0">
                    <a:pos x="1251" y="84"/>
                  </a:cxn>
                  <a:cxn ang="0">
                    <a:pos x="1136" y="30"/>
                  </a:cxn>
                  <a:cxn ang="0">
                    <a:pos x="1081" y="4"/>
                  </a:cxn>
                  <a:cxn ang="0">
                    <a:pos x="1055" y="0"/>
                  </a:cxn>
                  <a:cxn ang="0">
                    <a:pos x="1008" y="9"/>
                  </a:cxn>
                  <a:cxn ang="0">
                    <a:pos x="815" y="67"/>
                  </a:cxn>
                  <a:cxn ang="0">
                    <a:pos x="747" y="83"/>
                  </a:cxn>
                  <a:cxn ang="0">
                    <a:pos x="568" y="127"/>
                  </a:cxn>
                  <a:cxn ang="0">
                    <a:pos x="525" y="147"/>
                  </a:cxn>
                  <a:cxn ang="0">
                    <a:pos x="492" y="182"/>
                  </a:cxn>
                  <a:cxn ang="0">
                    <a:pos x="463" y="230"/>
                  </a:cxn>
                  <a:cxn ang="0">
                    <a:pos x="442" y="316"/>
                  </a:cxn>
                  <a:cxn ang="0">
                    <a:pos x="409" y="512"/>
                  </a:cxn>
                  <a:cxn ang="0">
                    <a:pos x="356" y="770"/>
                  </a:cxn>
                  <a:cxn ang="0">
                    <a:pos x="326" y="877"/>
                  </a:cxn>
                  <a:cxn ang="0">
                    <a:pos x="305" y="933"/>
                  </a:cxn>
                  <a:cxn ang="0">
                    <a:pos x="263" y="1016"/>
                  </a:cxn>
                  <a:cxn ang="0">
                    <a:pos x="150" y="1200"/>
                  </a:cxn>
                  <a:cxn ang="0">
                    <a:pos x="44" y="1553"/>
                  </a:cxn>
                </a:cxnLst>
                <a:rect l="0" t="0" r="r" b="b"/>
                <a:pathLst>
                  <a:path w="1537" h="1553">
                    <a:moveTo>
                      <a:pt x="388" y="1553"/>
                    </a:moveTo>
                    <a:lnTo>
                      <a:pt x="388" y="1553"/>
                    </a:lnTo>
                    <a:lnTo>
                      <a:pt x="436" y="1512"/>
                    </a:lnTo>
                    <a:lnTo>
                      <a:pt x="459" y="1492"/>
                    </a:lnTo>
                    <a:lnTo>
                      <a:pt x="481" y="1472"/>
                    </a:lnTo>
                    <a:lnTo>
                      <a:pt x="500" y="1451"/>
                    </a:lnTo>
                    <a:lnTo>
                      <a:pt x="519" y="1431"/>
                    </a:lnTo>
                    <a:lnTo>
                      <a:pt x="537" y="1409"/>
                    </a:lnTo>
                    <a:lnTo>
                      <a:pt x="553" y="1387"/>
                    </a:lnTo>
                    <a:lnTo>
                      <a:pt x="553" y="1387"/>
                    </a:lnTo>
                    <a:lnTo>
                      <a:pt x="579" y="1354"/>
                    </a:lnTo>
                    <a:lnTo>
                      <a:pt x="604" y="1324"/>
                    </a:lnTo>
                    <a:lnTo>
                      <a:pt x="628" y="1296"/>
                    </a:lnTo>
                    <a:lnTo>
                      <a:pt x="651" y="1268"/>
                    </a:lnTo>
                    <a:lnTo>
                      <a:pt x="699" y="1217"/>
                    </a:lnTo>
                    <a:lnTo>
                      <a:pt x="747" y="1169"/>
                    </a:lnTo>
                    <a:lnTo>
                      <a:pt x="844" y="1072"/>
                    </a:lnTo>
                    <a:lnTo>
                      <a:pt x="894" y="1018"/>
                    </a:lnTo>
                    <a:lnTo>
                      <a:pt x="947" y="958"/>
                    </a:lnTo>
                    <a:lnTo>
                      <a:pt x="947" y="958"/>
                    </a:lnTo>
                    <a:lnTo>
                      <a:pt x="955" y="948"/>
                    </a:lnTo>
                    <a:lnTo>
                      <a:pt x="962" y="939"/>
                    </a:lnTo>
                    <a:lnTo>
                      <a:pt x="974" y="913"/>
                    </a:lnTo>
                    <a:lnTo>
                      <a:pt x="987" y="884"/>
                    </a:lnTo>
                    <a:lnTo>
                      <a:pt x="997" y="857"/>
                    </a:lnTo>
                    <a:lnTo>
                      <a:pt x="1012" y="808"/>
                    </a:lnTo>
                    <a:lnTo>
                      <a:pt x="1018" y="787"/>
                    </a:lnTo>
                    <a:lnTo>
                      <a:pt x="1018" y="787"/>
                    </a:lnTo>
                    <a:lnTo>
                      <a:pt x="1022" y="796"/>
                    </a:lnTo>
                    <a:lnTo>
                      <a:pt x="1026" y="804"/>
                    </a:lnTo>
                    <a:lnTo>
                      <a:pt x="1033" y="812"/>
                    </a:lnTo>
                    <a:lnTo>
                      <a:pt x="1042" y="820"/>
                    </a:lnTo>
                    <a:lnTo>
                      <a:pt x="1047" y="823"/>
                    </a:lnTo>
                    <a:lnTo>
                      <a:pt x="1053" y="824"/>
                    </a:lnTo>
                    <a:lnTo>
                      <a:pt x="1060" y="824"/>
                    </a:lnTo>
                    <a:lnTo>
                      <a:pt x="1067" y="824"/>
                    </a:lnTo>
                    <a:lnTo>
                      <a:pt x="1075" y="822"/>
                    </a:lnTo>
                    <a:lnTo>
                      <a:pt x="1083" y="819"/>
                    </a:lnTo>
                    <a:lnTo>
                      <a:pt x="1083" y="819"/>
                    </a:lnTo>
                    <a:lnTo>
                      <a:pt x="1092" y="813"/>
                    </a:lnTo>
                    <a:lnTo>
                      <a:pt x="1100" y="807"/>
                    </a:lnTo>
                    <a:lnTo>
                      <a:pt x="1106" y="800"/>
                    </a:lnTo>
                    <a:lnTo>
                      <a:pt x="1113" y="792"/>
                    </a:lnTo>
                    <a:lnTo>
                      <a:pt x="1124" y="775"/>
                    </a:lnTo>
                    <a:lnTo>
                      <a:pt x="1134" y="757"/>
                    </a:lnTo>
                    <a:lnTo>
                      <a:pt x="1139" y="741"/>
                    </a:lnTo>
                    <a:lnTo>
                      <a:pt x="1145" y="729"/>
                    </a:lnTo>
                    <a:lnTo>
                      <a:pt x="1147" y="715"/>
                    </a:lnTo>
                    <a:lnTo>
                      <a:pt x="1147" y="715"/>
                    </a:lnTo>
                    <a:lnTo>
                      <a:pt x="1157" y="721"/>
                    </a:lnTo>
                    <a:lnTo>
                      <a:pt x="1168" y="725"/>
                    </a:lnTo>
                    <a:lnTo>
                      <a:pt x="1180" y="729"/>
                    </a:lnTo>
                    <a:lnTo>
                      <a:pt x="1194" y="730"/>
                    </a:lnTo>
                    <a:lnTo>
                      <a:pt x="1201" y="729"/>
                    </a:lnTo>
                    <a:lnTo>
                      <a:pt x="1207" y="727"/>
                    </a:lnTo>
                    <a:lnTo>
                      <a:pt x="1214" y="726"/>
                    </a:lnTo>
                    <a:lnTo>
                      <a:pt x="1220" y="722"/>
                    </a:lnTo>
                    <a:lnTo>
                      <a:pt x="1226" y="717"/>
                    </a:lnTo>
                    <a:lnTo>
                      <a:pt x="1232" y="710"/>
                    </a:lnTo>
                    <a:lnTo>
                      <a:pt x="1232" y="710"/>
                    </a:lnTo>
                    <a:lnTo>
                      <a:pt x="1236" y="700"/>
                    </a:lnTo>
                    <a:lnTo>
                      <a:pt x="1240" y="691"/>
                    </a:lnTo>
                    <a:lnTo>
                      <a:pt x="1248" y="668"/>
                    </a:lnTo>
                    <a:lnTo>
                      <a:pt x="1254" y="642"/>
                    </a:lnTo>
                    <a:lnTo>
                      <a:pt x="1258" y="616"/>
                    </a:lnTo>
                    <a:lnTo>
                      <a:pt x="1262" y="571"/>
                    </a:lnTo>
                    <a:lnTo>
                      <a:pt x="1263" y="553"/>
                    </a:lnTo>
                    <a:lnTo>
                      <a:pt x="1263" y="553"/>
                    </a:lnTo>
                    <a:lnTo>
                      <a:pt x="1304" y="519"/>
                    </a:lnTo>
                    <a:lnTo>
                      <a:pt x="1344" y="486"/>
                    </a:lnTo>
                    <a:lnTo>
                      <a:pt x="1387" y="447"/>
                    </a:lnTo>
                    <a:lnTo>
                      <a:pt x="1387" y="447"/>
                    </a:lnTo>
                    <a:lnTo>
                      <a:pt x="1406" y="428"/>
                    </a:lnTo>
                    <a:lnTo>
                      <a:pt x="1423" y="411"/>
                    </a:lnTo>
                    <a:lnTo>
                      <a:pt x="1446" y="384"/>
                    </a:lnTo>
                    <a:lnTo>
                      <a:pt x="1458" y="366"/>
                    </a:lnTo>
                    <a:lnTo>
                      <a:pt x="1462" y="361"/>
                    </a:lnTo>
                    <a:lnTo>
                      <a:pt x="1462" y="361"/>
                    </a:lnTo>
                    <a:lnTo>
                      <a:pt x="1474" y="358"/>
                    </a:lnTo>
                    <a:lnTo>
                      <a:pt x="1487" y="355"/>
                    </a:lnTo>
                    <a:lnTo>
                      <a:pt x="1500" y="350"/>
                    </a:lnTo>
                    <a:lnTo>
                      <a:pt x="1514" y="343"/>
                    </a:lnTo>
                    <a:lnTo>
                      <a:pt x="1521" y="339"/>
                    </a:lnTo>
                    <a:lnTo>
                      <a:pt x="1526" y="335"/>
                    </a:lnTo>
                    <a:lnTo>
                      <a:pt x="1530" y="330"/>
                    </a:lnTo>
                    <a:lnTo>
                      <a:pt x="1534" y="323"/>
                    </a:lnTo>
                    <a:lnTo>
                      <a:pt x="1537" y="317"/>
                    </a:lnTo>
                    <a:lnTo>
                      <a:pt x="1537" y="309"/>
                    </a:lnTo>
                    <a:lnTo>
                      <a:pt x="1537" y="309"/>
                    </a:lnTo>
                    <a:lnTo>
                      <a:pt x="1536" y="302"/>
                    </a:lnTo>
                    <a:lnTo>
                      <a:pt x="1534" y="294"/>
                    </a:lnTo>
                    <a:lnTo>
                      <a:pt x="1530" y="286"/>
                    </a:lnTo>
                    <a:lnTo>
                      <a:pt x="1525" y="278"/>
                    </a:lnTo>
                    <a:lnTo>
                      <a:pt x="1513" y="263"/>
                    </a:lnTo>
                    <a:lnTo>
                      <a:pt x="1496" y="246"/>
                    </a:lnTo>
                    <a:lnTo>
                      <a:pt x="1461" y="216"/>
                    </a:lnTo>
                    <a:lnTo>
                      <a:pt x="1444" y="203"/>
                    </a:lnTo>
                    <a:lnTo>
                      <a:pt x="1429" y="189"/>
                    </a:lnTo>
                    <a:lnTo>
                      <a:pt x="1429" y="189"/>
                    </a:lnTo>
                    <a:lnTo>
                      <a:pt x="1416" y="176"/>
                    </a:lnTo>
                    <a:lnTo>
                      <a:pt x="1398" y="162"/>
                    </a:lnTo>
                    <a:lnTo>
                      <a:pt x="1379" y="148"/>
                    </a:lnTo>
                    <a:lnTo>
                      <a:pt x="1357" y="135"/>
                    </a:lnTo>
                    <a:lnTo>
                      <a:pt x="1334" y="121"/>
                    </a:lnTo>
                    <a:lnTo>
                      <a:pt x="1308" y="109"/>
                    </a:lnTo>
                    <a:lnTo>
                      <a:pt x="1280" y="97"/>
                    </a:lnTo>
                    <a:lnTo>
                      <a:pt x="1251" y="84"/>
                    </a:lnTo>
                    <a:lnTo>
                      <a:pt x="1251" y="84"/>
                    </a:lnTo>
                    <a:lnTo>
                      <a:pt x="1221" y="72"/>
                    </a:lnTo>
                    <a:lnTo>
                      <a:pt x="1191" y="58"/>
                    </a:lnTo>
                    <a:lnTo>
                      <a:pt x="1136" y="30"/>
                    </a:lnTo>
                    <a:lnTo>
                      <a:pt x="1113" y="18"/>
                    </a:lnTo>
                    <a:lnTo>
                      <a:pt x="1090" y="8"/>
                    </a:lnTo>
                    <a:lnTo>
                      <a:pt x="1081" y="4"/>
                    </a:lnTo>
                    <a:lnTo>
                      <a:pt x="1071" y="1"/>
                    </a:lnTo>
                    <a:lnTo>
                      <a:pt x="1062" y="0"/>
                    </a:lnTo>
                    <a:lnTo>
                      <a:pt x="1055" y="0"/>
                    </a:lnTo>
                    <a:lnTo>
                      <a:pt x="1055" y="0"/>
                    </a:lnTo>
                    <a:lnTo>
                      <a:pt x="1036" y="4"/>
                    </a:lnTo>
                    <a:lnTo>
                      <a:pt x="1008" y="9"/>
                    </a:lnTo>
                    <a:lnTo>
                      <a:pt x="944" y="27"/>
                    </a:lnTo>
                    <a:lnTo>
                      <a:pt x="875" y="47"/>
                    </a:lnTo>
                    <a:lnTo>
                      <a:pt x="815" y="67"/>
                    </a:lnTo>
                    <a:lnTo>
                      <a:pt x="815" y="67"/>
                    </a:lnTo>
                    <a:lnTo>
                      <a:pt x="785" y="75"/>
                    </a:lnTo>
                    <a:lnTo>
                      <a:pt x="747" y="83"/>
                    </a:lnTo>
                    <a:lnTo>
                      <a:pt x="654" y="103"/>
                    </a:lnTo>
                    <a:lnTo>
                      <a:pt x="609" y="114"/>
                    </a:lnTo>
                    <a:lnTo>
                      <a:pt x="568" y="127"/>
                    </a:lnTo>
                    <a:lnTo>
                      <a:pt x="551" y="133"/>
                    </a:lnTo>
                    <a:lnTo>
                      <a:pt x="536" y="140"/>
                    </a:lnTo>
                    <a:lnTo>
                      <a:pt x="525" y="147"/>
                    </a:lnTo>
                    <a:lnTo>
                      <a:pt x="517" y="155"/>
                    </a:lnTo>
                    <a:lnTo>
                      <a:pt x="517" y="155"/>
                    </a:lnTo>
                    <a:lnTo>
                      <a:pt x="492" y="182"/>
                    </a:lnTo>
                    <a:lnTo>
                      <a:pt x="482" y="196"/>
                    </a:lnTo>
                    <a:lnTo>
                      <a:pt x="473" y="211"/>
                    </a:lnTo>
                    <a:lnTo>
                      <a:pt x="463" y="230"/>
                    </a:lnTo>
                    <a:lnTo>
                      <a:pt x="455" y="252"/>
                    </a:lnTo>
                    <a:lnTo>
                      <a:pt x="448" y="281"/>
                    </a:lnTo>
                    <a:lnTo>
                      <a:pt x="442" y="316"/>
                    </a:lnTo>
                    <a:lnTo>
                      <a:pt x="442" y="316"/>
                    </a:lnTo>
                    <a:lnTo>
                      <a:pt x="423" y="433"/>
                    </a:lnTo>
                    <a:lnTo>
                      <a:pt x="409" y="512"/>
                    </a:lnTo>
                    <a:lnTo>
                      <a:pt x="393" y="598"/>
                    </a:lnTo>
                    <a:lnTo>
                      <a:pt x="375" y="685"/>
                    </a:lnTo>
                    <a:lnTo>
                      <a:pt x="356" y="770"/>
                    </a:lnTo>
                    <a:lnTo>
                      <a:pt x="346" y="809"/>
                    </a:lnTo>
                    <a:lnTo>
                      <a:pt x="337" y="845"/>
                    </a:lnTo>
                    <a:lnTo>
                      <a:pt x="326" y="877"/>
                    </a:lnTo>
                    <a:lnTo>
                      <a:pt x="316" y="906"/>
                    </a:lnTo>
                    <a:lnTo>
                      <a:pt x="316" y="906"/>
                    </a:lnTo>
                    <a:lnTo>
                      <a:pt x="305" y="933"/>
                    </a:lnTo>
                    <a:lnTo>
                      <a:pt x="292" y="961"/>
                    </a:lnTo>
                    <a:lnTo>
                      <a:pt x="278" y="988"/>
                    </a:lnTo>
                    <a:lnTo>
                      <a:pt x="263" y="1016"/>
                    </a:lnTo>
                    <a:lnTo>
                      <a:pt x="230" y="1074"/>
                    </a:lnTo>
                    <a:lnTo>
                      <a:pt x="192" y="1135"/>
                    </a:lnTo>
                    <a:lnTo>
                      <a:pt x="150" y="1200"/>
                    </a:lnTo>
                    <a:lnTo>
                      <a:pt x="102" y="1267"/>
                    </a:lnTo>
                    <a:lnTo>
                      <a:pt x="0" y="1416"/>
                    </a:lnTo>
                    <a:lnTo>
                      <a:pt x="44" y="1553"/>
                    </a:lnTo>
                    <a:lnTo>
                      <a:pt x="388" y="1553"/>
                    </a:lnTo>
                    <a:close/>
                  </a:path>
                </a:pathLst>
              </a:custGeom>
              <a:solidFill>
                <a:srgbClr val="BD9079"/>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4" name="Freeform 9"/>
              <p:cNvSpPr>
                <a:spLocks/>
              </p:cNvSpPr>
              <p:nvPr/>
            </p:nvSpPr>
            <p:spPr bwMode="auto">
              <a:xfrm rot="1800000">
                <a:off x="1286622" y="2846927"/>
                <a:ext cx="144009" cy="158058"/>
              </a:xfrm>
              <a:custGeom>
                <a:avLst/>
                <a:gdLst/>
                <a:ahLst/>
                <a:cxnLst>
                  <a:cxn ang="0">
                    <a:pos x="0" y="234"/>
                  </a:cxn>
                  <a:cxn ang="0">
                    <a:pos x="0" y="234"/>
                  </a:cxn>
                  <a:cxn ang="0">
                    <a:pos x="4" y="243"/>
                  </a:cxn>
                  <a:cxn ang="0">
                    <a:pos x="8" y="251"/>
                  </a:cxn>
                  <a:cxn ang="0">
                    <a:pos x="15" y="259"/>
                  </a:cxn>
                  <a:cxn ang="0">
                    <a:pos x="24" y="267"/>
                  </a:cxn>
                  <a:cxn ang="0">
                    <a:pos x="29" y="270"/>
                  </a:cxn>
                  <a:cxn ang="0">
                    <a:pos x="35" y="271"/>
                  </a:cxn>
                  <a:cxn ang="0">
                    <a:pos x="42" y="271"/>
                  </a:cxn>
                  <a:cxn ang="0">
                    <a:pos x="49" y="271"/>
                  </a:cxn>
                  <a:cxn ang="0">
                    <a:pos x="57" y="269"/>
                  </a:cxn>
                  <a:cxn ang="0">
                    <a:pos x="65" y="266"/>
                  </a:cxn>
                  <a:cxn ang="0">
                    <a:pos x="65" y="266"/>
                  </a:cxn>
                  <a:cxn ang="0">
                    <a:pos x="74" y="260"/>
                  </a:cxn>
                  <a:cxn ang="0">
                    <a:pos x="82" y="254"/>
                  </a:cxn>
                  <a:cxn ang="0">
                    <a:pos x="88" y="247"/>
                  </a:cxn>
                  <a:cxn ang="0">
                    <a:pos x="95" y="239"/>
                  </a:cxn>
                  <a:cxn ang="0">
                    <a:pos x="106" y="222"/>
                  </a:cxn>
                  <a:cxn ang="0">
                    <a:pos x="116" y="204"/>
                  </a:cxn>
                  <a:cxn ang="0">
                    <a:pos x="121" y="188"/>
                  </a:cxn>
                  <a:cxn ang="0">
                    <a:pos x="127" y="176"/>
                  </a:cxn>
                  <a:cxn ang="0">
                    <a:pos x="129" y="162"/>
                  </a:cxn>
                  <a:cxn ang="0">
                    <a:pos x="129" y="162"/>
                  </a:cxn>
                  <a:cxn ang="0">
                    <a:pos x="139" y="168"/>
                  </a:cxn>
                  <a:cxn ang="0">
                    <a:pos x="150" y="172"/>
                  </a:cxn>
                  <a:cxn ang="0">
                    <a:pos x="162" y="176"/>
                  </a:cxn>
                  <a:cxn ang="0">
                    <a:pos x="176" y="177"/>
                  </a:cxn>
                  <a:cxn ang="0">
                    <a:pos x="183" y="176"/>
                  </a:cxn>
                  <a:cxn ang="0">
                    <a:pos x="189" y="174"/>
                  </a:cxn>
                  <a:cxn ang="0">
                    <a:pos x="196" y="173"/>
                  </a:cxn>
                  <a:cxn ang="0">
                    <a:pos x="202" y="169"/>
                  </a:cxn>
                  <a:cxn ang="0">
                    <a:pos x="208" y="164"/>
                  </a:cxn>
                  <a:cxn ang="0">
                    <a:pos x="214" y="157"/>
                  </a:cxn>
                  <a:cxn ang="0">
                    <a:pos x="214" y="157"/>
                  </a:cxn>
                  <a:cxn ang="0">
                    <a:pos x="218" y="147"/>
                  </a:cxn>
                  <a:cxn ang="0">
                    <a:pos x="222" y="138"/>
                  </a:cxn>
                  <a:cxn ang="0">
                    <a:pos x="230" y="115"/>
                  </a:cxn>
                  <a:cxn ang="0">
                    <a:pos x="236" y="89"/>
                  </a:cxn>
                  <a:cxn ang="0">
                    <a:pos x="240" y="63"/>
                  </a:cxn>
                  <a:cxn ang="0">
                    <a:pos x="244" y="18"/>
                  </a:cxn>
                  <a:cxn ang="0">
                    <a:pos x="245" y="0"/>
                  </a:cxn>
                  <a:cxn ang="0">
                    <a:pos x="245" y="0"/>
                  </a:cxn>
                  <a:cxn ang="0">
                    <a:pos x="192" y="42"/>
                  </a:cxn>
                  <a:cxn ang="0">
                    <a:pos x="158" y="71"/>
                  </a:cxn>
                  <a:cxn ang="0">
                    <a:pos x="121" y="102"/>
                  </a:cxn>
                  <a:cxn ang="0">
                    <a:pos x="84" y="136"/>
                  </a:cxn>
                  <a:cxn ang="0">
                    <a:pos x="50" y="170"/>
                  </a:cxn>
                  <a:cxn ang="0">
                    <a:pos x="35" y="187"/>
                  </a:cxn>
                  <a:cxn ang="0">
                    <a:pos x="22" y="204"/>
                  </a:cxn>
                  <a:cxn ang="0">
                    <a:pos x="9" y="219"/>
                  </a:cxn>
                  <a:cxn ang="0">
                    <a:pos x="0" y="234"/>
                  </a:cxn>
                  <a:cxn ang="0">
                    <a:pos x="0" y="234"/>
                  </a:cxn>
                </a:cxnLst>
                <a:rect l="0" t="0" r="r" b="b"/>
                <a:pathLst>
                  <a:path w="245" h="271">
                    <a:moveTo>
                      <a:pt x="0" y="234"/>
                    </a:moveTo>
                    <a:lnTo>
                      <a:pt x="0" y="234"/>
                    </a:lnTo>
                    <a:lnTo>
                      <a:pt x="4" y="243"/>
                    </a:lnTo>
                    <a:lnTo>
                      <a:pt x="8" y="251"/>
                    </a:lnTo>
                    <a:lnTo>
                      <a:pt x="15" y="259"/>
                    </a:lnTo>
                    <a:lnTo>
                      <a:pt x="24" y="267"/>
                    </a:lnTo>
                    <a:lnTo>
                      <a:pt x="29" y="270"/>
                    </a:lnTo>
                    <a:lnTo>
                      <a:pt x="35" y="271"/>
                    </a:lnTo>
                    <a:lnTo>
                      <a:pt x="42" y="271"/>
                    </a:lnTo>
                    <a:lnTo>
                      <a:pt x="49" y="271"/>
                    </a:lnTo>
                    <a:lnTo>
                      <a:pt x="57" y="269"/>
                    </a:lnTo>
                    <a:lnTo>
                      <a:pt x="65" y="266"/>
                    </a:lnTo>
                    <a:lnTo>
                      <a:pt x="65" y="266"/>
                    </a:lnTo>
                    <a:lnTo>
                      <a:pt x="74" y="260"/>
                    </a:lnTo>
                    <a:lnTo>
                      <a:pt x="82" y="254"/>
                    </a:lnTo>
                    <a:lnTo>
                      <a:pt x="88" y="247"/>
                    </a:lnTo>
                    <a:lnTo>
                      <a:pt x="95" y="239"/>
                    </a:lnTo>
                    <a:lnTo>
                      <a:pt x="106" y="222"/>
                    </a:lnTo>
                    <a:lnTo>
                      <a:pt x="116" y="204"/>
                    </a:lnTo>
                    <a:lnTo>
                      <a:pt x="121" y="188"/>
                    </a:lnTo>
                    <a:lnTo>
                      <a:pt x="127" y="176"/>
                    </a:lnTo>
                    <a:lnTo>
                      <a:pt x="129" y="162"/>
                    </a:lnTo>
                    <a:lnTo>
                      <a:pt x="129" y="162"/>
                    </a:lnTo>
                    <a:lnTo>
                      <a:pt x="139" y="168"/>
                    </a:lnTo>
                    <a:lnTo>
                      <a:pt x="150" y="172"/>
                    </a:lnTo>
                    <a:lnTo>
                      <a:pt x="162" y="176"/>
                    </a:lnTo>
                    <a:lnTo>
                      <a:pt x="176" y="177"/>
                    </a:lnTo>
                    <a:lnTo>
                      <a:pt x="183" y="176"/>
                    </a:lnTo>
                    <a:lnTo>
                      <a:pt x="189" y="174"/>
                    </a:lnTo>
                    <a:lnTo>
                      <a:pt x="196" y="173"/>
                    </a:lnTo>
                    <a:lnTo>
                      <a:pt x="202" y="169"/>
                    </a:lnTo>
                    <a:lnTo>
                      <a:pt x="208" y="164"/>
                    </a:lnTo>
                    <a:lnTo>
                      <a:pt x="214" y="157"/>
                    </a:lnTo>
                    <a:lnTo>
                      <a:pt x="214" y="157"/>
                    </a:lnTo>
                    <a:lnTo>
                      <a:pt x="218" y="147"/>
                    </a:lnTo>
                    <a:lnTo>
                      <a:pt x="222" y="138"/>
                    </a:lnTo>
                    <a:lnTo>
                      <a:pt x="230" y="115"/>
                    </a:lnTo>
                    <a:lnTo>
                      <a:pt x="236" y="89"/>
                    </a:lnTo>
                    <a:lnTo>
                      <a:pt x="240" y="63"/>
                    </a:lnTo>
                    <a:lnTo>
                      <a:pt x="244" y="18"/>
                    </a:lnTo>
                    <a:lnTo>
                      <a:pt x="245" y="0"/>
                    </a:lnTo>
                    <a:lnTo>
                      <a:pt x="245" y="0"/>
                    </a:lnTo>
                    <a:lnTo>
                      <a:pt x="192" y="42"/>
                    </a:lnTo>
                    <a:lnTo>
                      <a:pt x="158" y="71"/>
                    </a:lnTo>
                    <a:lnTo>
                      <a:pt x="121" y="102"/>
                    </a:lnTo>
                    <a:lnTo>
                      <a:pt x="84" y="136"/>
                    </a:lnTo>
                    <a:lnTo>
                      <a:pt x="50" y="170"/>
                    </a:lnTo>
                    <a:lnTo>
                      <a:pt x="35" y="187"/>
                    </a:lnTo>
                    <a:lnTo>
                      <a:pt x="22" y="204"/>
                    </a:lnTo>
                    <a:lnTo>
                      <a:pt x="9" y="219"/>
                    </a:lnTo>
                    <a:lnTo>
                      <a:pt x="0" y="234"/>
                    </a:lnTo>
                    <a:lnTo>
                      <a:pt x="0" y="234"/>
                    </a:lnTo>
                    <a:close/>
                  </a:path>
                </a:pathLst>
              </a:custGeom>
              <a:solidFill>
                <a:srgbClr val="AB826D"/>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5" name="Freeform 10"/>
              <p:cNvSpPr>
                <a:spLocks/>
              </p:cNvSpPr>
              <p:nvPr/>
            </p:nvSpPr>
            <p:spPr bwMode="auto">
              <a:xfrm rot="1800000">
                <a:off x="1175785" y="2591544"/>
                <a:ext cx="457785" cy="270456"/>
              </a:xfrm>
              <a:custGeom>
                <a:avLst/>
                <a:gdLst/>
                <a:ahLst/>
                <a:cxnLst>
                  <a:cxn ang="0">
                    <a:pos x="184" y="449"/>
                  </a:cxn>
                  <a:cxn ang="0">
                    <a:pos x="186" y="435"/>
                  </a:cxn>
                  <a:cxn ang="0">
                    <a:pos x="177" y="424"/>
                  </a:cxn>
                  <a:cxn ang="0">
                    <a:pos x="141" y="414"/>
                  </a:cxn>
                  <a:cxn ang="0">
                    <a:pos x="105" y="415"/>
                  </a:cxn>
                  <a:cxn ang="0">
                    <a:pos x="82" y="410"/>
                  </a:cxn>
                  <a:cxn ang="0">
                    <a:pos x="83" y="403"/>
                  </a:cxn>
                  <a:cxn ang="0">
                    <a:pos x="118" y="388"/>
                  </a:cxn>
                  <a:cxn ang="0">
                    <a:pos x="138" y="385"/>
                  </a:cxn>
                  <a:cxn ang="0">
                    <a:pos x="179" y="392"/>
                  </a:cxn>
                  <a:cxn ang="0">
                    <a:pos x="214" y="399"/>
                  </a:cxn>
                  <a:cxn ang="0">
                    <a:pos x="214" y="394"/>
                  </a:cxn>
                  <a:cxn ang="0">
                    <a:pos x="141" y="332"/>
                  </a:cxn>
                  <a:cxn ang="0">
                    <a:pos x="9" y="218"/>
                  </a:cxn>
                  <a:cxn ang="0">
                    <a:pos x="0" y="206"/>
                  </a:cxn>
                  <a:cxn ang="0">
                    <a:pos x="11" y="210"/>
                  </a:cxn>
                  <a:cxn ang="0">
                    <a:pos x="75" y="249"/>
                  </a:cxn>
                  <a:cxn ang="0">
                    <a:pos x="115" y="270"/>
                  </a:cxn>
                  <a:cxn ang="0">
                    <a:pos x="143" y="271"/>
                  </a:cxn>
                  <a:cxn ang="0">
                    <a:pos x="172" y="255"/>
                  </a:cxn>
                  <a:cxn ang="0">
                    <a:pos x="188" y="236"/>
                  </a:cxn>
                  <a:cxn ang="0">
                    <a:pos x="198" y="208"/>
                  </a:cxn>
                  <a:cxn ang="0">
                    <a:pos x="197" y="181"/>
                  </a:cxn>
                  <a:cxn ang="0">
                    <a:pos x="177" y="148"/>
                  </a:cxn>
                  <a:cxn ang="0">
                    <a:pos x="150" y="121"/>
                  </a:cxn>
                  <a:cxn ang="0">
                    <a:pos x="131" y="102"/>
                  </a:cxn>
                  <a:cxn ang="0">
                    <a:pos x="135" y="99"/>
                  </a:cxn>
                  <a:cxn ang="0">
                    <a:pos x="188" y="116"/>
                  </a:cxn>
                  <a:cxn ang="0">
                    <a:pos x="209" y="121"/>
                  </a:cxn>
                  <a:cxn ang="0">
                    <a:pos x="280" y="120"/>
                  </a:cxn>
                  <a:cxn ang="0">
                    <a:pos x="346" y="103"/>
                  </a:cxn>
                  <a:cxn ang="0">
                    <a:pos x="370" y="92"/>
                  </a:cxn>
                  <a:cxn ang="0">
                    <a:pos x="385" y="72"/>
                  </a:cxn>
                  <a:cxn ang="0">
                    <a:pos x="400" y="18"/>
                  </a:cxn>
                  <a:cxn ang="0">
                    <a:pos x="406" y="0"/>
                  </a:cxn>
                  <a:cxn ang="0">
                    <a:pos x="410" y="5"/>
                  </a:cxn>
                  <a:cxn ang="0">
                    <a:pos x="424" y="42"/>
                  </a:cxn>
                  <a:cxn ang="0">
                    <a:pos x="443" y="67"/>
                  </a:cxn>
                  <a:cxn ang="0">
                    <a:pos x="468" y="79"/>
                  </a:cxn>
                  <a:cxn ang="0">
                    <a:pos x="549" y="101"/>
                  </a:cxn>
                  <a:cxn ang="0">
                    <a:pos x="577" y="103"/>
                  </a:cxn>
                  <a:cxn ang="0">
                    <a:pos x="604" y="98"/>
                  </a:cxn>
                  <a:cxn ang="0">
                    <a:pos x="627" y="69"/>
                  </a:cxn>
                  <a:cxn ang="0">
                    <a:pos x="634" y="62"/>
                  </a:cxn>
                  <a:cxn ang="0">
                    <a:pos x="630" y="88"/>
                  </a:cxn>
                  <a:cxn ang="0">
                    <a:pos x="633" y="98"/>
                  </a:cxn>
                  <a:cxn ang="0">
                    <a:pos x="646" y="97"/>
                  </a:cxn>
                  <a:cxn ang="0">
                    <a:pos x="679" y="86"/>
                  </a:cxn>
                  <a:cxn ang="0">
                    <a:pos x="782" y="65"/>
                  </a:cxn>
                  <a:cxn ang="0">
                    <a:pos x="742" y="80"/>
                  </a:cxn>
                  <a:cxn ang="0">
                    <a:pos x="657" y="118"/>
                  </a:cxn>
                  <a:cxn ang="0">
                    <a:pos x="509" y="218"/>
                  </a:cxn>
                  <a:cxn ang="0">
                    <a:pos x="461" y="256"/>
                  </a:cxn>
                  <a:cxn ang="0">
                    <a:pos x="365" y="336"/>
                  </a:cxn>
                  <a:cxn ang="0">
                    <a:pos x="325" y="365"/>
                  </a:cxn>
                  <a:cxn ang="0">
                    <a:pos x="239" y="417"/>
                  </a:cxn>
                  <a:cxn ang="0">
                    <a:pos x="180" y="462"/>
                  </a:cxn>
                </a:cxnLst>
                <a:rect l="0" t="0" r="r" b="b"/>
                <a:pathLst>
                  <a:path w="782" h="462">
                    <a:moveTo>
                      <a:pt x="180" y="462"/>
                    </a:moveTo>
                    <a:lnTo>
                      <a:pt x="180" y="462"/>
                    </a:lnTo>
                    <a:lnTo>
                      <a:pt x="184" y="449"/>
                    </a:lnTo>
                    <a:lnTo>
                      <a:pt x="186" y="444"/>
                    </a:lnTo>
                    <a:lnTo>
                      <a:pt x="186" y="439"/>
                    </a:lnTo>
                    <a:lnTo>
                      <a:pt x="186" y="435"/>
                    </a:lnTo>
                    <a:lnTo>
                      <a:pt x="184" y="430"/>
                    </a:lnTo>
                    <a:lnTo>
                      <a:pt x="182" y="426"/>
                    </a:lnTo>
                    <a:lnTo>
                      <a:pt x="177" y="424"/>
                    </a:lnTo>
                    <a:lnTo>
                      <a:pt x="169" y="418"/>
                    </a:lnTo>
                    <a:lnTo>
                      <a:pt x="157" y="415"/>
                    </a:lnTo>
                    <a:lnTo>
                      <a:pt x="141" y="414"/>
                    </a:lnTo>
                    <a:lnTo>
                      <a:pt x="123" y="414"/>
                    </a:lnTo>
                    <a:lnTo>
                      <a:pt x="123" y="414"/>
                    </a:lnTo>
                    <a:lnTo>
                      <a:pt x="105" y="415"/>
                    </a:lnTo>
                    <a:lnTo>
                      <a:pt x="92" y="414"/>
                    </a:lnTo>
                    <a:lnTo>
                      <a:pt x="85" y="411"/>
                    </a:lnTo>
                    <a:lnTo>
                      <a:pt x="82" y="410"/>
                    </a:lnTo>
                    <a:lnTo>
                      <a:pt x="82" y="407"/>
                    </a:lnTo>
                    <a:lnTo>
                      <a:pt x="82" y="406"/>
                    </a:lnTo>
                    <a:lnTo>
                      <a:pt x="83" y="403"/>
                    </a:lnTo>
                    <a:lnTo>
                      <a:pt x="90" y="398"/>
                    </a:lnTo>
                    <a:lnTo>
                      <a:pt x="103" y="394"/>
                    </a:lnTo>
                    <a:lnTo>
                      <a:pt x="118" y="388"/>
                    </a:lnTo>
                    <a:lnTo>
                      <a:pt x="118" y="388"/>
                    </a:lnTo>
                    <a:lnTo>
                      <a:pt x="127" y="387"/>
                    </a:lnTo>
                    <a:lnTo>
                      <a:pt x="138" y="385"/>
                    </a:lnTo>
                    <a:lnTo>
                      <a:pt x="149" y="387"/>
                    </a:lnTo>
                    <a:lnTo>
                      <a:pt x="158" y="388"/>
                    </a:lnTo>
                    <a:lnTo>
                      <a:pt x="179" y="392"/>
                    </a:lnTo>
                    <a:lnTo>
                      <a:pt x="197" y="396"/>
                    </a:lnTo>
                    <a:lnTo>
                      <a:pt x="210" y="399"/>
                    </a:lnTo>
                    <a:lnTo>
                      <a:pt x="214" y="399"/>
                    </a:lnTo>
                    <a:lnTo>
                      <a:pt x="217" y="399"/>
                    </a:lnTo>
                    <a:lnTo>
                      <a:pt x="217" y="398"/>
                    </a:lnTo>
                    <a:lnTo>
                      <a:pt x="214" y="394"/>
                    </a:lnTo>
                    <a:lnTo>
                      <a:pt x="201" y="381"/>
                    </a:lnTo>
                    <a:lnTo>
                      <a:pt x="201" y="381"/>
                    </a:lnTo>
                    <a:lnTo>
                      <a:pt x="141" y="332"/>
                    </a:lnTo>
                    <a:lnTo>
                      <a:pt x="64" y="268"/>
                    </a:lnTo>
                    <a:lnTo>
                      <a:pt x="32" y="240"/>
                    </a:lnTo>
                    <a:lnTo>
                      <a:pt x="9" y="218"/>
                    </a:lnTo>
                    <a:lnTo>
                      <a:pt x="2" y="211"/>
                    </a:lnTo>
                    <a:lnTo>
                      <a:pt x="0" y="207"/>
                    </a:lnTo>
                    <a:lnTo>
                      <a:pt x="0" y="206"/>
                    </a:lnTo>
                    <a:lnTo>
                      <a:pt x="3" y="206"/>
                    </a:lnTo>
                    <a:lnTo>
                      <a:pt x="11" y="210"/>
                    </a:lnTo>
                    <a:lnTo>
                      <a:pt x="11" y="210"/>
                    </a:lnTo>
                    <a:lnTo>
                      <a:pt x="33" y="222"/>
                    </a:lnTo>
                    <a:lnTo>
                      <a:pt x="55" y="236"/>
                    </a:lnTo>
                    <a:lnTo>
                      <a:pt x="75" y="249"/>
                    </a:lnTo>
                    <a:lnTo>
                      <a:pt x="94" y="261"/>
                    </a:lnTo>
                    <a:lnTo>
                      <a:pt x="105" y="266"/>
                    </a:lnTo>
                    <a:lnTo>
                      <a:pt x="115" y="270"/>
                    </a:lnTo>
                    <a:lnTo>
                      <a:pt x="124" y="271"/>
                    </a:lnTo>
                    <a:lnTo>
                      <a:pt x="134" y="272"/>
                    </a:lnTo>
                    <a:lnTo>
                      <a:pt x="143" y="271"/>
                    </a:lnTo>
                    <a:lnTo>
                      <a:pt x="153" y="267"/>
                    </a:lnTo>
                    <a:lnTo>
                      <a:pt x="162" y="261"/>
                    </a:lnTo>
                    <a:lnTo>
                      <a:pt x="172" y="255"/>
                    </a:lnTo>
                    <a:lnTo>
                      <a:pt x="172" y="255"/>
                    </a:lnTo>
                    <a:lnTo>
                      <a:pt x="182" y="245"/>
                    </a:lnTo>
                    <a:lnTo>
                      <a:pt x="188" y="236"/>
                    </a:lnTo>
                    <a:lnTo>
                      <a:pt x="194" y="226"/>
                    </a:lnTo>
                    <a:lnTo>
                      <a:pt x="197" y="218"/>
                    </a:lnTo>
                    <a:lnTo>
                      <a:pt x="198" y="208"/>
                    </a:lnTo>
                    <a:lnTo>
                      <a:pt x="199" y="199"/>
                    </a:lnTo>
                    <a:lnTo>
                      <a:pt x="198" y="191"/>
                    </a:lnTo>
                    <a:lnTo>
                      <a:pt x="197" y="181"/>
                    </a:lnTo>
                    <a:lnTo>
                      <a:pt x="192" y="173"/>
                    </a:lnTo>
                    <a:lnTo>
                      <a:pt x="188" y="165"/>
                    </a:lnTo>
                    <a:lnTo>
                      <a:pt x="177" y="148"/>
                    </a:lnTo>
                    <a:lnTo>
                      <a:pt x="165" y="133"/>
                    </a:lnTo>
                    <a:lnTo>
                      <a:pt x="150" y="121"/>
                    </a:lnTo>
                    <a:lnTo>
                      <a:pt x="150" y="121"/>
                    </a:lnTo>
                    <a:lnTo>
                      <a:pt x="138" y="110"/>
                    </a:lnTo>
                    <a:lnTo>
                      <a:pt x="131" y="103"/>
                    </a:lnTo>
                    <a:lnTo>
                      <a:pt x="131" y="102"/>
                    </a:lnTo>
                    <a:lnTo>
                      <a:pt x="131" y="101"/>
                    </a:lnTo>
                    <a:lnTo>
                      <a:pt x="132" y="99"/>
                    </a:lnTo>
                    <a:lnTo>
                      <a:pt x="135" y="99"/>
                    </a:lnTo>
                    <a:lnTo>
                      <a:pt x="143" y="101"/>
                    </a:lnTo>
                    <a:lnTo>
                      <a:pt x="156" y="103"/>
                    </a:lnTo>
                    <a:lnTo>
                      <a:pt x="188" y="116"/>
                    </a:lnTo>
                    <a:lnTo>
                      <a:pt x="188" y="116"/>
                    </a:lnTo>
                    <a:lnTo>
                      <a:pt x="198" y="118"/>
                    </a:lnTo>
                    <a:lnTo>
                      <a:pt x="209" y="121"/>
                    </a:lnTo>
                    <a:lnTo>
                      <a:pt x="231" y="124"/>
                    </a:lnTo>
                    <a:lnTo>
                      <a:pt x="255" y="122"/>
                    </a:lnTo>
                    <a:lnTo>
                      <a:pt x="280" y="120"/>
                    </a:lnTo>
                    <a:lnTo>
                      <a:pt x="304" y="116"/>
                    </a:lnTo>
                    <a:lnTo>
                      <a:pt x="326" y="110"/>
                    </a:lnTo>
                    <a:lnTo>
                      <a:pt x="346" y="103"/>
                    </a:lnTo>
                    <a:lnTo>
                      <a:pt x="363" y="97"/>
                    </a:lnTo>
                    <a:lnTo>
                      <a:pt x="363" y="97"/>
                    </a:lnTo>
                    <a:lnTo>
                      <a:pt x="370" y="92"/>
                    </a:lnTo>
                    <a:lnTo>
                      <a:pt x="375" y="87"/>
                    </a:lnTo>
                    <a:lnTo>
                      <a:pt x="380" y="80"/>
                    </a:lnTo>
                    <a:lnTo>
                      <a:pt x="385" y="72"/>
                    </a:lnTo>
                    <a:lnTo>
                      <a:pt x="390" y="53"/>
                    </a:lnTo>
                    <a:lnTo>
                      <a:pt x="395" y="34"/>
                    </a:lnTo>
                    <a:lnTo>
                      <a:pt x="400" y="18"/>
                    </a:lnTo>
                    <a:lnTo>
                      <a:pt x="402" y="5"/>
                    </a:lnTo>
                    <a:lnTo>
                      <a:pt x="404" y="3"/>
                    </a:lnTo>
                    <a:lnTo>
                      <a:pt x="406" y="0"/>
                    </a:lnTo>
                    <a:lnTo>
                      <a:pt x="408" y="1"/>
                    </a:lnTo>
                    <a:lnTo>
                      <a:pt x="410" y="5"/>
                    </a:lnTo>
                    <a:lnTo>
                      <a:pt x="410" y="5"/>
                    </a:lnTo>
                    <a:lnTo>
                      <a:pt x="415" y="15"/>
                    </a:lnTo>
                    <a:lnTo>
                      <a:pt x="419" y="24"/>
                    </a:lnTo>
                    <a:lnTo>
                      <a:pt x="424" y="42"/>
                    </a:lnTo>
                    <a:lnTo>
                      <a:pt x="428" y="52"/>
                    </a:lnTo>
                    <a:lnTo>
                      <a:pt x="435" y="60"/>
                    </a:lnTo>
                    <a:lnTo>
                      <a:pt x="443" y="67"/>
                    </a:lnTo>
                    <a:lnTo>
                      <a:pt x="454" y="73"/>
                    </a:lnTo>
                    <a:lnTo>
                      <a:pt x="454" y="73"/>
                    </a:lnTo>
                    <a:lnTo>
                      <a:pt x="468" y="79"/>
                    </a:lnTo>
                    <a:lnTo>
                      <a:pt x="483" y="84"/>
                    </a:lnTo>
                    <a:lnTo>
                      <a:pt x="517" y="94"/>
                    </a:lnTo>
                    <a:lnTo>
                      <a:pt x="549" y="101"/>
                    </a:lnTo>
                    <a:lnTo>
                      <a:pt x="563" y="102"/>
                    </a:lnTo>
                    <a:lnTo>
                      <a:pt x="577" y="103"/>
                    </a:lnTo>
                    <a:lnTo>
                      <a:pt x="577" y="103"/>
                    </a:lnTo>
                    <a:lnTo>
                      <a:pt x="593" y="102"/>
                    </a:lnTo>
                    <a:lnTo>
                      <a:pt x="600" y="101"/>
                    </a:lnTo>
                    <a:lnTo>
                      <a:pt x="604" y="98"/>
                    </a:lnTo>
                    <a:lnTo>
                      <a:pt x="609" y="94"/>
                    </a:lnTo>
                    <a:lnTo>
                      <a:pt x="613" y="88"/>
                    </a:lnTo>
                    <a:lnTo>
                      <a:pt x="627" y="69"/>
                    </a:lnTo>
                    <a:lnTo>
                      <a:pt x="627" y="69"/>
                    </a:lnTo>
                    <a:lnTo>
                      <a:pt x="633" y="62"/>
                    </a:lnTo>
                    <a:lnTo>
                      <a:pt x="634" y="62"/>
                    </a:lnTo>
                    <a:lnTo>
                      <a:pt x="634" y="64"/>
                    </a:lnTo>
                    <a:lnTo>
                      <a:pt x="631" y="79"/>
                    </a:lnTo>
                    <a:lnTo>
                      <a:pt x="630" y="88"/>
                    </a:lnTo>
                    <a:lnTo>
                      <a:pt x="630" y="92"/>
                    </a:lnTo>
                    <a:lnTo>
                      <a:pt x="631" y="95"/>
                    </a:lnTo>
                    <a:lnTo>
                      <a:pt x="633" y="98"/>
                    </a:lnTo>
                    <a:lnTo>
                      <a:pt x="635" y="99"/>
                    </a:lnTo>
                    <a:lnTo>
                      <a:pt x="641" y="99"/>
                    </a:lnTo>
                    <a:lnTo>
                      <a:pt x="646" y="97"/>
                    </a:lnTo>
                    <a:lnTo>
                      <a:pt x="646" y="97"/>
                    </a:lnTo>
                    <a:lnTo>
                      <a:pt x="663" y="91"/>
                    </a:lnTo>
                    <a:lnTo>
                      <a:pt x="679" y="86"/>
                    </a:lnTo>
                    <a:lnTo>
                      <a:pt x="716" y="76"/>
                    </a:lnTo>
                    <a:lnTo>
                      <a:pt x="752" y="69"/>
                    </a:lnTo>
                    <a:lnTo>
                      <a:pt x="782" y="65"/>
                    </a:lnTo>
                    <a:lnTo>
                      <a:pt x="782" y="65"/>
                    </a:lnTo>
                    <a:lnTo>
                      <a:pt x="763" y="72"/>
                    </a:lnTo>
                    <a:lnTo>
                      <a:pt x="742" y="80"/>
                    </a:lnTo>
                    <a:lnTo>
                      <a:pt x="718" y="90"/>
                    </a:lnTo>
                    <a:lnTo>
                      <a:pt x="690" y="102"/>
                    </a:lnTo>
                    <a:lnTo>
                      <a:pt x="657" y="118"/>
                    </a:lnTo>
                    <a:lnTo>
                      <a:pt x="616" y="143"/>
                    </a:lnTo>
                    <a:lnTo>
                      <a:pt x="567" y="176"/>
                    </a:lnTo>
                    <a:lnTo>
                      <a:pt x="509" y="218"/>
                    </a:lnTo>
                    <a:lnTo>
                      <a:pt x="509" y="218"/>
                    </a:lnTo>
                    <a:lnTo>
                      <a:pt x="484" y="237"/>
                    </a:lnTo>
                    <a:lnTo>
                      <a:pt x="461" y="256"/>
                    </a:lnTo>
                    <a:lnTo>
                      <a:pt x="419" y="291"/>
                    </a:lnTo>
                    <a:lnTo>
                      <a:pt x="382" y="323"/>
                    </a:lnTo>
                    <a:lnTo>
                      <a:pt x="365" y="336"/>
                    </a:lnTo>
                    <a:lnTo>
                      <a:pt x="349" y="349"/>
                    </a:lnTo>
                    <a:lnTo>
                      <a:pt x="349" y="349"/>
                    </a:lnTo>
                    <a:lnTo>
                      <a:pt x="325" y="365"/>
                    </a:lnTo>
                    <a:lnTo>
                      <a:pt x="301" y="380"/>
                    </a:lnTo>
                    <a:lnTo>
                      <a:pt x="259" y="405"/>
                    </a:lnTo>
                    <a:lnTo>
                      <a:pt x="239" y="417"/>
                    </a:lnTo>
                    <a:lnTo>
                      <a:pt x="220" y="430"/>
                    </a:lnTo>
                    <a:lnTo>
                      <a:pt x="199" y="445"/>
                    </a:lnTo>
                    <a:lnTo>
                      <a:pt x="180" y="462"/>
                    </a:lnTo>
                    <a:lnTo>
                      <a:pt x="180" y="462"/>
                    </a:lnTo>
                    <a:close/>
                  </a:path>
                </a:pathLst>
              </a:custGeom>
              <a:solidFill>
                <a:srgbClr val="8C6A58"/>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6" name="Freeform 12"/>
              <p:cNvSpPr>
                <a:spLocks/>
              </p:cNvSpPr>
              <p:nvPr/>
            </p:nvSpPr>
            <p:spPr bwMode="auto">
              <a:xfrm rot="1800000">
                <a:off x="1405169" y="2895940"/>
                <a:ext cx="28099" cy="77273"/>
              </a:xfrm>
              <a:custGeom>
                <a:avLst/>
                <a:gdLst/>
                <a:ahLst/>
                <a:cxnLst>
                  <a:cxn ang="0">
                    <a:pos x="12" y="133"/>
                  </a:cxn>
                  <a:cxn ang="0">
                    <a:pos x="12" y="133"/>
                  </a:cxn>
                  <a:cxn ang="0">
                    <a:pos x="19" y="126"/>
                  </a:cxn>
                  <a:cxn ang="0">
                    <a:pos x="19" y="126"/>
                  </a:cxn>
                  <a:cxn ang="0">
                    <a:pos x="24" y="113"/>
                  </a:cxn>
                  <a:cxn ang="0">
                    <a:pos x="30" y="100"/>
                  </a:cxn>
                  <a:cxn ang="0">
                    <a:pos x="35" y="84"/>
                  </a:cxn>
                  <a:cxn ang="0">
                    <a:pos x="38" y="67"/>
                  </a:cxn>
                  <a:cxn ang="0">
                    <a:pos x="45" y="33"/>
                  </a:cxn>
                  <a:cxn ang="0">
                    <a:pos x="47" y="2"/>
                  </a:cxn>
                  <a:cxn ang="0">
                    <a:pos x="47" y="2"/>
                  </a:cxn>
                  <a:cxn ang="0">
                    <a:pos x="41" y="0"/>
                  </a:cxn>
                  <a:cxn ang="0">
                    <a:pos x="34" y="0"/>
                  </a:cxn>
                  <a:cxn ang="0">
                    <a:pos x="30" y="3"/>
                  </a:cxn>
                  <a:cxn ang="0">
                    <a:pos x="24" y="6"/>
                  </a:cxn>
                  <a:cxn ang="0">
                    <a:pos x="20" y="9"/>
                  </a:cxn>
                  <a:cxn ang="0">
                    <a:pos x="17" y="14"/>
                  </a:cxn>
                  <a:cxn ang="0">
                    <a:pos x="12" y="24"/>
                  </a:cxn>
                  <a:cxn ang="0">
                    <a:pos x="8" y="34"/>
                  </a:cxn>
                  <a:cxn ang="0">
                    <a:pos x="5" y="45"/>
                  </a:cxn>
                  <a:cxn ang="0">
                    <a:pos x="2" y="55"/>
                  </a:cxn>
                  <a:cxn ang="0">
                    <a:pos x="1" y="62"/>
                  </a:cxn>
                  <a:cxn ang="0">
                    <a:pos x="1" y="62"/>
                  </a:cxn>
                  <a:cxn ang="0">
                    <a:pos x="0" y="67"/>
                  </a:cxn>
                  <a:cxn ang="0">
                    <a:pos x="0" y="74"/>
                  </a:cxn>
                  <a:cxn ang="0">
                    <a:pos x="1" y="92"/>
                  </a:cxn>
                  <a:cxn ang="0">
                    <a:pos x="7" y="113"/>
                  </a:cxn>
                  <a:cxn ang="0">
                    <a:pos x="12" y="133"/>
                  </a:cxn>
                  <a:cxn ang="0">
                    <a:pos x="12" y="133"/>
                  </a:cxn>
                </a:cxnLst>
                <a:rect l="0" t="0" r="r" b="b"/>
                <a:pathLst>
                  <a:path w="47" h="133">
                    <a:moveTo>
                      <a:pt x="12" y="133"/>
                    </a:moveTo>
                    <a:lnTo>
                      <a:pt x="12" y="133"/>
                    </a:lnTo>
                    <a:lnTo>
                      <a:pt x="19" y="126"/>
                    </a:lnTo>
                    <a:lnTo>
                      <a:pt x="19" y="126"/>
                    </a:lnTo>
                    <a:lnTo>
                      <a:pt x="24" y="113"/>
                    </a:lnTo>
                    <a:lnTo>
                      <a:pt x="30" y="100"/>
                    </a:lnTo>
                    <a:lnTo>
                      <a:pt x="35" y="84"/>
                    </a:lnTo>
                    <a:lnTo>
                      <a:pt x="38" y="67"/>
                    </a:lnTo>
                    <a:lnTo>
                      <a:pt x="45" y="33"/>
                    </a:lnTo>
                    <a:lnTo>
                      <a:pt x="47" y="2"/>
                    </a:lnTo>
                    <a:lnTo>
                      <a:pt x="47" y="2"/>
                    </a:lnTo>
                    <a:lnTo>
                      <a:pt x="41" y="0"/>
                    </a:lnTo>
                    <a:lnTo>
                      <a:pt x="34" y="0"/>
                    </a:lnTo>
                    <a:lnTo>
                      <a:pt x="30" y="3"/>
                    </a:lnTo>
                    <a:lnTo>
                      <a:pt x="24" y="6"/>
                    </a:lnTo>
                    <a:lnTo>
                      <a:pt x="20" y="9"/>
                    </a:lnTo>
                    <a:lnTo>
                      <a:pt x="17" y="14"/>
                    </a:lnTo>
                    <a:lnTo>
                      <a:pt x="12" y="24"/>
                    </a:lnTo>
                    <a:lnTo>
                      <a:pt x="8" y="34"/>
                    </a:lnTo>
                    <a:lnTo>
                      <a:pt x="5" y="45"/>
                    </a:lnTo>
                    <a:lnTo>
                      <a:pt x="2" y="55"/>
                    </a:lnTo>
                    <a:lnTo>
                      <a:pt x="1" y="62"/>
                    </a:lnTo>
                    <a:lnTo>
                      <a:pt x="1" y="62"/>
                    </a:lnTo>
                    <a:lnTo>
                      <a:pt x="0" y="67"/>
                    </a:lnTo>
                    <a:lnTo>
                      <a:pt x="0" y="74"/>
                    </a:lnTo>
                    <a:lnTo>
                      <a:pt x="1" y="92"/>
                    </a:lnTo>
                    <a:lnTo>
                      <a:pt x="7" y="113"/>
                    </a:lnTo>
                    <a:lnTo>
                      <a:pt x="12" y="133"/>
                    </a:lnTo>
                    <a:lnTo>
                      <a:pt x="12" y="133"/>
                    </a:lnTo>
                    <a:close/>
                  </a:path>
                </a:pathLst>
              </a:custGeom>
              <a:solidFill>
                <a:srgbClr val="BD9079"/>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7" name="Freeform 13"/>
              <p:cNvSpPr>
                <a:spLocks/>
              </p:cNvSpPr>
              <p:nvPr/>
            </p:nvSpPr>
            <p:spPr bwMode="auto">
              <a:xfrm rot="1800000">
                <a:off x="1300390" y="2919061"/>
                <a:ext cx="43320" cy="70248"/>
              </a:xfrm>
              <a:custGeom>
                <a:avLst/>
                <a:gdLst/>
                <a:ahLst/>
                <a:cxnLst>
                  <a:cxn ang="0">
                    <a:pos x="1" y="120"/>
                  </a:cxn>
                  <a:cxn ang="0">
                    <a:pos x="1" y="120"/>
                  </a:cxn>
                  <a:cxn ang="0">
                    <a:pos x="9" y="117"/>
                  </a:cxn>
                  <a:cxn ang="0">
                    <a:pos x="9" y="117"/>
                  </a:cxn>
                  <a:cxn ang="0">
                    <a:pos x="16" y="111"/>
                  </a:cxn>
                  <a:cxn ang="0">
                    <a:pos x="23" y="107"/>
                  </a:cxn>
                  <a:cxn ang="0">
                    <a:pos x="35" y="95"/>
                  </a:cxn>
                  <a:cxn ang="0">
                    <a:pos x="45" y="81"/>
                  </a:cxn>
                  <a:cxn ang="0">
                    <a:pos x="54" y="66"/>
                  </a:cxn>
                  <a:cxn ang="0">
                    <a:pos x="61" y="51"/>
                  </a:cxn>
                  <a:cxn ang="0">
                    <a:pos x="67" y="39"/>
                  </a:cxn>
                  <a:cxn ang="0">
                    <a:pos x="72" y="19"/>
                  </a:cxn>
                  <a:cxn ang="0">
                    <a:pos x="72" y="19"/>
                  </a:cxn>
                  <a:cxn ang="0">
                    <a:pos x="64" y="10"/>
                  </a:cxn>
                  <a:cxn ang="0">
                    <a:pos x="54" y="1"/>
                  </a:cxn>
                  <a:cxn ang="0">
                    <a:pos x="54" y="1"/>
                  </a:cxn>
                  <a:cxn ang="0">
                    <a:pos x="52" y="0"/>
                  </a:cxn>
                  <a:cxn ang="0">
                    <a:pos x="49" y="0"/>
                  </a:cxn>
                  <a:cxn ang="0">
                    <a:pos x="46" y="1"/>
                  </a:cxn>
                  <a:cxn ang="0">
                    <a:pos x="43" y="2"/>
                  </a:cxn>
                  <a:cxn ang="0">
                    <a:pos x="37" y="9"/>
                  </a:cxn>
                  <a:cxn ang="0">
                    <a:pos x="30" y="19"/>
                  </a:cxn>
                  <a:cxn ang="0">
                    <a:pos x="18" y="38"/>
                  </a:cxn>
                  <a:cxn ang="0">
                    <a:pos x="8" y="54"/>
                  </a:cxn>
                  <a:cxn ang="0">
                    <a:pos x="8" y="54"/>
                  </a:cxn>
                  <a:cxn ang="0">
                    <a:pos x="5" y="60"/>
                  </a:cxn>
                  <a:cxn ang="0">
                    <a:pos x="4" y="66"/>
                  </a:cxn>
                  <a:cxn ang="0">
                    <a:pos x="1" y="83"/>
                  </a:cxn>
                  <a:cxn ang="0">
                    <a:pos x="0" y="102"/>
                  </a:cxn>
                  <a:cxn ang="0">
                    <a:pos x="1" y="120"/>
                  </a:cxn>
                  <a:cxn ang="0">
                    <a:pos x="1" y="120"/>
                  </a:cxn>
                </a:cxnLst>
                <a:rect l="0" t="0" r="r" b="b"/>
                <a:pathLst>
                  <a:path w="72" h="120">
                    <a:moveTo>
                      <a:pt x="1" y="120"/>
                    </a:moveTo>
                    <a:lnTo>
                      <a:pt x="1" y="120"/>
                    </a:lnTo>
                    <a:lnTo>
                      <a:pt x="9" y="117"/>
                    </a:lnTo>
                    <a:lnTo>
                      <a:pt x="9" y="117"/>
                    </a:lnTo>
                    <a:lnTo>
                      <a:pt x="16" y="111"/>
                    </a:lnTo>
                    <a:lnTo>
                      <a:pt x="23" y="107"/>
                    </a:lnTo>
                    <a:lnTo>
                      <a:pt x="35" y="95"/>
                    </a:lnTo>
                    <a:lnTo>
                      <a:pt x="45" y="81"/>
                    </a:lnTo>
                    <a:lnTo>
                      <a:pt x="54" y="66"/>
                    </a:lnTo>
                    <a:lnTo>
                      <a:pt x="61" y="51"/>
                    </a:lnTo>
                    <a:lnTo>
                      <a:pt x="67" y="39"/>
                    </a:lnTo>
                    <a:lnTo>
                      <a:pt x="72" y="19"/>
                    </a:lnTo>
                    <a:lnTo>
                      <a:pt x="72" y="19"/>
                    </a:lnTo>
                    <a:lnTo>
                      <a:pt x="64" y="10"/>
                    </a:lnTo>
                    <a:lnTo>
                      <a:pt x="54" y="1"/>
                    </a:lnTo>
                    <a:lnTo>
                      <a:pt x="54" y="1"/>
                    </a:lnTo>
                    <a:lnTo>
                      <a:pt x="52" y="0"/>
                    </a:lnTo>
                    <a:lnTo>
                      <a:pt x="49" y="0"/>
                    </a:lnTo>
                    <a:lnTo>
                      <a:pt x="46" y="1"/>
                    </a:lnTo>
                    <a:lnTo>
                      <a:pt x="43" y="2"/>
                    </a:lnTo>
                    <a:lnTo>
                      <a:pt x="37" y="9"/>
                    </a:lnTo>
                    <a:lnTo>
                      <a:pt x="30" y="19"/>
                    </a:lnTo>
                    <a:lnTo>
                      <a:pt x="18" y="38"/>
                    </a:lnTo>
                    <a:lnTo>
                      <a:pt x="8" y="54"/>
                    </a:lnTo>
                    <a:lnTo>
                      <a:pt x="8" y="54"/>
                    </a:lnTo>
                    <a:lnTo>
                      <a:pt x="5" y="60"/>
                    </a:lnTo>
                    <a:lnTo>
                      <a:pt x="4" y="66"/>
                    </a:lnTo>
                    <a:lnTo>
                      <a:pt x="1" y="83"/>
                    </a:lnTo>
                    <a:lnTo>
                      <a:pt x="0" y="102"/>
                    </a:lnTo>
                    <a:lnTo>
                      <a:pt x="1" y="120"/>
                    </a:lnTo>
                    <a:lnTo>
                      <a:pt x="1" y="120"/>
                    </a:lnTo>
                    <a:close/>
                  </a:path>
                </a:pathLst>
              </a:custGeom>
              <a:solidFill>
                <a:srgbClr val="BD9079"/>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8" name="Freeform 14"/>
              <p:cNvSpPr>
                <a:spLocks/>
              </p:cNvSpPr>
              <p:nvPr/>
            </p:nvSpPr>
            <p:spPr bwMode="auto">
              <a:xfrm rot="1800000">
                <a:off x="708419" y="2405823"/>
                <a:ext cx="763365" cy="881616"/>
              </a:xfrm>
              <a:custGeom>
                <a:avLst/>
                <a:gdLst/>
                <a:ahLst/>
                <a:cxnLst>
                  <a:cxn ang="0">
                    <a:pos x="423" y="1374"/>
                  </a:cxn>
                  <a:cxn ang="0">
                    <a:pos x="543" y="1238"/>
                  </a:cxn>
                  <a:cxn ang="0">
                    <a:pos x="747" y="1005"/>
                  </a:cxn>
                  <a:cxn ang="0">
                    <a:pos x="831" y="874"/>
                  </a:cxn>
                  <a:cxn ang="0">
                    <a:pos x="950" y="672"/>
                  </a:cxn>
                  <a:cxn ang="0">
                    <a:pos x="1028" y="591"/>
                  </a:cxn>
                  <a:cxn ang="0">
                    <a:pos x="1119" y="526"/>
                  </a:cxn>
                  <a:cxn ang="0">
                    <a:pos x="1168" y="482"/>
                  </a:cxn>
                  <a:cxn ang="0">
                    <a:pos x="1158" y="453"/>
                  </a:cxn>
                  <a:cxn ang="0">
                    <a:pos x="1120" y="416"/>
                  </a:cxn>
                  <a:cxn ang="0">
                    <a:pos x="1078" y="409"/>
                  </a:cxn>
                  <a:cxn ang="0">
                    <a:pos x="1021" y="438"/>
                  </a:cxn>
                  <a:cxn ang="0">
                    <a:pos x="910" y="521"/>
                  </a:cxn>
                  <a:cxn ang="0">
                    <a:pos x="834" y="555"/>
                  </a:cxn>
                  <a:cxn ang="0">
                    <a:pos x="781" y="547"/>
                  </a:cxn>
                  <a:cxn ang="0">
                    <a:pos x="735" y="507"/>
                  </a:cxn>
                  <a:cxn ang="0">
                    <a:pos x="680" y="502"/>
                  </a:cxn>
                  <a:cxn ang="0">
                    <a:pos x="673" y="484"/>
                  </a:cxn>
                  <a:cxn ang="0">
                    <a:pos x="702" y="432"/>
                  </a:cxn>
                  <a:cxn ang="0">
                    <a:pos x="679" y="392"/>
                  </a:cxn>
                  <a:cxn ang="0">
                    <a:pos x="597" y="273"/>
                  </a:cxn>
                  <a:cxn ang="0">
                    <a:pos x="590" y="239"/>
                  </a:cxn>
                  <a:cxn ang="0">
                    <a:pos x="612" y="238"/>
                  </a:cxn>
                  <a:cxn ang="0">
                    <a:pos x="709" y="281"/>
                  </a:cxn>
                  <a:cxn ang="0">
                    <a:pos x="737" y="269"/>
                  </a:cxn>
                  <a:cxn ang="0">
                    <a:pos x="746" y="234"/>
                  </a:cxn>
                  <a:cxn ang="0">
                    <a:pos x="729" y="152"/>
                  </a:cxn>
                  <a:cxn ang="0">
                    <a:pos x="754" y="144"/>
                  </a:cxn>
                  <a:cxn ang="0">
                    <a:pos x="842" y="163"/>
                  </a:cxn>
                  <a:cxn ang="0">
                    <a:pos x="917" y="144"/>
                  </a:cxn>
                  <a:cxn ang="0">
                    <a:pos x="988" y="84"/>
                  </a:cxn>
                  <a:cxn ang="0">
                    <a:pos x="1029" y="52"/>
                  </a:cxn>
                  <a:cxn ang="0">
                    <a:pos x="1060" y="73"/>
                  </a:cxn>
                  <a:cxn ang="0">
                    <a:pos x="1146" y="120"/>
                  </a:cxn>
                  <a:cxn ang="0">
                    <a:pos x="1201" y="115"/>
                  </a:cxn>
                  <a:cxn ang="0">
                    <a:pos x="1232" y="107"/>
                  </a:cxn>
                  <a:cxn ang="0">
                    <a:pos x="1278" y="131"/>
                  </a:cxn>
                  <a:cxn ang="0">
                    <a:pos x="1299" y="129"/>
                  </a:cxn>
                  <a:cxn ang="0">
                    <a:pos x="1291" y="108"/>
                  </a:cxn>
                  <a:cxn ang="0">
                    <a:pos x="1165" y="43"/>
                  </a:cxn>
                  <a:cxn ang="0">
                    <a:pos x="1101" y="11"/>
                  </a:cxn>
                  <a:cxn ang="0">
                    <a:pos x="1018" y="0"/>
                  </a:cxn>
                  <a:cxn ang="0">
                    <a:pos x="894" y="22"/>
                  </a:cxn>
                  <a:cxn ang="0">
                    <a:pos x="631" y="97"/>
                  </a:cxn>
                  <a:cxn ang="0">
                    <a:pos x="513" y="152"/>
                  </a:cxn>
                  <a:cxn ang="0">
                    <a:pos x="492" y="183"/>
                  </a:cxn>
                  <a:cxn ang="0">
                    <a:pos x="491" y="257"/>
                  </a:cxn>
                  <a:cxn ang="0">
                    <a:pos x="446" y="490"/>
                  </a:cxn>
                  <a:cxn ang="0">
                    <a:pos x="378" y="732"/>
                  </a:cxn>
                  <a:cxn ang="0">
                    <a:pos x="333" y="879"/>
                  </a:cxn>
                  <a:cxn ang="0">
                    <a:pos x="115" y="1254"/>
                  </a:cxn>
                </a:cxnLst>
                <a:rect l="0" t="0" r="r" b="b"/>
                <a:pathLst>
                  <a:path w="1304" h="1506">
                    <a:moveTo>
                      <a:pt x="303" y="1506"/>
                    </a:moveTo>
                    <a:lnTo>
                      <a:pt x="303" y="1506"/>
                    </a:lnTo>
                    <a:lnTo>
                      <a:pt x="345" y="1461"/>
                    </a:lnTo>
                    <a:lnTo>
                      <a:pt x="386" y="1418"/>
                    </a:lnTo>
                    <a:lnTo>
                      <a:pt x="423" y="1374"/>
                    </a:lnTo>
                    <a:lnTo>
                      <a:pt x="458" y="1332"/>
                    </a:lnTo>
                    <a:lnTo>
                      <a:pt x="458" y="1332"/>
                    </a:lnTo>
                    <a:lnTo>
                      <a:pt x="476" y="1310"/>
                    </a:lnTo>
                    <a:lnTo>
                      <a:pt x="496" y="1287"/>
                    </a:lnTo>
                    <a:lnTo>
                      <a:pt x="543" y="1238"/>
                    </a:lnTo>
                    <a:lnTo>
                      <a:pt x="592" y="1185"/>
                    </a:lnTo>
                    <a:lnTo>
                      <a:pt x="645" y="1127"/>
                    </a:lnTo>
                    <a:lnTo>
                      <a:pt x="698" y="1067"/>
                    </a:lnTo>
                    <a:lnTo>
                      <a:pt x="722" y="1036"/>
                    </a:lnTo>
                    <a:lnTo>
                      <a:pt x="747" y="1005"/>
                    </a:lnTo>
                    <a:lnTo>
                      <a:pt x="771" y="972"/>
                    </a:lnTo>
                    <a:lnTo>
                      <a:pt x="793" y="939"/>
                    </a:lnTo>
                    <a:lnTo>
                      <a:pt x="814" y="907"/>
                    </a:lnTo>
                    <a:lnTo>
                      <a:pt x="831" y="874"/>
                    </a:lnTo>
                    <a:lnTo>
                      <a:pt x="831" y="874"/>
                    </a:lnTo>
                    <a:lnTo>
                      <a:pt x="863" y="813"/>
                    </a:lnTo>
                    <a:lnTo>
                      <a:pt x="893" y="758"/>
                    </a:lnTo>
                    <a:lnTo>
                      <a:pt x="921" y="712"/>
                    </a:lnTo>
                    <a:lnTo>
                      <a:pt x="936" y="691"/>
                    </a:lnTo>
                    <a:lnTo>
                      <a:pt x="950" y="672"/>
                    </a:lnTo>
                    <a:lnTo>
                      <a:pt x="965" y="653"/>
                    </a:lnTo>
                    <a:lnTo>
                      <a:pt x="979" y="637"/>
                    </a:lnTo>
                    <a:lnTo>
                      <a:pt x="995" y="621"/>
                    </a:lnTo>
                    <a:lnTo>
                      <a:pt x="1010" y="606"/>
                    </a:lnTo>
                    <a:lnTo>
                      <a:pt x="1028" y="591"/>
                    </a:lnTo>
                    <a:lnTo>
                      <a:pt x="1045" y="577"/>
                    </a:lnTo>
                    <a:lnTo>
                      <a:pt x="1064" y="563"/>
                    </a:lnTo>
                    <a:lnTo>
                      <a:pt x="1083" y="550"/>
                    </a:lnTo>
                    <a:lnTo>
                      <a:pt x="1083" y="550"/>
                    </a:lnTo>
                    <a:lnTo>
                      <a:pt x="1119" y="526"/>
                    </a:lnTo>
                    <a:lnTo>
                      <a:pt x="1145" y="509"/>
                    </a:lnTo>
                    <a:lnTo>
                      <a:pt x="1153" y="501"/>
                    </a:lnTo>
                    <a:lnTo>
                      <a:pt x="1160" y="494"/>
                    </a:lnTo>
                    <a:lnTo>
                      <a:pt x="1165" y="487"/>
                    </a:lnTo>
                    <a:lnTo>
                      <a:pt x="1168" y="482"/>
                    </a:lnTo>
                    <a:lnTo>
                      <a:pt x="1169" y="477"/>
                    </a:lnTo>
                    <a:lnTo>
                      <a:pt x="1169" y="472"/>
                    </a:lnTo>
                    <a:lnTo>
                      <a:pt x="1168" y="468"/>
                    </a:lnTo>
                    <a:lnTo>
                      <a:pt x="1167" y="462"/>
                    </a:lnTo>
                    <a:lnTo>
                      <a:pt x="1158" y="453"/>
                    </a:lnTo>
                    <a:lnTo>
                      <a:pt x="1149" y="443"/>
                    </a:lnTo>
                    <a:lnTo>
                      <a:pt x="1149" y="443"/>
                    </a:lnTo>
                    <a:lnTo>
                      <a:pt x="1138" y="431"/>
                    </a:lnTo>
                    <a:lnTo>
                      <a:pt x="1126" y="422"/>
                    </a:lnTo>
                    <a:lnTo>
                      <a:pt x="1120" y="416"/>
                    </a:lnTo>
                    <a:lnTo>
                      <a:pt x="1112" y="413"/>
                    </a:lnTo>
                    <a:lnTo>
                      <a:pt x="1105" y="411"/>
                    </a:lnTo>
                    <a:lnTo>
                      <a:pt x="1097" y="409"/>
                    </a:lnTo>
                    <a:lnTo>
                      <a:pt x="1088" y="408"/>
                    </a:lnTo>
                    <a:lnTo>
                      <a:pt x="1078" y="409"/>
                    </a:lnTo>
                    <a:lnTo>
                      <a:pt x="1069" y="411"/>
                    </a:lnTo>
                    <a:lnTo>
                      <a:pt x="1058" y="415"/>
                    </a:lnTo>
                    <a:lnTo>
                      <a:pt x="1045" y="420"/>
                    </a:lnTo>
                    <a:lnTo>
                      <a:pt x="1033" y="428"/>
                    </a:lnTo>
                    <a:lnTo>
                      <a:pt x="1021" y="438"/>
                    </a:lnTo>
                    <a:lnTo>
                      <a:pt x="1007" y="450"/>
                    </a:lnTo>
                    <a:lnTo>
                      <a:pt x="1007" y="450"/>
                    </a:lnTo>
                    <a:lnTo>
                      <a:pt x="976" y="476"/>
                    </a:lnTo>
                    <a:lnTo>
                      <a:pt x="945" y="499"/>
                    </a:lnTo>
                    <a:lnTo>
                      <a:pt x="910" y="521"/>
                    </a:lnTo>
                    <a:lnTo>
                      <a:pt x="894" y="531"/>
                    </a:lnTo>
                    <a:lnTo>
                      <a:pt x="879" y="539"/>
                    </a:lnTo>
                    <a:lnTo>
                      <a:pt x="863" y="546"/>
                    </a:lnTo>
                    <a:lnTo>
                      <a:pt x="848" y="551"/>
                    </a:lnTo>
                    <a:lnTo>
                      <a:pt x="834" y="555"/>
                    </a:lnTo>
                    <a:lnTo>
                      <a:pt x="821" y="558"/>
                    </a:lnTo>
                    <a:lnTo>
                      <a:pt x="808" y="558"/>
                    </a:lnTo>
                    <a:lnTo>
                      <a:pt x="797" y="556"/>
                    </a:lnTo>
                    <a:lnTo>
                      <a:pt x="789" y="554"/>
                    </a:lnTo>
                    <a:lnTo>
                      <a:pt x="781" y="547"/>
                    </a:lnTo>
                    <a:lnTo>
                      <a:pt x="781" y="547"/>
                    </a:lnTo>
                    <a:lnTo>
                      <a:pt x="759" y="525"/>
                    </a:lnTo>
                    <a:lnTo>
                      <a:pt x="752" y="517"/>
                    </a:lnTo>
                    <a:lnTo>
                      <a:pt x="744" y="512"/>
                    </a:lnTo>
                    <a:lnTo>
                      <a:pt x="735" y="507"/>
                    </a:lnTo>
                    <a:lnTo>
                      <a:pt x="724" y="505"/>
                    </a:lnTo>
                    <a:lnTo>
                      <a:pt x="709" y="503"/>
                    </a:lnTo>
                    <a:lnTo>
                      <a:pt x="690" y="503"/>
                    </a:lnTo>
                    <a:lnTo>
                      <a:pt x="690" y="503"/>
                    </a:lnTo>
                    <a:lnTo>
                      <a:pt x="680" y="502"/>
                    </a:lnTo>
                    <a:lnTo>
                      <a:pt x="673" y="501"/>
                    </a:lnTo>
                    <a:lnTo>
                      <a:pt x="669" y="498"/>
                    </a:lnTo>
                    <a:lnTo>
                      <a:pt x="669" y="494"/>
                    </a:lnTo>
                    <a:lnTo>
                      <a:pt x="671" y="490"/>
                    </a:lnTo>
                    <a:lnTo>
                      <a:pt x="673" y="484"/>
                    </a:lnTo>
                    <a:lnTo>
                      <a:pt x="682" y="471"/>
                    </a:lnTo>
                    <a:lnTo>
                      <a:pt x="691" y="456"/>
                    </a:lnTo>
                    <a:lnTo>
                      <a:pt x="697" y="449"/>
                    </a:lnTo>
                    <a:lnTo>
                      <a:pt x="699" y="441"/>
                    </a:lnTo>
                    <a:lnTo>
                      <a:pt x="702" y="432"/>
                    </a:lnTo>
                    <a:lnTo>
                      <a:pt x="702" y="424"/>
                    </a:lnTo>
                    <a:lnTo>
                      <a:pt x="699" y="417"/>
                    </a:lnTo>
                    <a:lnTo>
                      <a:pt x="695" y="411"/>
                    </a:lnTo>
                    <a:lnTo>
                      <a:pt x="695" y="411"/>
                    </a:lnTo>
                    <a:lnTo>
                      <a:pt x="679" y="392"/>
                    </a:lnTo>
                    <a:lnTo>
                      <a:pt x="658" y="364"/>
                    </a:lnTo>
                    <a:lnTo>
                      <a:pt x="635" y="333"/>
                    </a:lnTo>
                    <a:lnTo>
                      <a:pt x="613" y="302"/>
                    </a:lnTo>
                    <a:lnTo>
                      <a:pt x="604" y="287"/>
                    </a:lnTo>
                    <a:lnTo>
                      <a:pt x="597" y="273"/>
                    </a:lnTo>
                    <a:lnTo>
                      <a:pt x="592" y="261"/>
                    </a:lnTo>
                    <a:lnTo>
                      <a:pt x="589" y="250"/>
                    </a:lnTo>
                    <a:lnTo>
                      <a:pt x="589" y="246"/>
                    </a:lnTo>
                    <a:lnTo>
                      <a:pt x="589" y="242"/>
                    </a:lnTo>
                    <a:lnTo>
                      <a:pt x="590" y="239"/>
                    </a:lnTo>
                    <a:lnTo>
                      <a:pt x="593" y="238"/>
                    </a:lnTo>
                    <a:lnTo>
                      <a:pt x="596" y="236"/>
                    </a:lnTo>
                    <a:lnTo>
                      <a:pt x="600" y="236"/>
                    </a:lnTo>
                    <a:lnTo>
                      <a:pt x="612" y="238"/>
                    </a:lnTo>
                    <a:lnTo>
                      <a:pt x="612" y="238"/>
                    </a:lnTo>
                    <a:lnTo>
                      <a:pt x="637" y="247"/>
                    </a:lnTo>
                    <a:lnTo>
                      <a:pt x="658" y="257"/>
                    </a:lnTo>
                    <a:lnTo>
                      <a:pt x="690" y="274"/>
                    </a:lnTo>
                    <a:lnTo>
                      <a:pt x="703" y="280"/>
                    </a:lnTo>
                    <a:lnTo>
                      <a:pt x="709" y="281"/>
                    </a:lnTo>
                    <a:lnTo>
                      <a:pt x="714" y="281"/>
                    </a:lnTo>
                    <a:lnTo>
                      <a:pt x="720" y="280"/>
                    </a:lnTo>
                    <a:lnTo>
                      <a:pt x="727" y="278"/>
                    </a:lnTo>
                    <a:lnTo>
                      <a:pt x="732" y="274"/>
                    </a:lnTo>
                    <a:lnTo>
                      <a:pt x="737" y="269"/>
                    </a:lnTo>
                    <a:lnTo>
                      <a:pt x="737" y="269"/>
                    </a:lnTo>
                    <a:lnTo>
                      <a:pt x="743" y="262"/>
                    </a:lnTo>
                    <a:lnTo>
                      <a:pt x="746" y="254"/>
                    </a:lnTo>
                    <a:lnTo>
                      <a:pt x="747" y="244"/>
                    </a:lnTo>
                    <a:lnTo>
                      <a:pt x="746" y="234"/>
                    </a:lnTo>
                    <a:lnTo>
                      <a:pt x="740" y="210"/>
                    </a:lnTo>
                    <a:lnTo>
                      <a:pt x="735" y="189"/>
                    </a:lnTo>
                    <a:lnTo>
                      <a:pt x="729" y="167"/>
                    </a:lnTo>
                    <a:lnTo>
                      <a:pt x="728" y="159"/>
                    </a:lnTo>
                    <a:lnTo>
                      <a:pt x="729" y="152"/>
                    </a:lnTo>
                    <a:lnTo>
                      <a:pt x="732" y="146"/>
                    </a:lnTo>
                    <a:lnTo>
                      <a:pt x="733" y="144"/>
                    </a:lnTo>
                    <a:lnTo>
                      <a:pt x="736" y="142"/>
                    </a:lnTo>
                    <a:lnTo>
                      <a:pt x="744" y="141"/>
                    </a:lnTo>
                    <a:lnTo>
                      <a:pt x="754" y="144"/>
                    </a:lnTo>
                    <a:lnTo>
                      <a:pt x="754" y="144"/>
                    </a:lnTo>
                    <a:lnTo>
                      <a:pt x="795" y="154"/>
                    </a:lnTo>
                    <a:lnTo>
                      <a:pt x="811" y="159"/>
                    </a:lnTo>
                    <a:lnTo>
                      <a:pt x="826" y="161"/>
                    </a:lnTo>
                    <a:lnTo>
                      <a:pt x="842" y="163"/>
                    </a:lnTo>
                    <a:lnTo>
                      <a:pt x="859" y="160"/>
                    </a:lnTo>
                    <a:lnTo>
                      <a:pt x="879" y="156"/>
                    </a:lnTo>
                    <a:lnTo>
                      <a:pt x="905" y="149"/>
                    </a:lnTo>
                    <a:lnTo>
                      <a:pt x="905" y="149"/>
                    </a:lnTo>
                    <a:lnTo>
                      <a:pt x="917" y="144"/>
                    </a:lnTo>
                    <a:lnTo>
                      <a:pt x="931" y="138"/>
                    </a:lnTo>
                    <a:lnTo>
                      <a:pt x="942" y="130"/>
                    </a:lnTo>
                    <a:lnTo>
                      <a:pt x="953" y="122"/>
                    </a:lnTo>
                    <a:lnTo>
                      <a:pt x="972" y="103"/>
                    </a:lnTo>
                    <a:lnTo>
                      <a:pt x="988" y="84"/>
                    </a:lnTo>
                    <a:lnTo>
                      <a:pt x="1003" y="69"/>
                    </a:lnTo>
                    <a:lnTo>
                      <a:pt x="1010" y="62"/>
                    </a:lnTo>
                    <a:lnTo>
                      <a:pt x="1017" y="56"/>
                    </a:lnTo>
                    <a:lnTo>
                      <a:pt x="1022" y="54"/>
                    </a:lnTo>
                    <a:lnTo>
                      <a:pt x="1029" y="52"/>
                    </a:lnTo>
                    <a:lnTo>
                      <a:pt x="1034" y="52"/>
                    </a:lnTo>
                    <a:lnTo>
                      <a:pt x="1040" y="56"/>
                    </a:lnTo>
                    <a:lnTo>
                      <a:pt x="1040" y="56"/>
                    </a:lnTo>
                    <a:lnTo>
                      <a:pt x="1051" y="66"/>
                    </a:lnTo>
                    <a:lnTo>
                      <a:pt x="1060" y="73"/>
                    </a:lnTo>
                    <a:lnTo>
                      <a:pt x="1079" y="85"/>
                    </a:lnTo>
                    <a:lnTo>
                      <a:pt x="1103" y="96"/>
                    </a:lnTo>
                    <a:lnTo>
                      <a:pt x="1131" y="112"/>
                    </a:lnTo>
                    <a:lnTo>
                      <a:pt x="1131" y="112"/>
                    </a:lnTo>
                    <a:lnTo>
                      <a:pt x="1146" y="120"/>
                    </a:lnTo>
                    <a:lnTo>
                      <a:pt x="1160" y="124"/>
                    </a:lnTo>
                    <a:lnTo>
                      <a:pt x="1172" y="124"/>
                    </a:lnTo>
                    <a:lnTo>
                      <a:pt x="1182" y="123"/>
                    </a:lnTo>
                    <a:lnTo>
                      <a:pt x="1192" y="119"/>
                    </a:lnTo>
                    <a:lnTo>
                      <a:pt x="1201" y="115"/>
                    </a:lnTo>
                    <a:lnTo>
                      <a:pt x="1210" y="111"/>
                    </a:lnTo>
                    <a:lnTo>
                      <a:pt x="1221" y="108"/>
                    </a:lnTo>
                    <a:lnTo>
                      <a:pt x="1221" y="108"/>
                    </a:lnTo>
                    <a:lnTo>
                      <a:pt x="1227" y="107"/>
                    </a:lnTo>
                    <a:lnTo>
                      <a:pt x="1232" y="107"/>
                    </a:lnTo>
                    <a:lnTo>
                      <a:pt x="1242" y="110"/>
                    </a:lnTo>
                    <a:lnTo>
                      <a:pt x="1250" y="115"/>
                    </a:lnTo>
                    <a:lnTo>
                      <a:pt x="1259" y="122"/>
                    </a:lnTo>
                    <a:lnTo>
                      <a:pt x="1269" y="127"/>
                    </a:lnTo>
                    <a:lnTo>
                      <a:pt x="1278" y="131"/>
                    </a:lnTo>
                    <a:lnTo>
                      <a:pt x="1282" y="133"/>
                    </a:lnTo>
                    <a:lnTo>
                      <a:pt x="1288" y="133"/>
                    </a:lnTo>
                    <a:lnTo>
                      <a:pt x="1293" y="131"/>
                    </a:lnTo>
                    <a:lnTo>
                      <a:pt x="1299" y="129"/>
                    </a:lnTo>
                    <a:lnTo>
                      <a:pt x="1299" y="129"/>
                    </a:lnTo>
                    <a:lnTo>
                      <a:pt x="1303" y="126"/>
                    </a:lnTo>
                    <a:lnTo>
                      <a:pt x="1304" y="122"/>
                    </a:lnTo>
                    <a:lnTo>
                      <a:pt x="1301" y="118"/>
                    </a:lnTo>
                    <a:lnTo>
                      <a:pt x="1297" y="114"/>
                    </a:lnTo>
                    <a:lnTo>
                      <a:pt x="1291" y="108"/>
                    </a:lnTo>
                    <a:lnTo>
                      <a:pt x="1282" y="103"/>
                    </a:lnTo>
                    <a:lnTo>
                      <a:pt x="1261" y="90"/>
                    </a:lnTo>
                    <a:lnTo>
                      <a:pt x="1210" y="66"/>
                    </a:lnTo>
                    <a:lnTo>
                      <a:pt x="1186" y="54"/>
                    </a:lnTo>
                    <a:lnTo>
                      <a:pt x="1165" y="43"/>
                    </a:lnTo>
                    <a:lnTo>
                      <a:pt x="1165" y="43"/>
                    </a:lnTo>
                    <a:lnTo>
                      <a:pt x="1148" y="30"/>
                    </a:lnTo>
                    <a:lnTo>
                      <a:pt x="1126" y="20"/>
                    </a:lnTo>
                    <a:lnTo>
                      <a:pt x="1115" y="15"/>
                    </a:lnTo>
                    <a:lnTo>
                      <a:pt x="1101" y="11"/>
                    </a:lnTo>
                    <a:lnTo>
                      <a:pt x="1088" y="7"/>
                    </a:lnTo>
                    <a:lnTo>
                      <a:pt x="1073" y="5"/>
                    </a:lnTo>
                    <a:lnTo>
                      <a:pt x="1056" y="2"/>
                    </a:lnTo>
                    <a:lnTo>
                      <a:pt x="1037" y="0"/>
                    </a:lnTo>
                    <a:lnTo>
                      <a:pt x="1018" y="0"/>
                    </a:lnTo>
                    <a:lnTo>
                      <a:pt x="998" y="2"/>
                    </a:lnTo>
                    <a:lnTo>
                      <a:pt x="974" y="5"/>
                    </a:lnTo>
                    <a:lnTo>
                      <a:pt x="950" y="9"/>
                    </a:lnTo>
                    <a:lnTo>
                      <a:pt x="923" y="15"/>
                    </a:lnTo>
                    <a:lnTo>
                      <a:pt x="894" y="22"/>
                    </a:lnTo>
                    <a:lnTo>
                      <a:pt x="894" y="22"/>
                    </a:lnTo>
                    <a:lnTo>
                      <a:pt x="830" y="40"/>
                    </a:lnTo>
                    <a:lnTo>
                      <a:pt x="763" y="58"/>
                    </a:lnTo>
                    <a:lnTo>
                      <a:pt x="695" y="77"/>
                    </a:lnTo>
                    <a:lnTo>
                      <a:pt x="631" y="97"/>
                    </a:lnTo>
                    <a:lnTo>
                      <a:pt x="601" y="107"/>
                    </a:lnTo>
                    <a:lnTo>
                      <a:pt x="574" y="118"/>
                    </a:lnTo>
                    <a:lnTo>
                      <a:pt x="551" y="129"/>
                    </a:lnTo>
                    <a:lnTo>
                      <a:pt x="529" y="139"/>
                    </a:lnTo>
                    <a:lnTo>
                      <a:pt x="513" y="152"/>
                    </a:lnTo>
                    <a:lnTo>
                      <a:pt x="506" y="157"/>
                    </a:lnTo>
                    <a:lnTo>
                      <a:pt x="500" y="164"/>
                    </a:lnTo>
                    <a:lnTo>
                      <a:pt x="496" y="169"/>
                    </a:lnTo>
                    <a:lnTo>
                      <a:pt x="494" y="176"/>
                    </a:lnTo>
                    <a:lnTo>
                      <a:pt x="492" y="183"/>
                    </a:lnTo>
                    <a:lnTo>
                      <a:pt x="492" y="190"/>
                    </a:lnTo>
                    <a:lnTo>
                      <a:pt x="492" y="190"/>
                    </a:lnTo>
                    <a:lnTo>
                      <a:pt x="494" y="204"/>
                    </a:lnTo>
                    <a:lnTo>
                      <a:pt x="494" y="220"/>
                    </a:lnTo>
                    <a:lnTo>
                      <a:pt x="491" y="257"/>
                    </a:lnTo>
                    <a:lnTo>
                      <a:pt x="487" y="299"/>
                    </a:lnTo>
                    <a:lnTo>
                      <a:pt x="480" y="344"/>
                    </a:lnTo>
                    <a:lnTo>
                      <a:pt x="470" y="392"/>
                    </a:lnTo>
                    <a:lnTo>
                      <a:pt x="459" y="441"/>
                    </a:lnTo>
                    <a:lnTo>
                      <a:pt x="446" y="490"/>
                    </a:lnTo>
                    <a:lnTo>
                      <a:pt x="431" y="537"/>
                    </a:lnTo>
                    <a:lnTo>
                      <a:pt x="431" y="537"/>
                    </a:lnTo>
                    <a:lnTo>
                      <a:pt x="417" y="584"/>
                    </a:lnTo>
                    <a:lnTo>
                      <a:pt x="404" y="633"/>
                    </a:lnTo>
                    <a:lnTo>
                      <a:pt x="378" y="732"/>
                    </a:lnTo>
                    <a:lnTo>
                      <a:pt x="365" y="777"/>
                    </a:lnTo>
                    <a:lnTo>
                      <a:pt x="355" y="818"/>
                    </a:lnTo>
                    <a:lnTo>
                      <a:pt x="344" y="854"/>
                    </a:lnTo>
                    <a:lnTo>
                      <a:pt x="338" y="869"/>
                    </a:lnTo>
                    <a:lnTo>
                      <a:pt x="333" y="879"/>
                    </a:lnTo>
                    <a:lnTo>
                      <a:pt x="333" y="879"/>
                    </a:lnTo>
                    <a:lnTo>
                      <a:pt x="316" y="911"/>
                    </a:lnTo>
                    <a:lnTo>
                      <a:pt x="291" y="957"/>
                    </a:lnTo>
                    <a:lnTo>
                      <a:pt x="214" y="1087"/>
                    </a:lnTo>
                    <a:lnTo>
                      <a:pt x="115" y="1254"/>
                    </a:lnTo>
                    <a:lnTo>
                      <a:pt x="0" y="1442"/>
                    </a:lnTo>
                    <a:lnTo>
                      <a:pt x="21" y="1506"/>
                    </a:lnTo>
                    <a:lnTo>
                      <a:pt x="303" y="1506"/>
                    </a:lnTo>
                    <a:close/>
                  </a:path>
                </a:pathLst>
              </a:custGeom>
              <a:solidFill>
                <a:srgbClr val="C99E88"/>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9" name="Freeform 15"/>
              <p:cNvSpPr>
                <a:spLocks/>
              </p:cNvSpPr>
              <p:nvPr/>
            </p:nvSpPr>
            <p:spPr bwMode="auto">
              <a:xfrm rot="1800000">
                <a:off x="1418689" y="2711871"/>
                <a:ext cx="244699" cy="161571"/>
              </a:xfrm>
              <a:custGeom>
                <a:avLst/>
                <a:gdLst/>
                <a:ahLst/>
                <a:cxnLst>
                  <a:cxn ang="0">
                    <a:pos x="0" y="197"/>
                  </a:cxn>
                  <a:cxn ang="0">
                    <a:pos x="0" y="197"/>
                  </a:cxn>
                  <a:cxn ang="0">
                    <a:pos x="48" y="159"/>
                  </a:cxn>
                  <a:cxn ang="0">
                    <a:pos x="102" y="118"/>
                  </a:cxn>
                  <a:cxn ang="0">
                    <a:pos x="129" y="98"/>
                  </a:cxn>
                  <a:cxn ang="0">
                    <a:pos x="158" y="79"/>
                  </a:cxn>
                  <a:cxn ang="0">
                    <a:pos x="187" y="61"/>
                  </a:cxn>
                  <a:cxn ang="0">
                    <a:pos x="215" y="45"/>
                  </a:cxn>
                  <a:cxn ang="0">
                    <a:pos x="244" y="30"/>
                  </a:cxn>
                  <a:cxn ang="0">
                    <a:pos x="270" y="17"/>
                  </a:cxn>
                  <a:cxn ang="0">
                    <a:pos x="296" y="8"/>
                  </a:cxn>
                  <a:cxn ang="0">
                    <a:pos x="320" y="2"/>
                  </a:cxn>
                  <a:cxn ang="0">
                    <a:pos x="333" y="1"/>
                  </a:cxn>
                  <a:cxn ang="0">
                    <a:pos x="343" y="0"/>
                  </a:cxn>
                  <a:cxn ang="0">
                    <a:pos x="353" y="0"/>
                  </a:cxn>
                  <a:cxn ang="0">
                    <a:pos x="364" y="1"/>
                  </a:cxn>
                  <a:cxn ang="0">
                    <a:pos x="372" y="4"/>
                  </a:cxn>
                  <a:cxn ang="0">
                    <a:pos x="382" y="7"/>
                  </a:cxn>
                  <a:cxn ang="0">
                    <a:pos x="388" y="12"/>
                  </a:cxn>
                  <a:cxn ang="0">
                    <a:pos x="397" y="17"/>
                  </a:cxn>
                  <a:cxn ang="0">
                    <a:pos x="397" y="17"/>
                  </a:cxn>
                  <a:cxn ang="0">
                    <a:pos x="402" y="24"/>
                  </a:cxn>
                  <a:cxn ang="0">
                    <a:pos x="407" y="31"/>
                  </a:cxn>
                  <a:cxn ang="0">
                    <a:pos x="412" y="38"/>
                  </a:cxn>
                  <a:cxn ang="0">
                    <a:pos x="414" y="45"/>
                  </a:cxn>
                  <a:cxn ang="0">
                    <a:pos x="417" y="53"/>
                  </a:cxn>
                  <a:cxn ang="0">
                    <a:pos x="418" y="60"/>
                  </a:cxn>
                  <a:cxn ang="0">
                    <a:pos x="420" y="68"/>
                  </a:cxn>
                  <a:cxn ang="0">
                    <a:pos x="418" y="76"/>
                  </a:cxn>
                  <a:cxn ang="0">
                    <a:pos x="416" y="92"/>
                  </a:cxn>
                  <a:cxn ang="0">
                    <a:pos x="410" y="109"/>
                  </a:cxn>
                  <a:cxn ang="0">
                    <a:pos x="402" y="125"/>
                  </a:cxn>
                  <a:cxn ang="0">
                    <a:pos x="391" y="143"/>
                  </a:cxn>
                  <a:cxn ang="0">
                    <a:pos x="380" y="161"/>
                  </a:cxn>
                  <a:cxn ang="0">
                    <a:pos x="367" y="177"/>
                  </a:cxn>
                  <a:cxn ang="0">
                    <a:pos x="352" y="195"/>
                  </a:cxn>
                  <a:cxn ang="0">
                    <a:pos x="335" y="211"/>
                  </a:cxn>
                  <a:cxn ang="0">
                    <a:pos x="304" y="244"/>
                  </a:cxn>
                  <a:cxn ang="0">
                    <a:pos x="271" y="275"/>
                  </a:cxn>
                  <a:cxn ang="0">
                    <a:pos x="271" y="275"/>
                  </a:cxn>
                  <a:cxn ang="0">
                    <a:pos x="264" y="268"/>
                  </a:cxn>
                  <a:cxn ang="0">
                    <a:pos x="256" y="260"/>
                  </a:cxn>
                  <a:cxn ang="0">
                    <a:pos x="247" y="253"/>
                  </a:cxn>
                  <a:cxn ang="0">
                    <a:pos x="238" y="249"/>
                  </a:cxn>
                  <a:cxn ang="0">
                    <a:pos x="238" y="249"/>
                  </a:cxn>
                  <a:cxn ang="0">
                    <a:pos x="213" y="234"/>
                  </a:cxn>
                  <a:cxn ang="0">
                    <a:pos x="187" y="221"/>
                  </a:cxn>
                  <a:cxn ang="0">
                    <a:pos x="158" y="210"/>
                  </a:cxn>
                  <a:cxn ang="0">
                    <a:pos x="128" y="199"/>
                  </a:cxn>
                  <a:cxn ang="0">
                    <a:pos x="113" y="195"/>
                  </a:cxn>
                  <a:cxn ang="0">
                    <a:pos x="98" y="192"/>
                  </a:cxn>
                  <a:cxn ang="0">
                    <a:pos x="82" y="189"/>
                  </a:cxn>
                  <a:cxn ang="0">
                    <a:pos x="67" y="189"/>
                  </a:cxn>
                  <a:cxn ang="0">
                    <a:pos x="50" y="189"/>
                  </a:cxn>
                  <a:cxn ang="0">
                    <a:pos x="34" y="191"/>
                  </a:cxn>
                  <a:cxn ang="0">
                    <a:pos x="16" y="193"/>
                  </a:cxn>
                  <a:cxn ang="0">
                    <a:pos x="0" y="197"/>
                  </a:cxn>
                  <a:cxn ang="0">
                    <a:pos x="0" y="197"/>
                  </a:cxn>
                </a:cxnLst>
                <a:rect l="0" t="0" r="r" b="b"/>
                <a:pathLst>
                  <a:path w="420" h="275">
                    <a:moveTo>
                      <a:pt x="0" y="197"/>
                    </a:moveTo>
                    <a:lnTo>
                      <a:pt x="0" y="197"/>
                    </a:lnTo>
                    <a:lnTo>
                      <a:pt x="48" y="159"/>
                    </a:lnTo>
                    <a:lnTo>
                      <a:pt x="102" y="118"/>
                    </a:lnTo>
                    <a:lnTo>
                      <a:pt x="129" y="98"/>
                    </a:lnTo>
                    <a:lnTo>
                      <a:pt x="158" y="79"/>
                    </a:lnTo>
                    <a:lnTo>
                      <a:pt x="187" y="61"/>
                    </a:lnTo>
                    <a:lnTo>
                      <a:pt x="215" y="45"/>
                    </a:lnTo>
                    <a:lnTo>
                      <a:pt x="244" y="30"/>
                    </a:lnTo>
                    <a:lnTo>
                      <a:pt x="270" y="17"/>
                    </a:lnTo>
                    <a:lnTo>
                      <a:pt x="296" y="8"/>
                    </a:lnTo>
                    <a:lnTo>
                      <a:pt x="320" y="2"/>
                    </a:lnTo>
                    <a:lnTo>
                      <a:pt x="333" y="1"/>
                    </a:lnTo>
                    <a:lnTo>
                      <a:pt x="343" y="0"/>
                    </a:lnTo>
                    <a:lnTo>
                      <a:pt x="353" y="0"/>
                    </a:lnTo>
                    <a:lnTo>
                      <a:pt x="364" y="1"/>
                    </a:lnTo>
                    <a:lnTo>
                      <a:pt x="372" y="4"/>
                    </a:lnTo>
                    <a:lnTo>
                      <a:pt x="382" y="7"/>
                    </a:lnTo>
                    <a:lnTo>
                      <a:pt x="388" y="12"/>
                    </a:lnTo>
                    <a:lnTo>
                      <a:pt x="397" y="17"/>
                    </a:lnTo>
                    <a:lnTo>
                      <a:pt x="397" y="17"/>
                    </a:lnTo>
                    <a:lnTo>
                      <a:pt x="402" y="24"/>
                    </a:lnTo>
                    <a:lnTo>
                      <a:pt x="407" y="31"/>
                    </a:lnTo>
                    <a:lnTo>
                      <a:pt x="412" y="38"/>
                    </a:lnTo>
                    <a:lnTo>
                      <a:pt x="414" y="45"/>
                    </a:lnTo>
                    <a:lnTo>
                      <a:pt x="417" y="53"/>
                    </a:lnTo>
                    <a:lnTo>
                      <a:pt x="418" y="60"/>
                    </a:lnTo>
                    <a:lnTo>
                      <a:pt x="420" y="68"/>
                    </a:lnTo>
                    <a:lnTo>
                      <a:pt x="418" y="76"/>
                    </a:lnTo>
                    <a:lnTo>
                      <a:pt x="416" y="92"/>
                    </a:lnTo>
                    <a:lnTo>
                      <a:pt x="410" y="109"/>
                    </a:lnTo>
                    <a:lnTo>
                      <a:pt x="402" y="125"/>
                    </a:lnTo>
                    <a:lnTo>
                      <a:pt x="391" y="143"/>
                    </a:lnTo>
                    <a:lnTo>
                      <a:pt x="380" y="161"/>
                    </a:lnTo>
                    <a:lnTo>
                      <a:pt x="367" y="177"/>
                    </a:lnTo>
                    <a:lnTo>
                      <a:pt x="352" y="195"/>
                    </a:lnTo>
                    <a:lnTo>
                      <a:pt x="335" y="211"/>
                    </a:lnTo>
                    <a:lnTo>
                      <a:pt x="304" y="244"/>
                    </a:lnTo>
                    <a:lnTo>
                      <a:pt x="271" y="275"/>
                    </a:lnTo>
                    <a:lnTo>
                      <a:pt x="271" y="275"/>
                    </a:lnTo>
                    <a:lnTo>
                      <a:pt x="264" y="268"/>
                    </a:lnTo>
                    <a:lnTo>
                      <a:pt x="256" y="260"/>
                    </a:lnTo>
                    <a:lnTo>
                      <a:pt x="247" y="253"/>
                    </a:lnTo>
                    <a:lnTo>
                      <a:pt x="238" y="249"/>
                    </a:lnTo>
                    <a:lnTo>
                      <a:pt x="238" y="249"/>
                    </a:lnTo>
                    <a:lnTo>
                      <a:pt x="213" y="234"/>
                    </a:lnTo>
                    <a:lnTo>
                      <a:pt x="187" y="221"/>
                    </a:lnTo>
                    <a:lnTo>
                      <a:pt x="158" y="210"/>
                    </a:lnTo>
                    <a:lnTo>
                      <a:pt x="128" y="199"/>
                    </a:lnTo>
                    <a:lnTo>
                      <a:pt x="113" y="195"/>
                    </a:lnTo>
                    <a:lnTo>
                      <a:pt x="98" y="192"/>
                    </a:lnTo>
                    <a:lnTo>
                      <a:pt x="82" y="189"/>
                    </a:lnTo>
                    <a:lnTo>
                      <a:pt x="67" y="189"/>
                    </a:lnTo>
                    <a:lnTo>
                      <a:pt x="50" y="189"/>
                    </a:lnTo>
                    <a:lnTo>
                      <a:pt x="34" y="191"/>
                    </a:lnTo>
                    <a:lnTo>
                      <a:pt x="16" y="193"/>
                    </a:lnTo>
                    <a:lnTo>
                      <a:pt x="0" y="197"/>
                    </a:lnTo>
                    <a:lnTo>
                      <a:pt x="0" y="197"/>
                    </a:lnTo>
                    <a:close/>
                  </a:path>
                </a:pathLst>
              </a:custGeom>
              <a:solidFill>
                <a:srgbClr val="BD9079"/>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0" name="Freeform 16"/>
              <p:cNvSpPr>
                <a:spLocks/>
              </p:cNvSpPr>
              <p:nvPr/>
            </p:nvSpPr>
            <p:spPr bwMode="auto">
              <a:xfrm rot="1800000">
                <a:off x="1556412" y="2754230"/>
                <a:ext cx="104202" cy="100689"/>
              </a:xfrm>
              <a:custGeom>
                <a:avLst/>
                <a:gdLst/>
                <a:ahLst/>
                <a:cxnLst>
                  <a:cxn ang="0">
                    <a:pos x="38" y="143"/>
                  </a:cxn>
                  <a:cxn ang="0">
                    <a:pos x="38" y="143"/>
                  </a:cxn>
                  <a:cxn ang="0">
                    <a:pos x="21" y="117"/>
                  </a:cxn>
                  <a:cxn ang="0">
                    <a:pos x="13" y="105"/>
                  </a:cxn>
                  <a:cxn ang="0">
                    <a:pos x="6" y="92"/>
                  </a:cxn>
                  <a:cxn ang="0">
                    <a:pos x="2" y="80"/>
                  </a:cxn>
                  <a:cxn ang="0">
                    <a:pos x="0" y="69"/>
                  </a:cxn>
                  <a:cxn ang="0">
                    <a:pos x="2" y="65"/>
                  </a:cxn>
                  <a:cxn ang="0">
                    <a:pos x="3" y="60"/>
                  </a:cxn>
                  <a:cxn ang="0">
                    <a:pos x="6" y="56"/>
                  </a:cxn>
                  <a:cxn ang="0">
                    <a:pos x="10" y="50"/>
                  </a:cxn>
                  <a:cxn ang="0">
                    <a:pos x="10" y="50"/>
                  </a:cxn>
                  <a:cxn ang="0">
                    <a:pos x="21" y="41"/>
                  </a:cxn>
                  <a:cxn ang="0">
                    <a:pos x="36" y="30"/>
                  </a:cxn>
                  <a:cxn ang="0">
                    <a:pos x="53" y="17"/>
                  </a:cxn>
                  <a:cxn ang="0">
                    <a:pos x="74" y="8"/>
                  </a:cxn>
                  <a:cxn ang="0">
                    <a:pos x="85" y="4"/>
                  </a:cxn>
                  <a:cxn ang="0">
                    <a:pos x="96" y="1"/>
                  </a:cxn>
                  <a:cxn ang="0">
                    <a:pos x="107" y="0"/>
                  </a:cxn>
                  <a:cxn ang="0">
                    <a:pos x="117" y="0"/>
                  </a:cxn>
                  <a:cxn ang="0">
                    <a:pos x="128" y="1"/>
                  </a:cxn>
                  <a:cxn ang="0">
                    <a:pos x="138" y="5"/>
                  </a:cxn>
                  <a:cxn ang="0">
                    <a:pos x="149" y="11"/>
                  </a:cxn>
                  <a:cxn ang="0">
                    <a:pos x="158" y="17"/>
                  </a:cxn>
                  <a:cxn ang="0">
                    <a:pos x="158" y="17"/>
                  </a:cxn>
                  <a:cxn ang="0">
                    <a:pos x="167" y="27"/>
                  </a:cxn>
                  <a:cxn ang="0">
                    <a:pos x="172" y="36"/>
                  </a:cxn>
                  <a:cxn ang="0">
                    <a:pos x="176" y="46"/>
                  </a:cxn>
                  <a:cxn ang="0">
                    <a:pos x="179" y="56"/>
                  </a:cxn>
                  <a:cxn ang="0">
                    <a:pos x="179" y="65"/>
                  </a:cxn>
                  <a:cxn ang="0">
                    <a:pos x="177" y="73"/>
                  </a:cxn>
                  <a:cxn ang="0">
                    <a:pos x="176" y="83"/>
                  </a:cxn>
                  <a:cxn ang="0">
                    <a:pos x="172" y="92"/>
                  </a:cxn>
                  <a:cxn ang="0">
                    <a:pos x="168" y="102"/>
                  </a:cxn>
                  <a:cxn ang="0">
                    <a:pos x="161" y="110"/>
                  </a:cxn>
                  <a:cxn ang="0">
                    <a:pos x="149" y="126"/>
                  </a:cxn>
                  <a:cxn ang="0">
                    <a:pos x="132" y="141"/>
                  </a:cxn>
                  <a:cxn ang="0">
                    <a:pos x="117" y="154"/>
                  </a:cxn>
                  <a:cxn ang="0">
                    <a:pos x="117" y="154"/>
                  </a:cxn>
                  <a:cxn ang="0">
                    <a:pos x="103" y="163"/>
                  </a:cxn>
                  <a:cxn ang="0">
                    <a:pos x="90" y="169"/>
                  </a:cxn>
                  <a:cxn ang="0">
                    <a:pos x="81" y="171"/>
                  </a:cxn>
                  <a:cxn ang="0">
                    <a:pos x="71" y="171"/>
                  </a:cxn>
                  <a:cxn ang="0">
                    <a:pos x="64" y="169"/>
                  </a:cxn>
                  <a:cxn ang="0">
                    <a:pos x="56" y="162"/>
                  </a:cxn>
                  <a:cxn ang="0">
                    <a:pos x="48" y="154"/>
                  </a:cxn>
                  <a:cxn ang="0">
                    <a:pos x="38" y="143"/>
                  </a:cxn>
                  <a:cxn ang="0">
                    <a:pos x="38" y="143"/>
                  </a:cxn>
                </a:cxnLst>
                <a:rect l="0" t="0" r="r" b="b"/>
                <a:pathLst>
                  <a:path w="179" h="171">
                    <a:moveTo>
                      <a:pt x="38" y="143"/>
                    </a:moveTo>
                    <a:lnTo>
                      <a:pt x="38" y="143"/>
                    </a:lnTo>
                    <a:lnTo>
                      <a:pt x="21" y="117"/>
                    </a:lnTo>
                    <a:lnTo>
                      <a:pt x="13" y="105"/>
                    </a:lnTo>
                    <a:lnTo>
                      <a:pt x="6" y="92"/>
                    </a:lnTo>
                    <a:lnTo>
                      <a:pt x="2" y="80"/>
                    </a:lnTo>
                    <a:lnTo>
                      <a:pt x="0" y="69"/>
                    </a:lnTo>
                    <a:lnTo>
                      <a:pt x="2" y="65"/>
                    </a:lnTo>
                    <a:lnTo>
                      <a:pt x="3" y="60"/>
                    </a:lnTo>
                    <a:lnTo>
                      <a:pt x="6" y="56"/>
                    </a:lnTo>
                    <a:lnTo>
                      <a:pt x="10" y="50"/>
                    </a:lnTo>
                    <a:lnTo>
                      <a:pt x="10" y="50"/>
                    </a:lnTo>
                    <a:lnTo>
                      <a:pt x="21" y="41"/>
                    </a:lnTo>
                    <a:lnTo>
                      <a:pt x="36" y="30"/>
                    </a:lnTo>
                    <a:lnTo>
                      <a:pt x="53" y="17"/>
                    </a:lnTo>
                    <a:lnTo>
                      <a:pt x="74" y="8"/>
                    </a:lnTo>
                    <a:lnTo>
                      <a:pt x="85" y="4"/>
                    </a:lnTo>
                    <a:lnTo>
                      <a:pt x="96" y="1"/>
                    </a:lnTo>
                    <a:lnTo>
                      <a:pt x="107" y="0"/>
                    </a:lnTo>
                    <a:lnTo>
                      <a:pt x="117" y="0"/>
                    </a:lnTo>
                    <a:lnTo>
                      <a:pt x="128" y="1"/>
                    </a:lnTo>
                    <a:lnTo>
                      <a:pt x="138" y="5"/>
                    </a:lnTo>
                    <a:lnTo>
                      <a:pt x="149" y="11"/>
                    </a:lnTo>
                    <a:lnTo>
                      <a:pt x="158" y="17"/>
                    </a:lnTo>
                    <a:lnTo>
                      <a:pt x="158" y="17"/>
                    </a:lnTo>
                    <a:lnTo>
                      <a:pt x="167" y="27"/>
                    </a:lnTo>
                    <a:lnTo>
                      <a:pt x="172" y="36"/>
                    </a:lnTo>
                    <a:lnTo>
                      <a:pt x="176" y="46"/>
                    </a:lnTo>
                    <a:lnTo>
                      <a:pt x="179" y="56"/>
                    </a:lnTo>
                    <a:lnTo>
                      <a:pt x="179" y="65"/>
                    </a:lnTo>
                    <a:lnTo>
                      <a:pt x="177" y="73"/>
                    </a:lnTo>
                    <a:lnTo>
                      <a:pt x="176" y="83"/>
                    </a:lnTo>
                    <a:lnTo>
                      <a:pt x="172" y="92"/>
                    </a:lnTo>
                    <a:lnTo>
                      <a:pt x="168" y="102"/>
                    </a:lnTo>
                    <a:lnTo>
                      <a:pt x="161" y="110"/>
                    </a:lnTo>
                    <a:lnTo>
                      <a:pt x="149" y="126"/>
                    </a:lnTo>
                    <a:lnTo>
                      <a:pt x="132" y="141"/>
                    </a:lnTo>
                    <a:lnTo>
                      <a:pt x="117" y="154"/>
                    </a:lnTo>
                    <a:lnTo>
                      <a:pt x="117" y="154"/>
                    </a:lnTo>
                    <a:lnTo>
                      <a:pt x="103" y="163"/>
                    </a:lnTo>
                    <a:lnTo>
                      <a:pt x="90" y="169"/>
                    </a:lnTo>
                    <a:lnTo>
                      <a:pt x="81" y="171"/>
                    </a:lnTo>
                    <a:lnTo>
                      <a:pt x="71" y="171"/>
                    </a:lnTo>
                    <a:lnTo>
                      <a:pt x="64" y="169"/>
                    </a:lnTo>
                    <a:lnTo>
                      <a:pt x="56" y="162"/>
                    </a:lnTo>
                    <a:lnTo>
                      <a:pt x="48" y="154"/>
                    </a:lnTo>
                    <a:lnTo>
                      <a:pt x="38" y="143"/>
                    </a:lnTo>
                    <a:lnTo>
                      <a:pt x="38" y="143"/>
                    </a:lnTo>
                    <a:close/>
                  </a:path>
                </a:pathLst>
              </a:custGeom>
              <a:solidFill>
                <a:srgbClr val="DBBCAD"/>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1" name="Freeform 17"/>
              <p:cNvSpPr>
                <a:spLocks noEditPoints="1"/>
              </p:cNvSpPr>
              <p:nvPr/>
            </p:nvSpPr>
            <p:spPr bwMode="auto">
              <a:xfrm rot="1800000">
                <a:off x="1436237" y="2776753"/>
                <a:ext cx="81956" cy="96006"/>
              </a:xfrm>
              <a:custGeom>
                <a:avLst/>
                <a:gdLst/>
                <a:ahLst/>
                <a:cxnLst>
                  <a:cxn ang="0">
                    <a:pos x="62" y="148"/>
                  </a:cxn>
                  <a:cxn ang="0">
                    <a:pos x="62" y="148"/>
                  </a:cxn>
                  <a:cxn ang="0">
                    <a:pos x="73" y="157"/>
                  </a:cxn>
                  <a:cxn ang="0">
                    <a:pos x="83" y="163"/>
                  </a:cxn>
                  <a:cxn ang="0">
                    <a:pos x="83" y="163"/>
                  </a:cxn>
                  <a:cxn ang="0">
                    <a:pos x="62" y="139"/>
                  </a:cxn>
                  <a:cxn ang="0">
                    <a:pos x="62" y="148"/>
                  </a:cxn>
                  <a:cxn ang="0">
                    <a:pos x="62" y="148"/>
                  </a:cxn>
                  <a:cxn ang="0">
                    <a:pos x="62" y="20"/>
                  </a:cxn>
                  <a:cxn ang="0">
                    <a:pos x="62" y="12"/>
                  </a:cxn>
                  <a:cxn ang="0">
                    <a:pos x="62" y="12"/>
                  </a:cxn>
                  <a:cxn ang="0">
                    <a:pos x="75" y="22"/>
                  </a:cxn>
                  <a:cxn ang="0">
                    <a:pos x="87" y="33"/>
                  </a:cxn>
                  <a:cxn ang="0">
                    <a:pos x="98" y="46"/>
                  </a:cxn>
                  <a:cxn ang="0">
                    <a:pos x="109" y="60"/>
                  </a:cxn>
                  <a:cxn ang="0">
                    <a:pos x="118" y="73"/>
                  </a:cxn>
                  <a:cxn ang="0">
                    <a:pos x="126" y="88"/>
                  </a:cxn>
                  <a:cxn ang="0">
                    <a:pos x="133" y="105"/>
                  </a:cxn>
                  <a:cxn ang="0">
                    <a:pos x="139" y="120"/>
                  </a:cxn>
                  <a:cxn ang="0">
                    <a:pos x="139" y="120"/>
                  </a:cxn>
                  <a:cxn ang="0">
                    <a:pos x="100" y="67"/>
                  </a:cxn>
                  <a:cxn ang="0">
                    <a:pos x="81" y="42"/>
                  </a:cxn>
                  <a:cxn ang="0">
                    <a:pos x="62" y="20"/>
                  </a:cxn>
                  <a:cxn ang="0">
                    <a:pos x="62" y="20"/>
                  </a:cxn>
                  <a:cxn ang="0">
                    <a:pos x="0" y="50"/>
                  </a:cxn>
                  <a:cxn ang="0">
                    <a:pos x="0" y="50"/>
                  </a:cxn>
                  <a:cxn ang="0">
                    <a:pos x="4" y="64"/>
                  </a:cxn>
                  <a:cxn ang="0">
                    <a:pos x="9" y="77"/>
                  </a:cxn>
                  <a:cxn ang="0">
                    <a:pos x="16" y="91"/>
                  </a:cxn>
                  <a:cxn ang="0">
                    <a:pos x="24" y="103"/>
                  </a:cxn>
                  <a:cxn ang="0">
                    <a:pos x="34" y="117"/>
                  </a:cxn>
                  <a:cxn ang="0">
                    <a:pos x="43" y="128"/>
                  </a:cxn>
                  <a:cxn ang="0">
                    <a:pos x="53" y="139"/>
                  </a:cxn>
                  <a:cxn ang="0">
                    <a:pos x="62" y="148"/>
                  </a:cxn>
                  <a:cxn ang="0">
                    <a:pos x="62" y="139"/>
                  </a:cxn>
                  <a:cxn ang="0">
                    <a:pos x="62" y="139"/>
                  </a:cxn>
                  <a:cxn ang="0">
                    <a:pos x="30" y="95"/>
                  </a:cxn>
                  <a:cxn ang="0">
                    <a:pos x="13" y="72"/>
                  </a:cxn>
                  <a:cxn ang="0">
                    <a:pos x="0" y="50"/>
                  </a:cxn>
                  <a:cxn ang="0">
                    <a:pos x="0" y="50"/>
                  </a:cxn>
                  <a:cxn ang="0">
                    <a:pos x="62" y="12"/>
                  </a:cxn>
                  <a:cxn ang="0">
                    <a:pos x="62" y="20"/>
                  </a:cxn>
                  <a:cxn ang="0">
                    <a:pos x="62" y="20"/>
                  </a:cxn>
                  <a:cxn ang="0">
                    <a:pos x="43" y="0"/>
                  </a:cxn>
                  <a:cxn ang="0">
                    <a:pos x="43" y="0"/>
                  </a:cxn>
                  <a:cxn ang="0">
                    <a:pos x="53" y="5"/>
                  </a:cxn>
                  <a:cxn ang="0">
                    <a:pos x="62" y="12"/>
                  </a:cxn>
                  <a:cxn ang="0">
                    <a:pos x="62" y="12"/>
                  </a:cxn>
                </a:cxnLst>
                <a:rect l="0" t="0" r="r" b="b"/>
                <a:pathLst>
                  <a:path w="139" h="163">
                    <a:moveTo>
                      <a:pt x="62" y="148"/>
                    </a:moveTo>
                    <a:lnTo>
                      <a:pt x="62" y="148"/>
                    </a:lnTo>
                    <a:lnTo>
                      <a:pt x="73" y="157"/>
                    </a:lnTo>
                    <a:lnTo>
                      <a:pt x="83" y="163"/>
                    </a:lnTo>
                    <a:lnTo>
                      <a:pt x="83" y="163"/>
                    </a:lnTo>
                    <a:lnTo>
                      <a:pt x="62" y="139"/>
                    </a:lnTo>
                    <a:lnTo>
                      <a:pt x="62" y="148"/>
                    </a:lnTo>
                    <a:lnTo>
                      <a:pt x="62" y="148"/>
                    </a:lnTo>
                    <a:close/>
                    <a:moveTo>
                      <a:pt x="62" y="20"/>
                    </a:moveTo>
                    <a:lnTo>
                      <a:pt x="62" y="12"/>
                    </a:lnTo>
                    <a:lnTo>
                      <a:pt x="62" y="12"/>
                    </a:lnTo>
                    <a:lnTo>
                      <a:pt x="75" y="22"/>
                    </a:lnTo>
                    <a:lnTo>
                      <a:pt x="87" y="33"/>
                    </a:lnTo>
                    <a:lnTo>
                      <a:pt x="98" y="46"/>
                    </a:lnTo>
                    <a:lnTo>
                      <a:pt x="109" y="60"/>
                    </a:lnTo>
                    <a:lnTo>
                      <a:pt x="118" y="73"/>
                    </a:lnTo>
                    <a:lnTo>
                      <a:pt x="126" y="88"/>
                    </a:lnTo>
                    <a:lnTo>
                      <a:pt x="133" y="105"/>
                    </a:lnTo>
                    <a:lnTo>
                      <a:pt x="139" y="120"/>
                    </a:lnTo>
                    <a:lnTo>
                      <a:pt x="139" y="120"/>
                    </a:lnTo>
                    <a:lnTo>
                      <a:pt x="100" y="67"/>
                    </a:lnTo>
                    <a:lnTo>
                      <a:pt x="81" y="42"/>
                    </a:lnTo>
                    <a:lnTo>
                      <a:pt x="62" y="20"/>
                    </a:lnTo>
                    <a:lnTo>
                      <a:pt x="62" y="20"/>
                    </a:lnTo>
                    <a:close/>
                    <a:moveTo>
                      <a:pt x="0" y="50"/>
                    </a:moveTo>
                    <a:lnTo>
                      <a:pt x="0" y="50"/>
                    </a:lnTo>
                    <a:lnTo>
                      <a:pt x="4" y="64"/>
                    </a:lnTo>
                    <a:lnTo>
                      <a:pt x="9" y="77"/>
                    </a:lnTo>
                    <a:lnTo>
                      <a:pt x="16" y="91"/>
                    </a:lnTo>
                    <a:lnTo>
                      <a:pt x="24" y="103"/>
                    </a:lnTo>
                    <a:lnTo>
                      <a:pt x="34" y="117"/>
                    </a:lnTo>
                    <a:lnTo>
                      <a:pt x="43" y="128"/>
                    </a:lnTo>
                    <a:lnTo>
                      <a:pt x="53" y="139"/>
                    </a:lnTo>
                    <a:lnTo>
                      <a:pt x="62" y="148"/>
                    </a:lnTo>
                    <a:lnTo>
                      <a:pt x="62" y="139"/>
                    </a:lnTo>
                    <a:lnTo>
                      <a:pt x="62" y="139"/>
                    </a:lnTo>
                    <a:lnTo>
                      <a:pt x="30" y="95"/>
                    </a:lnTo>
                    <a:lnTo>
                      <a:pt x="13" y="72"/>
                    </a:lnTo>
                    <a:lnTo>
                      <a:pt x="0" y="50"/>
                    </a:lnTo>
                    <a:lnTo>
                      <a:pt x="0" y="50"/>
                    </a:lnTo>
                    <a:close/>
                    <a:moveTo>
                      <a:pt x="62" y="12"/>
                    </a:moveTo>
                    <a:lnTo>
                      <a:pt x="62" y="20"/>
                    </a:lnTo>
                    <a:lnTo>
                      <a:pt x="62" y="20"/>
                    </a:lnTo>
                    <a:lnTo>
                      <a:pt x="43" y="0"/>
                    </a:lnTo>
                    <a:lnTo>
                      <a:pt x="43" y="0"/>
                    </a:lnTo>
                    <a:lnTo>
                      <a:pt x="53" y="5"/>
                    </a:lnTo>
                    <a:lnTo>
                      <a:pt x="62" y="12"/>
                    </a:lnTo>
                    <a:lnTo>
                      <a:pt x="62" y="12"/>
                    </a:lnTo>
                    <a:close/>
                  </a:path>
                </a:pathLst>
              </a:custGeom>
              <a:solidFill>
                <a:srgbClr val="AB826D"/>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2" name="Freeform 18"/>
              <p:cNvSpPr>
                <a:spLocks/>
              </p:cNvSpPr>
              <p:nvPr/>
            </p:nvSpPr>
            <p:spPr bwMode="auto">
              <a:xfrm rot="1800000">
                <a:off x="727012" y="2888206"/>
                <a:ext cx="243527" cy="162742"/>
              </a:xfrm>
              <a:custGeom>
                <a:avLst/>
                <a:gdLst/>
                <a:ahLst/>
                <a:cxnLst>
                  <a:cxn ang="0">
                    <a:pos x="416" y="164"/>
                  </a:cxn>
                  <a:cxn ang="0">
                    <a:pos x="402" y="173"/>
                  </a:cxn>
                  <a:cxn ang="0">
                    <a:pos x="383" y="177"/>
                  </a:cxn>
                  <a:cxn ang="0">
                    <a:pos x="359" y="176"/>
                  </a:cxn>
                  <a:cxn ang="0">
                    <a:pos x="303" y="164"/>
                  </a:cxn>
                  <a:cxn ang="0">
                    <a:pos x="239" y="140"/>
                  </a:cxn>
                  <a:cxn ang="0">
                    <a:pos x="176" y="109"/>
                  </a:cxn>
                  <a:cxn ang="0">
                    <a:pos x="119" y="76"/>
                  </a:cxn>
                  <a:cxn ang="0">
                    <a:pos x="78" y="46"/>
                  </a:cxn>
                  <a:cxn ang="0">
                    <a:pos x="60" y="27"/>
                  </a:cxn>
                  <a:cxn ang="0">
                    <a:pos x="56" y="19"/>
                  </a:cxn>
                  <a:cxn ang="0">
                    <a:pos x="58" y="15"/>
                  </a:cxn>
                  <a:cxn ang="0">
                    <a:pos x="60" y="4"/>
                  </a:cxn>
                  <a:cxn ang="0">
                    <a:pos x="56" y="0"/>
                  </a:cxn>
                  <a:cxn ang="0">
                    <a:pos x="45" y="3"/>
                  </a:cxn>
                  <a:cxn ang="0">
                    <a:pos x="33" y="12"/>
                  </a:cxn>
                  <a:cxn ang="0">
                    <a:pos x="19" y="29"/>
                  </a:cxn>
                  <a:cxn ang="0">
                    <a:pos x="7" y="52"/>
                  </a:cxn>
                  <a:cxn ang="0">
                    <a:pos x="0" y="83"/>
                  </a:cxn>
                  <a:cxn ang="0">
                    <a:pos x="2" y="121"/>
                  </a:cxn>
                  <a:cxn ang="0">
                    <a:pos x="3" y="132"/>
                  </a:cxn>
                  <a:cxn ang="0">
                    <a:pos x="14" y="154"/>
                  </a:cxn>
                  <a:cxn ang="0">
                    <a:pos x="29" y="176"/>
                  </a:cxn>
                  <a:cxn ang="0">
                    <a:pos x="51" y="196"/>
                  </a:cxn>
                  <a:cxn ang="0">
                    <a:pos x="78" y="217"/>
                  </a:cxn>
                  <a:cxn ang="0">
                    <a:pos x="108" y="236"/>
                  </a:cxn>
                  <a:cxn ang="0">
                    <a:pos x="141" y="251"/>
                  </a:cxn>
                  <a:cxn ang="0">
                    <a:pos x="176" y="264"/>
                  </a:cxn>
                  <a:cxn ang="0">
                    <a:pos x="212" y="274"/>
                  </a:cxn>
                  <a:cxn ang="0">
                    <a:pos x="247" y="278"/>
                  </a:cxn>
                  <a:cxn ang="0">
                    <a:pos x="281" y="278"/>
                  </a:cxn>
                  <a:cxn ang="0">
                    <a:pos x="315" y="273"/>
                  </a:cxn>
                  <a:cxn ang="0">
                    <a:pos x="345" y="262"/>
                  </a:cxn>
                  <a:cxn ang="0">
                    <a:pos x="371" y="243"/>
                  </a:cxn>
                  <a:cxn ang="0">
                    <a:pos x="394" y="217"/>
                  </a:cxn>
                  <a:cxn ang="0">
                    <a:pos x="411" y="184"/>
                  </a:cxn>
                  <a:cxn ang="0">
                    <a:pos x="416" y="164"/>
                  </a:cxn>
                </a:cxnLst>
                <a:rect l="0" t="0" r="r" b="b"/>
                <a:pathLst>
                  <a:path w="416" h="279">
                    <a:moveTo>
                      <a:pt x="416" y="164"/>
                    </a:moveTo>
                    <a:lnTo>
                      <a:pt x="416" y="164"/>
                    </a:lnTo>
                    <a:lnTo>
                      <a:pt x="409" y="169"/>
                    </a:lnTo>
                    <a:lnTo>
                      <a:pt x="402" y="173"/>
                    </a:lnTo>
                    <a:lnTo>
                      <a:pt x="393" y="176"/>
                    </a:lnTo>
                    <a:lnTo>
                      <a:pt x="383" y="177"/>
                    </a:lnTo>
                    <a:lnTo>
                      <a:pt x="371" y="177"/>
                    </a:lnTo>
                    <a:lnTo>
                      <a:pt x="359" y="176"/>
                    </a:lnTo>
                    <a:lnTo>
                      <a:pt x="333" y="172"/>
                    </a:lnTo>
                    <a:lnTo>
                      <a:pt x="303" y="164"/>
                    </a:lnTo>
                    <a:lnTo>
                      <a:pt x="272" y="153"/>
                    </a:lnTo>
                    <a:lnTo>
                      <a:pt x="239" y="140"/>
                    </a:lnTo>
                    <a:lnTo>
                      <a:pt x="208" y="125"/>
                    </a:lnTo>
                    <a:lnTo>
                      <a:pt x="176" y="109"/>
                    </a:lnTo>
                    <a:lnTo>
                      <a:pt x="146" y="93"/>
                    </a:lnTo>
                    <a:lnTo>
                      <a:pt x="119" y="76"/>
                    </a:lnTo>
                    <a:lnTo>
                      <a:pt x="96" y="61"/>
                    </a:lnTo>
                    <a:lnTo>
                      <a:pt x="78" y="46"/>
                    </a:lnTo>
                    <a:lnTo>
                      <a:pt x="64" y="34"/>
                    </a:lnTo>
                    <a:lnTo>
                      <a:pt x="60" y="27"/>
                    </a:lnTo>
                    <a:lnTo>
                      <a:pt x="58" y="23"/>
                    </a:lnTo>
                    <a:lnTo>
                      <a:pt x="56" y="19"/>
                    </a:lnTo>
                    <a:lnTo>
                      <a:pt x="58" y="15"/>
                    </a:lnTo>
                    <a:lnTo>
                      <a:pt x="58" y="15"/>
                    </a:lnTo>
                    <a:lnTo>
                      <a:pt x="60" y="8"/>
                    </a:lnTo>
                    <a:lnTo>
                      <a:pt x="60" y="4"/>
                    </a:lnTo>
                    <a:lnTo>
                      <a:pt x="59" y="1"/>
                    </a:lnTo>
                    <a:lnTo>
                      <a:pt x="56" y="0"/>
                    </a:lnTo>
                    <a:lnTo>
                      <a:pt x="51" y="0"/>
                    </a:lnTo>
                    <a:lnTo>
                      <a:pt x="45" y="3"/>
                    </a:lnTo>
                    <a:lnTo>
                      <a:pt x="40" y="7"/>
                    </a:lnTo>
                    <a:lnTo>
                      <a:pt x="33" y="12"/>
                    </a:lnTo>
                    <a:lnTo>
                      <a:pt x="26" y="19"/>
                    </a:lnTo>
                    <a:lnTo>
                      <a:pt x="19" y="29"/>
                    </a:lnTo>
                    <a:lnTo>
                      <a:pt x="13" y="40"/>
                    </a:lnTo>
                    <a:lnTo>
                      <a:pt x="7" y="52"/>
                    </a:lnTo>
                    <a:lnTo>
                      <a:pt x="3" y="67"/>
                    </a:lnTo>
                    <a:lnTo>
                      <a:pt x="0" y="83"/>
                    </a:lnTo>
                    <a:lnTo>
                      <a:pt x="0" y="101"/>
                    </a:lnTo>
                    <a:lnTo>
                      <a:pt x="2" y="121"/>
                    </a:lnTo>
                    <a:lnTo>
                      <a:pt x="2" y="121"/>
                    </a:lnTo>
                    <a:lnTo>
                      <a:pt x="3" y="132"/>
                    </a:lnTo>
                    <a:lnTo>
                      <a:pt x="7" y="143"/>
                    </a:lnTo>
                    <a:lnTo>
                      <a:pt x="14" y="154"/>
                    </a:lnTo>
                    <a:lnTo>
                      <a:pt x="21" y="165"/>
                    </a:lnTo>
                    <a:lnTo>
                      <a:pt x="29" y="176"/>
                    </a:lnTo>
                    <a:lnTo>
                      <a:pt x="40" y="187"/>
                    </a:lnTo>
                    <a:lnTo>
                      <a:pt x="51" y="196"/>
                    </a:lnTo>
                    <a:lnTo>
                      <a:pt x="64" y="207"/>
                    </a:lnTo>
                    <a:lnTo>
                      <a:pt x="78" y="217"/>
                    </a:lnTo>
                    <a:lnTo>
                      <a:pt x="93" y="226"/>
                    </a:lnTo>
                    <a:lnTo>
                      <a:pt x="108" y="236"/>
                    </a:lnTo>
                    <a:lnTo>
                      <a:pt x="124" y="244"/>
                    </a:lnTo>
                    <a:lnTo>
                      <a:pt x="141" y="251"/>
                    </a:lnTo>
                    <a:lnTo>
                      <a:pt x="158" y="258"/>
                    </a:lnTo>
                    <a:lnTo>
                      <a:pt x="176" y="264"/>
                    </a:lnTo>
                    <a:lnTo>
                      <a:pt x="194" y="270"/>
                    </a:lnTo>
                    <a:lnTo>
                      <a:pt x="212" y="274"/>
                    </a:lnTo>
                    <a:lnTo>
                      <a:pt x="229" y="277"/>
                    </a:lnTo>
                    <a:lnTo>
                      <a:pt x="247" y="278"/>
                    </a:lnTo>
                    <a:lnTo>
                      <a:pt x="265" y="279"/>
                    </a:lnTo>
                    <a:lnTo>
                      <a:pt x="281" y="278"/>
                    </a:lnTo>
                    <a:lnTo>
                      <a:pt x="299" y="277"/>
                    </a:lnTo>
                    <a:lnTo>
                      <a:pt x="315" y="273"/>
                    </a:lnTo>
                    <a:lnTo>
                      <a:pt x="330" y="269"/>
                    </a:lnTo>
                    <a:lnTo>
                      <a:pt x="345" y="262"/>
                    </a:lnTo>
                    <a:lnTo>
                      <a:pt x="359" y="254"/>
                    </a:lnTo>
                    <a:lnTo>
                      <a:pt x="371" y="243"/>
                    </a:lnTo>
                    <a:lnTo>
                      <a:pt x="383" y="232"/>
                    </a:lnTo>
                    <a:lnTo>
                      <a:pt x="394" y="217"/>
                    </a:lnTo>
                    <a:lnTo>
                      <a:pt x="402" y="202"/>
                    </a:lnTo>
                    <a:lnTo>
                      <a:pt x="411" y="184"/>
                    </a:lnTo>
                    <a:lnTo>
                      <a:pt x="416" y="164"/>
                    </a:lnTo>
                    <a:lnTo>
                      <a:pt x="416" y="164"/>
                    </a:lnTo>
                    <a:close/>
                  </a:path>
                </a:pathLst>
              </a:custGeom>
              <a:solidFill>
                <a:srgbClr val="BD9079"/>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3" name="Freeform 19"/>
              <p:cNvSpPr>
                <a:spLocks/>
              </p:cNvSpPr>
              <p:nvPr/>
            </p:nvSpPr>
            <p:spPr bwMode="auto">
              <a:xfrm rot="1800000">
                <a:off x="617512" y="2853263"/>
                <a:ext cx="362950" cy="222453"/>
              </a:xfrm>
              <a:custGeom>
                <a:avLst/>
                <a:gdLst/>
                <a:ahLst/>
                <a:cxnLst>
                  <a:cxn ang="0">
                    <a:pos x="593" y="358"/>
                  </a:cxn>
                  <a:cxn ang="0">
                    <a:pos x="593" y="358"/>
                  </a:cxn>
                  <a:cxn ang="0">
                    <a:pos x="597" y="357"/>
                  </a:cxn>
                  <a:cxn ang="0">
                    <a:pos x="600" y="354"/>
                  </a:cxn>
                  <a:cxn ang="0">
                    <a:pos x="607" y="345"/>
                  </a:cxn>
                  <a:cxn ang="0">
                    <a:pos x="611" y="334"/>
                  </a:cxn>
                  <a:cxn ang="0">
                    <a:pos x="615" y="323"/>
                  </a:cxn>
                  <a:cxn ang="0">
                    <a:pos x="620" y="303"/>
                  </a:cxn>
                  <a:cxn ang="0">
                    <a:pos x="622" y="293"/>
                  </a:cxn>
                  <a:cxn ang="0">
                    <a:pos x="622" y="293"/>
                  </a:cxn>
                  <a:cxn ang="0">
                    <a:pos x="605" y="281"/>
                  </a:cxn>
                  <a:cxn ang="0">
                    <a:pos x="585" y="266"/>
                  </a:cxn>
                  <a:cxn ang="0">
                    <a:pos x="556" y="248"/>
                  </a:cxn>
                  <a:cxn ang="0">
                    <a:pos x="525" y="229"/>
                  </a:cxn>
                  <a:cxn ang="0">
                    <a:pos x="447" y="187"/>
                  </a:cxn>
                  <a:cxn ang="0">
                    <a:pos x="360" y="142"/>
                  </a:cxn>
                  <a:cxn ang="0">
                    <a:pos x="266" y="98"/>
                  </a:cxn>
                  <a:cxn ang="0">
                    <a:pos x="175" y="59"/>
                  </a:cxn>
                  <a:cxn ang="0">
                    <a:pos x="131" y="40"/>
                  </a:cxn>
                  <a:cxn ang="0">
                    <a:pos x="90" y="25"/>
                  </a:cxn>
                  <a:cxn ang="0">
                    <a:pos x="53" y="11"/>
                  </a:cxn>
                  <a:cxn ang="0">
                    <a:pos x="19" y="0"/>
                  </a:cxn>
                  <a:cxn ang="0">
                    <a:pos x="19" y="0"/>
                  </a:cxn>
                  <a:cxn ang="0">
                    <a:pos x="14" y="8"/>
                  </a:cxn>
                  <a:cxn ang="0">
                    <a:pos x="10" y="18"/>
                  </a:cxn>
                  <a:cxn ang="0">
                    <a:pos x="4" y="31"/>
                  </a:cxn>
                  <a:cxn ang="0">
                    <a:pos x="2" y="49"/>
                  </a:cxn>
                  <a:cxn ang="0">
                    <a:pos x="0" y="59"/>
                  </a:cxn>
                  <a:cxn ang="0">
                    <a:pos x="0" y="70"/>
                  </a:cxn>
                  <a:cxn ang="0">
                    <a:pos x="2" y="80"/>
                  </a:cxn>
                  <a:cxn ang="0">
                    <a:pos x="3" y="93"/>
                  </a:cxn>
                  <a:cxn ang="0">
                    <a:pos x="7" y="106"/>
                  </a:cxn>
                  <a:cxn ang="0">
                    <a:pos x="11" y="120"/>
                  </a:cxn>
                  <a:cxn ang="0">
                    <a:pos x="11" y="120"/>
                  </a:cxn>
                  <a:cxn ang="0">
                    <a:pos x="15" y="128"/>
                  </a:cxn>
                  <a:cxn ang="0">
                    <a:pos x="21" y="138"/>
                  </a:cxn>
                  <a:cxn ang="0">
                    <a:pos x="29" y="147"/>
                  </a:cxn>
                  <a:cxn ang="0">
                    <a:pos x="40" y="157"/>
                  </a:cxn>
                  <a:cxn ang="0">
                    <a:pos x="64" y="180"/>
                  </a:cxn>
                  <a:cxn ang="0">
                    <a:pos x="97" y="204"/>
                  </a:cxn>
                  <a:cxn ang="0">
                    <a:pos x="134" y="229"/>
                  </a:cxn>
                  <a:cxn ang="0">
                    <a:pos x="176" y="255"/>
                  </a:cxn>
                  <a:cxn ang="0">
                    <a:pos x="220" y="281"/>
                  </a:cxn>
                  <a:cxn ang="0">
                    <a:pos x="267" y="304"/>
                  </a:cxn>
                  <a:cxn ang="0">
                    <a:pos x="315" y="327"/>
                  </a:cxn>
                  <a:cxn ang="0">
                    <a:pos x="363" y="346"/>
                  </a:cxn>
                  <a:cxn ang="0">
                    <a:pos x="386" y="354"/>
                  </a:cxn>
                  <a:cxn ang="0">
                    <a:pos x="409" y="361"/>
                  </a:cxn>
                  <a:cxn ang="0">
                    <a:pos x="432" y="368"/>
                  </a:cxn>
                  <a:cxn ang="0">
                    <a:pos x="454" y="372"/>
                  </a:cxn>
                  <a:cxn ang="0">
                    <a:pos x="476" y="376"/>
                  </a:cxn>
                  <a:cxn ang="0">
                    <a:pos x="496" y="379"/>
                  </a:cxn>
                  <a:cxn ang="0">
                    <a:pos x="515" y="380"/>
                  </a:cxn>
                  <a:cxn ang="0">
                    <a:pos x="534" y="379"/>
                  </a:cxn>
                  <a:cxn ang="0">
                    <a:pos x="551" y="378"/>
                  </a:cxn>
                  <a:cxn ang="0">
                    <a:pos x="567" y="373"/>
                  </a:cxn>
                  <a:cxn ang="0">
                    <a:pos x="581" y="367"/>
                  </a:cxn>
                  <a:cxn ang="0">
                    <a:pos x="593" y="358"/>
                  </a:cxn>
                  <a:cxn ang="0">
                    <a:pos x="593" y="358"/>
                  </a:cxn>
                </a:cxnLst>
                <a:rect l="0" t="0" r="r" b="b"/>
                <a:pathLst>
                  <a:path w="622" h="380">
                    <a:moveTo>
                      <a:pt x="593" y="358"/>
                    </a:moveTo>
                    <a:lnTo>
                      <a:pt x="593" y="358"/>
                    </a:lnTo>
                    <a:lnTo>
                      <a:pt x="597" y="357"/>
                    </a:lnTo>
                    <a:lnTo>
                      <a:pt x="600" y="354"/>
                    </a:lnTo>
                    <a:lnTo>
                      <a:pt x="607" y="345"/>
                    </a:lnTo>
                    <a:lnTo>
                      <a:pt x="611" y="334"/>
                    </a:lnTo>
                    <a:lnTo>
                      <a:pt x="615" y="323"/>
                    </a:lnTo>
                    <a:lnTo>
                      <a:pt x="620" y="303"/>
                    </a:lnTo>
                    <a:lnTo>
                      <a:pt x="622" y="293"/>
                    </a:lnTo>
                    <a:lnTo>
                      <a:pt x="622" y="293"/>
                    </a:lnTo>
                    <a:lnTo>
                      <a:pt x="605" y="281"/>
                    </a:lnTo>
                    <a:lnTo>
                      <a:pt x="585" y="266"/>
                    </a:lnTo>
                    <a:lnTo>
                      <a:pt x="556" y="248"/>
                    </a:lnTo>
                    <a:lnTo>
                      <a:pt x="525" y="229"/>
                    </a:lnTo>
                    <a:lnTo>
                      <a:pt x="447" y="187"/>
                    </a:lnTo>
                    <a:lnTo>
                      <a:pt x="360" y="142"/>
                    </a:lnTo>
                    <a:lnTo>
                      <a:pt x="266" y="98"/>
                    </a:lnTo>
                    <a:lnTo>
                      <a:pt x="175" y="59"/>
                    </a:lnTo>
                    <a:lnTo>
                      <a:pt x="131" y="40"/>
                    </a:lnTo>
                    <a:lnTo>
                      <a:pt x="90" y="25"/>
                    </a:lnTo>
                    <a:lnTo>
                      <a:pt x="53" y="11"/>
                    </a:lnTo>
                    <a:lnTo>
                      <a:pt x="19" y="0"/>
                    </a:lnTo>
                    <a:lnTo>
                      <a:pt x="19" y="0"/>
                    </a:lnTo>
                    <a:lnTo>
                      <a:pt x="14" y="8"/>
                    </a:lnTo>
                    <a:lnTo>
                      <a:pt x="10" y="18"/>
                    </a:lnTo>
                    <a:lnTo>
                      <a:pt x="4" y="31"/>
                    </a:lnTo>
                    <a:lnTo>
                      <a:pt x="2" y="49"/>
                    </a:lnTo>
                    <a:lnTo>
                      <a:pt x="0" y="59"/>
                    </a:lnTo>
                    <a:lnTo>
                      <a:pt x="0" y="70"/>
                    </a:lnTo>
                    <a:lnTo>
                      <a:pt x="2" y="80"/>
                    </a:lnTo>
                    <a:lnTo>
                      <a:pt x="3" y="93"/>
                    </a:lnTo>
                    <a:lnTo>
                      <a:pt x="7" y="106"/>
                    </a:lnTo>
                    <a:lnTo>
                      <a:pt x="11" y="120"/>
                    </a:lnTo>
                    <a:lnTo>
                      <a:pt x="11" y="120"/>
                    </a:lnTo>
                    <a:lnTo>
                      <a:pt x="15" y="128"/>
                    </a:lnTo>
                    <a:lnTo>
                      <a:pt x="21" y="138"/>
                    </a:lnTo>
                    <a:lnTo>
                      <a:pt x="29" y="147"/>
                    </a:lnTo>
                    <a:lnTo>
                      <a:pt x="40" y="157"/>
                    </a:lnTo>
                    <a:lnTo>
                      <a:pt x="64" y="180"/>
                    </a:lnTo>
                    <a:lnTo>
                      <a:pt x="97" y="204"/>
                    </a:lnTo>
                    <a:lnTo>
                      <a:pt x="134" y="229"/>
                    </a:lnTo>
                    <a:lnTo>
                      <a:pt x="176" y="255"/>
                    </a:lnTo>
                    <a:lnTo>
                      <a:pt x="220" y="281"/>
                    </a:lnTo>
                    <a:lnTo>
                      <a:pt x="267" y="304"/>
                    </a:lnTo>
                    <a:lnTo>
                      <a:pt x="315" y="327"/>
                    </a:lnTo>
                    <a:lnTo>
                      <a:pt x="363" y="346"/>
                    </a:lnTo>
                    <a:lnTo>
                      <a:pt x="386" y="354"/>
                    </a:lnTo>
                    <a:lnTo>
                      <a:pt x="409" y="361"/>
                    </a:lnTo>
                    <a:lnTo>
                      <a:pt x="432" y="368"/>
                    </a:lnTo>
                    <a:lnTo>
                      <a:pt x="454" y="372"/>
                    </a:lnTo>
                    <a:lnTo>
                      <a:pt x="476" y="376"/>
                    </a:lnTo>
                    <a:lnTo>
                      <a:pt x="496" y="379"/>
                    </a:lnTo>
                    <a:lnTo>
                      <a:pt x="515" y="380"/>
                    </a:lnTo>
                    <a:lnTo>
                      <a:pt x="534" y="379"/>
                    </a:lnTo>
                    <a:lnTo>
                      <a:pt x="551" y="378"/>
                    </a:lnTo>
                    <a:lnTo>
                      <a:pt x="567" y="373"/>
                    </a:lnTo>
                    <a:lnTo>
                      <a:pt x="581" y="367"/>
                    </a:lnTo>
                    <a:lnTo>
                      <a:pt x="593" y="358"/>
                    </a:lnTo>
                    <a:lnTo>
                      <a:pt x="593" y="358"/>
                    </a:lnTo>
                    <a:close/>
                  </a:path>
                </a:pathLst>
              </a:custGeom>
              <a:solidFill>
                <a:srgbClr val="DBF4FF"/>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4" name="Freeform 20"/>
              <p:cNvSpPr>
                <a:spLocks/>
              </p:cNvSpPr>
              <p:nvPr/>
            </p:nvSpPr>
            <p:spPr bwMode="auto">
              <a:xfrm rot="1800000">
                <a:off x="546110" y="2845526"/>
                <a:ext cx="413295" cy="292701"/>
              </a:xfrm>
              <a:custGeom>
                <a:avLst/>
                <a:gdLst/>
                <a:ahLst/>
                <a:cxnLst>
                  <a:cxn ang="0">
                    <a:pos x="635" y="498"/>
                  </a:cxn>
                  <a:cxn ang="0">
                    <a:pos x="635" y="498"/>
                  </a:cxn>
                  <a:cxn ang="0">
                    <a:pos x="659" y="446"/>
                  </a:cxn>
                  <a:cxn ang="0">
                    <a:pos x="679" y="400"/>
                  </a:cxn>
                  <a:cxn ang="0">
                    <a:pos x="692" y="366"/>
                  </a:cxn>
                  <a:cxn ang="0">
                    <a:pos x="703" y="343"/>
                  </a:cxn>
                  <a:cxn ang="0">
                    <a:pos x="703" y="343"/>
                  </a:cxn>
                  <a:cxn ang="0">
                    <a:pos x="704" y="337"/>
                  </a:cxn>
                  <a:cxn ang="0">
                    <a:pos x="706" y="331"/>
                  </a:cxn>
                  <a:cxn ang="0">
                    <a:pos x="704" y="324"/>
                  </a:cxn>
                  <a:cxn ang="0">
                    <a:pos x="702" y="318"/>
                  </a:cxn>
                  <a:cxn ang="0">
                    <a:pos x="698" y="312"/>
                  </a:cxn>
                  <a:cxn ang="0">
                    <a:pos x="692" y="306"/>
                  </a:cxn>
                  <a:cxn ang="0">
                    <a:pos x="676" y="293"/>
                  </a:cxn>
                  <a:cxn ang="0">
                    <a:pos x="654" y="278"/>
                  </a:cxn>
                  <a:cxn ang="0">
                    <a:pos x="627" y="263"/>
                  </a:cxn>
                  <a:cxn ang="0">
                    <a:pos x="560" y="223"/>
                  </a:cxn>
                  <a:cxn ang="0">
                    <a:pos x="560" y="223"/>
                  </a:cxn>
                  <a:cxn ang="0">
                    <a:pos x="512" y="198"/>
                  </a:cxn>
                  <a:cxn ang="0">
                    <a:pos x="448" y="166"/>
                  </a:cxn>
                  <a:cxn ang="0">
                    <a:pos x="375" y="130"/>
                  </a:cxn>
                  <a:cxn ang="0">
                    <a:pos x="300" y="94"/>
                  </a:cxn>
                  <a:cxn ang="0">
                    <a:pos x="162" y="31"/>
                  </a:cxn>
                  <a:cxn ang="0">
                    <a:pos x="114" y="10"/>
                  </a:cxn>
                  <a:cxn ang="0">
                    <a:pos x="87" y="0"/>
                  </a:cxn>
                  <a:cxn ang="0">
                    <a:pos x="87" y="0"/>
                  </a:cxn>
                  <a:cxn ang="0">
                    <a:pos x="0" y="155"/>
                  </a:cxn>
                  <a:cxn ang="0">
                    <a:pos x="0" y="498"/>
                  </a:cxn>
                  <a:cxn ang="0">
                    <a:pos x="635" y="498"/>
                  </a:cxn>
                </a:cxnLst>
                <a:rect l="0" t="0" r="r" b="b"/>
                <a:pathLst>
                  <a:path w="706" h="498">
                    <a:moveTo>
                      <a:pt x="635" y="498"/>
                    </a:moveTo>
                    <a:lnTo>
                      <a:pt x="635" y="498"/>
                    </a:lnTo>
                    <a:lnTo>
                      <a:pt x="659" y="446"/>
                    </a:lnTo>
                    <a:lnTo>
                      <a:pt x="679" y="400"/>
                    </a:lnTo>
                    <a:lnTo>
                      <a:pt x="692" y="366"/>
                    </a:lnTo>
                    <a:lnTo>
                      <a:pt x="703" y="343"/>
                    </a:lnTo>
                    <a:lnTo>
                      <a:pt x="703" y="343"/>
                    </a:lnTo>
                    <a:lnTo>
                      <a:pt x="704" y="337"/>
                    </a:lnTo>
                    <a:lnTo>
                      <a:pt x="706" y="331"/>
                    </a:lnTo>
                    <a:lnTo>
                      <a:pt x="704" y="324"/>
                    </a:lnTo>
                    <a:lnTo>
                      <a:pt x="702" y="318"/>
                    </a:lnTo>
                    <a:lnTo>
                      <a:pt x="698" y="312"/>
                    </a:lnTo>
                    <a:lnTo>
                      <a:pt x="692" y="306"/>
                    </a:lnTo>
                    <a:lnTo>
                      <a:pt x="676" y="293"/>
                    </a:lnTo>
                    <a:lnTo>
                      <a:pt x="654" y="278"/>
                    </a:lnTo>
                    <a:lnTo>
                      <a:pt x="627" y="263"/>
                    </a:lnTo>
                    <a:lnTo>
                      <a:pt x="560" y="223"/>
                    </a:lnTo>
                    <a:lnTo>
                      <a:pt x="560" y="223"/>
                    </a:lnTo>
                    <a:lnTo>
                      <a:pt x="512" y="198"/>
                    </a:lnTo>
                    <a:lnTo>
                      <a:pt x="448" y="166"/>
                    </a:lnTo>
                    <a:lnTo>
                      <a:pt x="375" y="130"/>
                    </a:lnTo>
                    <a:lnTo>
                      <a:pt x="300" y="94"/>
                    </a:lnTo>
                    <a:lnTo>
                      <a:pt x="162" y="31"/>
                    </a:lnTo>
                    <a:lnTo>
                      <a:pt x="114" y="10"/>
                    </a:lnTo>
                    <a:lnTo>
                      <a:pt x="87" y="0"/>
                    </a:lnTo>
                    <a:lnTo>
                      <a:pt x="87" y="0"/>
                    </a:lnTo>
                    <a:lnTo>
                      <a:pt x="0" y="155"/>
                    </a:lnTo>
                    <a:lnTo>
                      <a:pt x="0" y="498"/>
                    </a:lnTo>
                    <a:lnTo>
                      <a:pt x="635" y="498"/>
                    </a:lnTo>
                    <a:close/>
                  </a:path>
                </a:pathLst>
              </a:custGeom>
              <a:solidFill>
                <a:srgbClr val="092224"/>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5" name="Freeform 21"/>
              <p:cNvSpPr>
                <a:spLocks/>
              </p:cNvSpPr>
              <p:nvPr/>
            </p:nvSpPr>
            <p:spPr bwMode="auto">
              <a:xfrm rot="1800000">
                <a:off x="543090" y="2856799"/>
                <a:ext cx="401587" cy="277480"/>
              </a:xfrm>
              <a:custGeom>
                <a:avLst/>
                <a:gdLst/>
                <a:ahLst/>
                <a:cxnLst>
                  <a:cxn ang="0">
                    <a:pos x="614" y="473"/>
                  </a:cxn>
                  <a:cxn ang="0">
                    <a:pos x="614" y="473"/>
                  </a:cxn>
                  <a:cxn ang="0">
                    <a:pos x="654" y="386"/>
                  </a:cxn>
                  <a:cxn ang="0">
                    <a:pos x="670" y="349"/>
                  </a:cxn>
                  <a:cxn ang="0">
                    <a:pos x="681" y="325"/>
                  </a:cxn>
                  <a:cxn ang="0">
                    <a:pos x="681" y="325"/>
                  </a:cxn>
                  <a:cxn ang="0">
                    <a:pos x="684" y="319"/>
                  </a:cxn>
                  <a:cxn ang="0">
                    <a:pos x="685" y="314"/>
                  </a:cxn>
                  <a:cxn ang="0">
                    <a:pos x="684" y="307"/>
                  </a:cxn>
                  <a:cxn ang="0">
                    <a:pos x="681" y="302"/>
                  </a:cxn>
                  <a:cxn ang="0">
                    <a:pos x="677" y="296"/>
                  </a:cxn>
                  <a:cxn ang="0">
                    <a:pos x="672" y="289"/>
                  </a:cxn>
                  <a:cxn ang="0">
                    <a:pos x="657" y="277"/>
                  </a:cxn>
                  <a:cxn ang="0">
                    <a:pos x="636" y="263"/>
                  </a:cxn>
                  <a:cxn ang="0">
                    <a:pos x="610" y="248"/>
                  </a:cxn>
                  <a:cxn ang="0">
                    <a:pos x="546" y="212"/>
                  </a:cxn>
                  <a:cxn ang="0">
                    <a:pos x="546" y="212"/>
                  </a:cxn>
                  <a:cxn ang="0">
                    <a:pos x="501" y="187"/>
                  </a:cxn>
                  <a:cxn ang="0">
                    <a:pos x="440" y="157"/>
                  </a:cxn>
                  <a:cxn ang="0">
                    <a:pos x="300" y="89"/>
                  </a:cxn>
                  <a:cxn ang="0">
                    <a:pos x="170" y="29"/>
                  </a:cxn>
                  <a:cxn ang="0">
                    <a:pos x="124" y="10"/>
                  </a:cxn>
                  <a:cxn ang="0">
                    <a:pos x="99" y="0"/>
                  </a:cxn>
                  <a:cxn ang="0">
                    <a:pos x="99" y="0"/>
                  </a:cxn>
                  <a:cxn ang="0">
                    <a:pos x="89" y="22"/>
                  </a:cxn>
                  <a:cxn ang="0">
                    <a:pos x="67" y="62"/>
                  </a:cxn>
                  <a:cxn ang="0">
                    <a:pos x="0" y="179"/>
                  </a:cxn>
                  <a:cxn ang="0">
                    <a:pos x="0" y="473"/>
                  </a:cxn>
                  <a:cxn ang="0">
                    <a:pos x="614" y="473"/>
                  </a:cxn>
                </a:cxnLst>
                <a:rect l="0" t="0" r="r" b="b"/>
                <a:pathLst>
                  <a:path w="685" h="473">
                    <a:moveTo>
                      <a:pt x="614" y="473"/>
                    </a:moveTo>
                    <a:lnTo>
                      <a:pt x="614" y="473"/>
                    </a:lnTo>
                    <a:lnTo>
                      <a:pt x="654" y="386"/>
                    </a:lnTo>
                    <a:lnTo>
                      <a:pt x="670" y="349"/>
                    </a:lnTo>
                    <a:lnTo>
                      <a:pt x="681" y="325"/>
                    </a:lnTo>
                    <a:lnTo>
                      <a:pt x="681" y="325"/>
                    </a:lnTo>
                    <a:lnTo>
                      <a:pt x="684" y="319"/>
                    </a:lnTo>
                    <a:lnTo>
                      <a:pt x="685" y="314"/>
                    </a:lnTo>
                    <a:lnTo>
                      <a:pt x="684" y="307"/>
                    </a:lnTo>
                    <a:lnTo>
                      <a:pt x="681" y="302"/>
                    </a:lnTo>
                    <a:lnTo>
                      <a:pt x="677" y="296"/>
                    </a:lnTo>
                    <a:lnTo>
                      <a:pt x="672" y="289"/>
                    </a:lnTo>
                    <a:lnTo>
                      <a:pt x="657" y="277"/>
                    </a:lnTo>
                    <a:lnTo>
                      <a:pt x="636" y="263"/>
                    </a:lnTo>
                    <a:lnTo>
                      <a:pt x="610" y="248"/>
                    </a:lnTo>
                    <a:lnTo>
                      <a:pt x="546" y="212"/>
                    </a:lnTo>
                    <a:lnTo>
                      <a:pt x="546" y="212"/>
                    </a:lnTo>
                    <a:lnTo>
                      <a:pt x="501" y="187"/>
                    </a:lnTo>
                    <a:lnTo>
                      <a:pt x="440" y="157"/>
                    </a:lnTo>
                    <a:lnTo>
                      <a:pt x="300" y="89"/>
                    </a:lnTo>
                    <a:lnTo>
                      <a:pt x="170" y="29"/>
                    </a:lnTo>
                    <a:lnTo>
                      <a:pt x="124" y="10"/>
                    </a:lnTo>
                    <a:lnTo>
                      <a:pt x="99" y="0"/>
                    </a:lnTo>
                    <a:lnTo>
                      <a:pt x="99" y="0"/>
                    </a:lnTo>
                    <a:lnTo>
                      <a:pt x="89" y="22"/>
                    </a:lnTo>
                    <a:lnTo>
                      <a:pt x="67" y="62"/>
                    </a:lnTo>
                    <a:lnTo>
                      <a:pt x="0" y="179"/>
                    </a:lnTo>
                    <a:lnTo>
                      <a:pt x="0" y="473"/>
                    </a:lnTo>
                    <a:lnTo>
                      <a:pt x="614" y="473"/>
                    </a:lnTo>
                    <a:close/>
                  </a:path>
                </a:pathLst>
              </a:custGeom>
              <a:solidFill>
                <a:srgbClr val="0F373B"/>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6" name="Freeform 22"/>
              <p:cNvSpPr>
                <a:spLocks/>
              </p:cNvSpPr>
              <p:nvPr/>
            </p:nvSpPr>
            <p:spPr bwMode="auto">
              <a:xfrm rot="1800000">
                <a:off x="603886" y="2887704"/>
                <a:ext cx="103031" cy="201378"/>
              </a:xfrm>
              <a:custGeom>
                <a:avLst/>
                <a:gdLst/>
                <a:ahLst/>
                <a:cxnLst>
                  <a:cxn ang="0">
                    <a:pos x="177" y="0"/>
                  </a:cxn>
                  <a:cxn ang="0">
                    <a:pos x="177" y="0"/>
                  </a:cxn>
                  <a:cxn ang="0">
                    <a:pos x="158" y="45"/>
                  </a:cxn>
                  <a:cxn ang="0">
                    <a:pos x="139" y="90"/>
                  </a:cxn>
                  <a:cxn ang="0">
                    <a:pos x="117" y="135"/>
                  </a:cxn>
                  <a:cxn ang="0">
                    <a:pos x="96" y="180"/>
                  </a:cxn>
                  <a:cxn ang="0">
                    <a:pos x="52" y="266"/>
                  </a:cxn>
                  <a:cxn ang="0">
                    <a:pos x="10" y="343"/>
                  </a:cxn>
                  <a:cxn ang="0">
                    <a:pos x="0" y="343"/>
                  </a:cxn>
                  <a:cxn ang="0">
                    <a:pos x="0" y="343"/>
                  </a:cxn>
                  <a:cxn ang="0">
                    <a:pos x="18" y="305"/>
                  </a:cxn>
                  <a:cxn ang="0">
                    <a:pos x="37" y="264"/>
                  </a:cxn>
                  <a:cxn ang="0">
                    <a:pos x="81" y="177"/>
                  </a:cxn>
                  <a:cxn ang="0">
                    <a:pos x="128" y="87"/>
                  </a:cxn>
                  <a:cxn ang="0">
                    <a:pos x="177" y="0"/>
                  </a:cxn>
                  <a:cxn ang="0">
                    <a:pos x="177" y="0"/>
                  </a:cxn>
                </a:cxnLst>
                <a:rect l="0" t="0" r="r" b="b"/>
                <a:pathLst>
                  <a:path w="177" h="343">
                    <a:moveTo>
                      <a:pt x="177" y="0"/>
                    </a:moveTo>
                    <a:lnTo>
                      <a:pt x="177" y="0"/>
                    </a:lnTo>
                    <a:lnTo>
                      <a:pt x="158" y="45"/>
                    </a:lnTo>
                    <a:lnTo>
                      <a:pt x="139" y="90"/>
                    </a:lnTo>
                    <a:lnTo>
                      <a:pt x="117" y="135"/>
                    </a:lnTo>
                    <a:lnTo>
                      <a:pt x="96" y="180"/>
                    </a:lnTo>
                    <a:lnTo>
                      <a:pt x="52" y="266"/>
                    </a:lnTo>
                    <a:lnTo>
                      <a:pt x="10" y="343"/>
                    </a:lnTo>
                    <a:lnTo>
                      <a:pt x="0" y="343"/>
                    </a:lnTo>
                    <a:lnTo>
                      <a:pt x="0" y="343"/>
                    </a:lnTo>
                    <a:lnTo>
                      <a:pt x="18" y="305"/>
                    </a:lnTo>
                    <a:lnTo>
                      <a:pt x="37" y="264"/>
                    </a:lnTo>
                    <a:lnTo>
                      <a:pt x="81" y="177"/>
                    </a:lnTo>
                    <a:lnTo>
                      <a:pt x="128" y="87"/>
                    </a:lnTo>
                    <a:lnTo>
                      <a:pt x="177" y="0"/>
                    </a:lnTo>
                    <a:lnTo>
                      <a:pt x="177" y="0"/>
                    </a:lnTo>
                    <a:close/>
                  </a:path>
                </a:pathLst>
              </a:custGeom>
              <a:solidFill>
                <a:srgbClr val="092224"/>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7" name="Freeform 23"/>
              <p:cNvSpPr>
                <a:spLocks noEditPoints="1"/>
              </p:cNvSpPr>
              <p:nvPr/>
            </p:nvSpPr>
            <p:spPr bwMode="auto">
              <a:xfrm rot="1800000">
                <a:off x="640608" y="3001370"/>
                <a:ext cx="58540" cy="59711"/>
              </a:xfrm>
              <a:custGeom>
                <a:avLst/>
                <a:gdLst/>
                <a:ahLst/>
                <a:cxnLst>
                  <a:cxn ang="0">
                    <a:pos x="79" y="93"/>
                  </a:cxn>
                  <a:cxn ang="0">
                    <a:pos x="93" y="78"/>
                  </a:cxn>
                  <a:cxn ang="0">
                    <a:pos x="99" y="60"/>
                  </a:cxn>
                  <a:cxn ang="0">
                    <a:pos x="101" y="41"/>
                  </a:cxn>
                  <a:cxn ang="0">
                    <a:pos x="93" y="22"/>
                  </a:cxn>
                  <a:cxn ang="0">
                    <a:pos x="88" y="18"/>
                  </a:cxn>
                  <a:cxn ang="0">
                    <a:pos x="73" y="5"/>
                  </a:cxn>
                  <a:cxn ang="0">
                    <a:pos x="50" y="0"/>
                  </a:cxn>
                  <a:cxn ang="0">
                    <a:pos x="50" y="12"/>
                  </a:cxn>
                  <a:cxn ang="0">
                    <a:pos x="68" y="16"/>
                  </a:cxn>
                  <a:cxn ang="0">
                    <a:pos x="83" y="29"/>
                  </a:cxn>
                  <a:cxn ang="0">
                    <a:pos x="86" y="35"/>
                  </a:cxn>
                  <a:cxn ang="0">
                    <a:pos x="88" y="50"/>
                  </a:cxn>
                  <a:cxn ang="0">
                    <a:pos x="86" y="65"/>
                  </a:cxn>
                  <a:cxn ang="0">
                    <a:pos x="78" y="78"/>
                  </a:cxn>
                  <a:cxn ang="0">
                    <a:pos x="72" y="83"/>
                  </a:cxn>
                  <a:cxn ang="0">
                    <a:pos x="61" y="87"/>
                  </a:cxn>
                  <a:cxn ang="0">
                    <a:pos x="50" y="89"/>
                  </a:cxn>
                  <a:cxn ang="0">
                    <a:pos x="50" y="101"/>
                  </a:cxn>
                  <a:cxn ang="0">
                    <a:pos x="65" y="99"/>
                  </a:cxn>
                  <a:cxn ang="0">
                    <a:pos x="79" y="93"/>
                  </a:cxn>
                  <a:cxn ang="0">
                    <a:pos x="50" y="0"/>
                  </a:cxn>
                  <a:cxn ang="0">
                    <a:pos x="44" y="0"/>
                  </a:cxn>
                  <a:cxn ang="0">
                    <a:pos x="29" y="4"/>
                  </a:cxn>
                  <a:cxn ang="0">
                    <a:pos x="23" y="8"/>
                  </a:cxn>
                  <a:cxn ang="0">
                    <a:pos x="8" y="23"/>
                  </a:cxn>
                  <a:cxn ang="0">
                    <a:pos x="1" y="41"/>
                  </a:cxn>
                  <a:cxn ang="0">
                    <a:pos x="1" y="60"/>
                  </a:cxn>
                  <a:cxn ang="0">
                    <a:pos x="8" y="79"/>
                  </a:cxn>
                  <a:cxn ang="0">
                    <a:pos x="12" y="83"/>
                  </a:cxn>
                  <a:cxn ang="0">
                    <a:pos x="27" y="95"/>
                  </a:cxn>
                  <a:cxn ang="0">
                    <a:pos x="50" y="101"/>
                  </a:cxn>
                  <a:cxn ang="0">
                    <a:pos x="50" y="89"/>
                  </a:cxn>
                  <a:cxn ang="0">
                    <a:pos x="33" y="84"/>
                  </a:cxn>
                  <a:cxn ang="0">
                    <a:pos x="19" y="72"/>
                  </a:cxn>
                  <a:cxn ang="0">
                    <a:pos x="15" y="65"/>
                  </a:cxn>
                  <a:cxn ang="0">
                    <a:pos x="12" y="50"/>
                  </a:cxn>
                  <a:cxn ang="0">
                    <a:pos x="15" y="35"/>
                  </a:cxn>
                  <a:cxn ang="0">
                    <a:pos x="23" y="23"/>
                  </a:cxn>
                  <a:cxn ang="0">
                    <a:pos x="29" y="18"/>
                  </a:cxn>
                  <a:cxn ang="0">
                    <a:pos x="39" y="14"/>
                  </a:cxn>
                  <a:cxn ang="0">
                    <a:pos x="50" y="12"/>
                  </a:cxn>
                </a:cxnLst>
                <a:rect l="0" t="0" r="r" b="b"/>
                <a:pathLst>
                  <a:path w="101" h="101">
                    <a:moveTo>
                      <a:pt x="79" y="93"/>
                    </a:moveTo>
                    <a:lnTo>
                      <a:pt x="79" y="93"/>
                    </a:lnTo>
                    <a:lnTo>
                      <a:pt x="87" y="86"/>
                    </a:lnTo>
                    <a:lnTo>
                      <a:pt x="93" y="78"/>
                    </a:lnTo>
                    <a:lnTo>
                      <a:pt x="97" y="69"/>
                    </a:lnTo>
                    <a:lnTo>
                      <a:pt x="99" y="60"/>
                    </a:lnTo>
                    <a:lnTo>
                      <a:pt x="101" y="50"/>
                    </a:lnTo>
                    <a:lnTo>
                      <a:pt x="101" y="41"/>
                    </a:lnTo>
                    <a:lnTo>
                      <a:pt x="97" y="31"/>
                    </a:lnTo>
                    <a:lnTo>
                      <a:pt x="93" y="22"/>
                    </a:lnTo>
                    <a:lnTo>
                      <a:pt x="93" y="22"/>
                    </a:lnTo>
                    <a:lnTo>
                      <a:pt x="88" y="18"/>
                    </a:lnTo>
                    <a:lnTo>
                      <a:pt x="84" y="12"/>
                    </a:lnTo>
                    <a:lnTo>
                      <a:pt x="73" y="5"/>
                    </a:lnTo>
                    <a:lnTo>
                      <a:pt x="63" y="1"/>
                    </a:lnTo>
                    <a:lnTo>
                      <a:pt x="50" y="0"/>
                    </a:lnTo>
                    <a:lnTo>
                      <a:pt x="50" y="12"/>
                    </a:lnTo>
                    <a:lnTo>
                      <a:pt x="50" y="12"/>
                    </a:lnTo>
                    <a:lnTo>
                      <a:pt x="60" y="14"/>
                    </a:lnTo>
                    <a:lnTo>
                      <a:pt x="68" y="16"/>
                    </a:lnTo>
                    <a:lnTo>
                      <a:pt x="76" y="22"/>
                    </a:lnTo>
                    <a:lnTo>
                      <a:pt x="83" y="29"/>
                    </a:lnTo>
                    <a:lnTo>
                      <a:pt x="83" y="29"/>
                    </a:lnTo>
                    <a:lnTo>
                      <a:pt x="86" y="35"/>
                    </a:lnTo>
                    <a:lnTo>
                      <a:pt x="88" y="44"/>
                    </a:lnTo>
                    <a:lnTo>
                      <a:pt x="88" y="50"/>
                    </a:lnTo>
                    <a:lnTo>
                      <a:pt x="88" y="59"/>
                    </a:lnTo>
                    <a:lnTo>
                      <a:pt x="86" y="65"/>
                    </a:lnTo>
                    <a:lnTo>
                      <a:pt x="83" y="72"/>
                    </a:lnTo>
                    <a:lnTo>
                      <a:pt x="78" y="78"/>
                    </a:lnTo>
                    <a:lnTo>
                      <a:pt x="72" y="83"/>
                    </a:lnTo>
                    <a:lnTo>
                      <a:pt x="72" y="83"/>
                    </a:lnTo>
                    <a:lnTo>
                      <a:pt x="67" y="86"/>
                    </a:lnTo>
                    <a:lnTo>
                      <a:pt x="61" y="87"/>
                    </a:lnTo>
                    <a:lnTo>
                      <a:pt x="56" y="89"/>
                    </a:lnTo>
                    <a:lnTo>
                      <a:pt x="50" y="89"/>
                    </a:lnTo>
                    <a:lnTo>
                      <a:pt x="50" y="101"/>
                    </a:lnTo>
                    <a:lnTo>
                      <a:pt x="50" y="101"/>
                    </a:lnTo>
                    <a:lnTo>
                      <a:pt x="57" y="101"/>
                    </a:lnTo>
                    <a:lnTo>
                      <a:pt x="65" y="99"/>
                    </a:lnTo>
                    <a:lnTo>
                      <a:pt x="72" y="97"/>
                    </a:lnTo>
                    <a:lnTo>
                      <a:pt x="79" y="93"/>
                    </a:lnTo>
                    <a:lnTo>
                      <a:pt x="79" y="93"/>
                    </a:lnTo>
                    <a:close/>
                    <a:moveTo>
                      <a:pt x="50" y="0"/>
                    </a:moveTo>
                    <a:lnTo>
                      <a:pt x="50" y="0"/>
                    </a:lnTo>
                    <a:lnTo>
                      <a:pt x="44" y="0"/>
                    </a:lnTo>
                    <a:lnTo>
                      <a:pt x="37" y="3"/>
                    </a:lnTo>
                    <a:lnTo>
                      <a:pt x="29" y="4"/>
                    </a:lnTo>
                    <a:lnTo>
                      <a:pt x="23" y="8"/>
                    </a:lnTo>
                    <a:lnTo>
                      <a:pt x="23" y="8"/>
                    </a:lnTo>
                    <a:lnTo>
                      <a:pt x="15" y="15"/>
                    </a:lnTo>
                    <a:lnTo>
                      <a:pt x="8" y="23"/>
                    </a:lnTo>
                    <a:lnTo>
                      <a:pt x="4" y="31"/>
                    </a:lnTo>
                    <a:lnTo>
                      <a:pt x="1" y="41"/>
                    </a:lnTo>
                    <a:lnTo>
                      <a:pt x="0" y="50"/>
                    </a:lnTo>
                    <a:lnTo>
                      <a:pt x="1" y="60"/>
                    </a:lnTo>
                    <a:lnTo>
                      <a:pt x="4" y="69"/>
                    </a:lnTo>
                    <a:lnTo>
                      <a:pt x="8" y="79"/>
                    </a:lnTo>
                    <a:lnTo>
                      <a:pt x="8" y="79"/>
                    </a:lnTo>
                    <a:lnTo>
                      <a:pt x="12" y="83"/>
                    </a:lnTo>
                    <a:lnTo>
                      <a:pt x="18" y="89"/>
                    </a:lnTo>
                    <a:lnTo>
                      <a:pt x="27" y="95"/>
                    </a:lnTo>
                    <a:lnTo>
                      <a:pt x="38" y="99"/>
                    </a:lnTo>
                    <a:lnTo>
                      <a:pt x="50" y="101"/>
                    </a:lnTo>
                    <a:lnTo>
                      <a:pt x="50" y="89"/>
                    </a:lnTo>
                    <a:lnTo>
                      <a:pt x="50" y="89"/>
                    </a:lnTo>
                    <a:lnTo>
                      <a:pt x="41" y="89"/>
                    </a:lnTo>
                    <a:lnTo>
                      <a:pt x="33" y="84"/>
                    </a:lnTo>
                    <a:lnTo>
                      <a:pt x="24" y="79"/>
                    </a:lnTo>
                    <a:lnTo>
                      <a:pt x="19" y="72"/>
                    </a:lnTo>
                    <a:lnTo>
                      <a:pt x="19" y="72"/>
                    </a:lnTo>
                    <a:lnTo>
                      <a:pt x="15" y="65"/>
                    </a:lnTo>
                    <a:lnTo>
                      <a:pt x="12" y="57"/>
                    </a:lnTo>
                    <a:lnTo>
                      <a:pt x="12" y="50"/>
                    </a:lnTo>
                    <a:lnTo>
                      <a:pt x="12" y="44"/>
                    </a:lnTo>
                    <a:lnTo>
                      <a:pt x="15" y="35"/>
                    </a:lnTo>
                    <a:lnTo>
                      <a:pt x="18" y="29"/>
                    </a:lnTo>
                    <a:lnTo>
                      <a:pt x="23" y="23"/>
                    </a:lnTo>
                    <a:lnTo>
                      <a:pt x="29" y="18"/>
                    </a:lnTo>
                    <a:lnTo>
                      <a:pt x="29" y="18"/>
                    </a:lnTo>
                    <a:lnTo>
                      <a:pt x="34" y="15"/>
                    </a:lnTo>
                    <a:lnTo>
                      <a:pt x="39" y="14"/>
                    </a:lnTo>
                    <a:lnTo>
                      <a:pt x="45" y="12"/>
                    </a:lnTo>
                    <a:lnTo>
                      <a:pt x="50" y="12"/>
                    </a:lnTo>
                    <a:lnTo>
                      <a:pt x="50" y="0"/>
                    </a:lnTo>
                    <a:close/>
                  </a:path>
                </a:pathLst>
              </a:custGeom>
              <a:solidFill>
                <a:srgbClr val="092224"/>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8" name="Freeform 24"/>
              <p:cNvSpPr>
                <a:spLocks/>
              </p:cNvSpPr>
              <p:nvPr/>
            </p:nvSpPr>
            <p:spPr bwMode="auto">
              <a:xfrm rot="1800000">
                <a:off x="664275" y="3034303"/>
                <a:ext cx="11708" cy="11708"/>
              </a:xfrm>
              <a:custGeom>
                <a:avLst/>
                <a:gdLst/>
                <a:ahLst/>
                <a:cxnLst>
                  <a:cxn ang="0">
                    <a:pos x="15" y="18"/>
                  </a:cxn>
                  <a:cxn ang="0">
                    <a:pos x="15" y="18"/>
                  </a:cxn>
                  <a:cxn ang="0">
                    <a:pos x="18" y="15"/>
                  </a:cxn>
                  <a:cxn ang="0">
                    <a:pos x="19" y="12"/>
                  </a:cxn>
                  <a:cxn ang="0">
                    <a:pos x="19" y="8"/>
                  </a:cxn>
                  <a:cxn ang="0">
                    <a:pos x="18" y="4"/>
                  </a:cxn>
                  <a:cxn ang="0">
                    <a:pos x="18" y="4"/>
                  </a:cxn>
                  <a:cxn ang="0">
                    <a:pos x="15" y="1"/>
                  </a:cxn>
                  <a:cxn ang="0">
                    <a:pos x="12" y="0"/>
                  </a:cxn>
                  <a:cxn ang="0">
                    <a:pos x="8" y="0"/>
                  </a:cxn>
                  <a:cxn ang="0">
                    <a:pos x="4" y="1"/>
                  </a:cxn>
                  <a:cxn ang="0">
                    <a:pos x="4" y="1"/>
                  </a:cxn>
                  <a:cxn ang="0">
                    <a:pos x="1" y="6"/>
                  </a:cxn>
                  <a:cxn ang="0">
                    <a:pos x="0" y="8"/>
                  </a:cxn>
                  <a:cxn ang="0">
                    <a:pos x="0" y="12"/>
                  </a:cxn>
                  <a:cxn ang="0">
                    <a:pos x="3" y="15"/>
                  </a:cxn>
                  <a:cxn ang="0">
                    <a:pos x="3" y="15"/>
                  </a:cxn>
                  <a:cxn ang="0">
                    <a:pos x="5" y="18"/>
                  </a:cxn>
                  <a:cxn ang="0">
                    <a:pos x="8" y="19"/>
                  </a:cxn>
                  <a:cxn ang="0">
                    <a:pos x="12" y="19"/>
                  </a:cxn>
                  <a:cxn ang="0">
                    <a:pos x="15" y="18"/>
                  </a:cxn>
                  <a:cxn ang="0">
                    <a:pos x="15" y="18"/>
                  </a:cxn>
                </a:cxnLst>
                <a:rect l="0" t="0" r="r" b="b"/>
                <a:pathLst>
                  <a:path w="19" h="19">
                    <a:moveTo>
                      <a:pt x="15" y="18"/>
                    </a:moveTo>
                    <a:lnTo>
                      <a:pt x="15" y="18"/>
                    </a:lnTo>
                    <a:lnTo>
                      <a:pt x="18" y="15"/>
                    </a:lnTo>
                    <a:lnTo>
                      <a:pt x="19" y="12"/>
                    </a:lnTo>
                    <a:lnTo>
                      <a:pt x="19" y="8"/>
                    </a:lnTo>
                    <a:lnTo>
                      <a:pt x="18" y="4"/>
                    </a:lnTo>
                    <a:lnTo>
                      <a:pt x="18" y="4"/>
                    </a:lnTo>
                    <a:lnTo>
                      <a:pt x="15" y="1"/>
                    </a:lnTo>
                    <a:lnTo>
                      <a:pt x="12" y="0"/>
                    </a:lnTo>
                    <a:lnTo>
                      <a:pt x="8" y="0"/>
                    </a:lnTo>
                    <a:lnTo>
                      <a:pt x="4" y="1"/>
                    </a:lnTo>
                    <a:lnTo>
                      <a:pt x="4" y="1"/>
                    </a:lnTo>
                    <a:lnTo>
                      <a:pt x="1" y="6"/>
                    </a:lnTo>
                    <a:lnTo>
                      <a:pt x="0" y="8"/>
                    </a:lnTo>
                    <a:lnTo>
                      <a:pt x="0" y="12"/>
                    </a:lnTo>
                    <a:lnTo>
                      <a:pt x="3" y="15"/>
                    </a:lnTo>
                    <a:lnTo>
                      <a:pt x="3" y="15"/>
                    </a:lnTo>
                    <a:lnTo>
                      <a:pt x="5" y="18"/>
                    </a:lnTo>
                    <a:lnTo>
                      <a:pt x="8" y="19"/>
                    </a:lnTo>
                    <a:lnTo>
                      <a:pt x="12" y="19"/>
                    </a:lnTo>
                    <a:lnTo>
                      <a:pt x="15" y="18"/>
                    </a:lnTo>
                    <a:lnTo>
                      <a:pt x="15" y="18"/>
                    </a:lnTo>
                    <a:close/>
                  </a:path>
                </a:pathLst>
              </a:custGeom>
              <a:solidFill>
                <a:srgbClr val="092224"/>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9" name="Freeform 25"/>
              <p:cNvSpPr>
                <a:spLocks/>
              </p:cNvSpPr>
              <p:nvPr/>
            </p:nvSpPr>
            <p:spPr bwMode="auto">
              <a:xfrm rot="1800000">
                <a:off x="663481" y="3017531"/>
                <a:ext cx="11708" cy="10537"/>
              </a:xfrm>
              <a:custGeom>
                <a:avLst/>
                <a:gdLst/>
                <a:ahLst/>
                <a:cxnLst>
                  <a:cxn ang="0">
                    <a:pos x="15" y="17"/>
                  </a:cxn>
                  <a:cxn ang="0">
                    <a:pos x="15" y="17"/>
                  </a:cxn>
                  <a:cxn ang="0">
                    <a:pos x="17" y="15"/>
                  </a:cxn>
                  <a:cxn ang="0">
                    <a:pos x="19" y="10"/>
                  </a:cxn>
                  <a:cxn ang="0">
                    <a:pos x="19" y="6"/>
                  </a:cxn>
                  <a:cxn ang="0">
                    <a:pos x="17" y="4"/>
                  </a:cxn>
                  <a:cxn ang="0">
                    <a:pos x="17" y="4"/>
                  </a:cxn>
                  <a:cxn ang="0">
                    <a:pos x="15" y="1"/>
                  </a:cxn>
                  <a:cxn ang="0">
                    <a:pos x="11" y="0"/>
                  </a:cxn>
                  <a:cxn ang="0">
                    <a:pos x="8" y="0"/>
                  </a:cxn>
                  <a:cxn ang="0">
                    <a:pos x="4" y="1"/>
                  </a:cxn>
                  <a:cxn ang="0">
                    <a:pos x="4" y="1"/>
                  </a:cxn>
                  <a:cxn ang="0">
                    <a:pos x="1" y="4"/>
                  </a:cxn>
                  <a:cxn ang="0">
                    <a:pos x="0" y="6"/>
                  </a:cxn>
                  <a:cxn ang="0">
                    <a:pos x="0" y="10"/>
                  </a:cxn>
                  <a:cxn ang="0">
                    <a:pos x="1" y="15"/>
                  </a:cxn>
                  <a:cxn ang="0">
                    <a:pos x="1" y="15"/>
                  </a:cxn>
                  <a:cxn ang="0">
                    <a:pos x="4" y="17"/>
                  </a:cxn>
                  <a:cxn ang="0">
                    <a:pos x="8" y="19"/>
                  </a:cxn>
                  <a:cxn ang="0">
                    <a:pos x="11" y="19"/>
                  </a:cxn>
                  <a:cxn ang="0">
                    <a:pos x="15" y="17"/>
                  </a:cxn>
                  <a:cxn ang="0">
                    <a:pos x="15" y="17"/>
                  </a:cxn>
                </a:cxnLst>
                <a:rect l="0" t="0" r="r" b="b"/>
                <a:pathLst>
                  <a:path w="19" h="19">
                    <a:moveTo>
                      <a:pt x="15" y="17"/>
                    </a:moveTo>
                    <a:lnTo>
                      <a:pt x="15" y="17"/>
                    </a:lnTo>
                    <a:lnTo>
                      <a:pt x="17" y="15"/>
                    </a:lnTo>
                    <a:lnTo>
                      <a:pt x="19" y="10"/>
                    </a:lnTo>
                    <a:lnTo>
                      <a:pt x="19" y="6"/>
                    </a:lnTo>
                    <a:lnTo>
                      <a:pt x="17" y="4"/>
                    </a:lnTo>
                    <a:lnTo>
                      <a:pt x="17" y="4"/>
                    </a:lnTo>
                    <a:lnTo>
                      <a:pt x="15" y="1"/>
                    </a:lnTo>
                    <a:lnTo>
                      <a:pt x="11" y="0"/>
                    </a:lnTo>
                    <a:lnTo>
                      <a:pt x="8" y="0"/>
                    </a:lnTo>
                    <a:lnTo>
                      <a:pt x="4" y="1"/>
                    </a:lnTo>
                    <a:lnTo>
                      <a:pt x="4" y="1"/>
                    </a:lnTo>
                    <a:lnTo>
                      <a:pt x="1" y="4"/>
                    </a:lnTo>
                    <a:lnTo>
                      <a:pt x="0" y="6"/>
                    </a:lnTo>
                    <a:lnTo>
                      <a:pt x="0" y="10"/>
                    </a:lnTo>
                    <a:lnTo>
                      <a:pt x="1" y="15"/>
                    </a:lnTo>
                    <a:lnTo>
                      <a:pt x="1" y="15"/>
                    </a:lnTo>
                    <a:lnTo>
                      <a:pt x="4" y="17"/>
                    </a:lnTo>
                    <a:lnTo>
                      <a:pt x="8" y="19"/>
                    </a:lnTo>
                    <a:lnTo>
                      <a:pt x="11" y="19"/>
                    </a:lnTo>
                    <a:lnTo>
                      <a:pt x="15" y="17"/>
                    </a:lnTo>
                    <a:lnTo>
                      <a:pt x="15" y="17"/>
                    </a:lnTo>
                    <a:close/>
                  </a:path>
                </a:pathLst>
              </a:custGeom>
              <a:solidFill>
                <a:srgbClr val="092224"/>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0" name="Freeform 26"/>
              <p:cNvSpPr>
                <a:spLocks/>
              </p:cNvSpPr>
              <p:nvPr/>
            </p:nvSpPr>
            <p:spPr bwMode="auto">
              <a:xfrm rot="1800000">
                <a:off x="586810" y="3043192"/>
                <a:ext cx="59711" cy="36295"/>
              </a:xfrm>
              <a:custGeom>
                <a:avLst/>
                <a:gdLst/>
                <a:ahLst/>
                <a:cxnLst>
                  <a:cxn ang="0">
                    <a:pos x="99" y="61"/>
                  </a:cxn>
                  <a:cxn ang="0">
                    <a:pos x="99" y="61"/>
                  </a:cxn>
                  <a:cxn ang="0">
                    <a:pos x="101" y="53"/>
                  </a:cxn>
                  <a:cxn ang="0">
                    <a:pos x="101" y="45"/>
                  </a:cxn>
                  <a:cxn ang="0">
                    <a:pos x="99" y="37"/>
                  </a:cxn>
                  <a:cxn ang="0">
                    <a:pos x="95" y="29"/>
                  </a:cxn>
                  <a:cxn ang="0">
                    <a:pos x="91" y="20"/>
                  </a:cxn>
                  <a:cxn ang="0">
                    <a:pos x="86" y="14"/>
                  </a:cxn>
                  <a:cxn ang="0">
                    <a:pos x="79" y="8"/>
                  </a:cxn>
                  <a:cxn ang="0">
                    <a:pos x="71" y="4"/>
                  </a:cxn>
                  <a:cxn ang="0">
                    <a:pos x="71" y="4"/>
                  </a:cxn>
                  <a:cxn ang="0">
                    <a:pos x="61" y="1"/>
                  </a:cxn>
                  <a:cxn ang="0">
                    <a:pos x="52" y="0"/>
                  </a:cxn>
                  <a:cxn ang="0">
                    <a:pos x="42" y="0"/>
                  </a:cxn>
                  <a:cxn ang="0">
                    <a:pos x="32" y="3"/>
                  </a:cxn>
                  <a:cxn ang="0">
                    <a:pos x="24" y="7"/>
                  </a:cxn>
                  <a:cxn ang="0">
                    <a:pos x="16" y="12"/>
                  </a:cxn>
                  <a:cxn ang="0">
                    <a:pos x="9" y="20"/>
                  </a:cxn>
                  <a:cxn ang="0">
                    <a:pos x="4" y="29"/>
                  </a:cxn>
                  <a:cxn ang="0">
                    <a:pos x="4" y="29"/>
                  </a:cxn>
                  <a:cxn ang="0">
                    <a:pos x="1" y="37"/>
                  </a:cxn>
                  <a:cxn ang="0">
                    <a:pos x="0" y="45"/>
                  </a:cxn>
                  <a:cxn ang="0">
                    <a:pos x="0" y="53"/>
                  </a:cxn>
                  <a:cxn ang="0">
                    <a:pos x="1" y="61"/>
                  </a:cxn>
                  <a:cxn ang="0">
                    <a:pos x="13" y="61"/>
                  </a:cxn>
                  <a:cxn ang="0">
                    <a:pos x="13" y="61"/>
                  </a:cxn>
                  <a:cxn ang="0">
                    <a:pos x="12" y="54"/>
                  </a:cxn>
                  <a:cxn ang="0">
                    <a:pos x="12" y="48"/>
                  </a:cxn>
                  <a:cxn ang="0">
                    <a:pos x="12" y="41"/>
                  </a:cxn>
                  <a:cxn ang="0">
                    <a:pos x="15" y="34"/>
                  </a:cxn>
                  <a:cxn ang="0">
                    <a:pos x="15" y="34"/>
                  </a:cxn>
                  <a:cxn ang="0">
                    <a:pos x="19" y="27"/>
                  </a:cxn>
                  <a:cxn ang="0">
                    <a:pos x="24" y="22"/>
                  </a:cxn>
                  <a:cxn ang="0">
                    <a:pos x="30" y="16"/>
                  </a:cxn>
                  <a:cxn ang="0">
                    <a:pos x="37" y="14"/>
                  </a:cxn>
                  <a:cxn ang="0">
                    <a:pos x="43" y="12"/>
                  </a:cxn>
                  <a:cxn ang="0">
                    <a:pos x="52" y="11"/>
                  </a:cxn>
                  <a:cxn ang="0">
                    <a:pos x="58" y="12"/>
                  </a:cxn>
                  <a:cxn ang="0">
                    <a:pos x="67" y="15"/>
                  </a:cxn>
                  <a:cxn ang="0">
                    <a:pos x="67" y="15"/>
                  </a:cxn>
                  <a:cxn ang="0">
                    <a:pos x="72" y="19"/>
                  </a:cxn>
                  <a:cxn ang="0">
                    <a:pos x="77" y="23"/>
                  </a:cxn>
                  <a:cxn ang="0">
                    <a:pos x="83" y="29"/>
                  </a:cxn>
                  <a:cxn ang="0">
                    <a:pos x="86" y="34"/>
                  </a:cxn>
                  <a:cxn ang="0">
                    <a:pos x="88" y="41"/>
                  </a:cxn>
                  <a:cxn ang="0">
                    <a:pos x="88" y="48"/>
                  </a:cxn>
                  <a:cxn ang="0">
                    <a:pos x="88" y="54"/>
                  </a:cxn>
                  <a:cxn ang="0">
                    <a:pos x="87" y="61"/>
                  </a:cxn>
                  <a:cxn ang="0">
                    <a:pos x="99" y="61"/>
                  </a:cxn>
                </a:cxnLst>
                <a:rect l="0" t="0" r="r" b="b"/>
                <a:pathLst>
                  <a:path w="101" h="61">
                    <a:moveTo>
                      <a:pt x="99" y="61"/>
                    </a:moveTo>
                    <a:lnTo>
                      <a:pt x="99" y="61"/>
                    </a:lnTo>
                    <a:lnTo>
                      <a:pt x="101" y="53"/>
                    </a:lnTo>
                    <a:lnTo>
                      <a:pt x="101" y="45"/>
                    </a:lnTo>
                    <a:lnTo>
                      <a:pt x="99" y="37"/>
                    </a:lnTo>
                    <a:lnTo>
                      <a:pt x="95" y="29"/>
                    </a:lnTo>
                    <a:lnTo>
                      <a:pt x="91" y="20"/>
                    </a:lnTo>
                    <a:lnTo>
                      <a:pt x="86" y="14"/>
                    </a:lnTo>
                    <a:lnTo>
                      <a:pt x="79" y="8"/>
                    </a:lnTo>
                    <a:lnTo>
                      <a:pt x="71" y="4"/>
                    </a:lnTo>
                    <a:lnTo>
                      <a:pt x="71" y="4"/>
                    </a:lnTo>
                    <a:lnTo>
                      <a:pt x="61" y="1"/>
                    </a:lnTo>
                    <a:lnTo>
                      <a:pt x="52" y="0"/>
                    </a:lnTo>
                    <a:lnTo>
                      <a:pt x="42" y="0"/>
                    </a:lnTo>
                    <a:lnTo>
                      <a:pt x="32" y="3"/>
                    </a:lnTo>
                    <a:lnTo>
                      <a:pt x="24" y="7"/>
                    </a:lnTo>
                    <a:lnTo>
                      <a:pt x="16" y="12"/>
                    </a:lnTo>
                    <a:lnTo>
                      <a:pt x="9" y="20"/>
                    </a:lnTo>
                    <a:lnTo>
                      <a:pt x="4" y="29"/>
                    </a:lnTo>
                    <a:lnTo>
                      <a:pt x="4" y="29"/>
                    </a:lnTo>
                    <a:lnTo>
                      <a:pt x="1" y="37"/>
                    </a:lnTo>
                    <a:lnTo>
                      <a:pt x="0" y="45"/>
                    </a:lnTo>
                    <a:lnTo>
                      <a:pt x="0" y="53"/>
                    </a:lnTo>
                    <a:lnTo>
                      <a:pt x="1" y="61"/>
                    </a:lnTo>
                    <a:lnTo>
                      <a:pt x="13" y="61"/>
                    </a:lnTo>
                    <a:lnTo>
                      <a:pt x="13" y="61"/>
                    </a:lnTo>
                    <a:lnTo>
                      <a:pt x="12" y="54"/>
                    </a:lnTo>
                    <a:lnTo>
                      <a:pt x="12" y="48"/>
                    </a:lnTo>
                    <a:lnTo>
                      <a:pt x="12" y="41"/>
                    </a:lnTo>
                    <a:lnTo>
                      <a:pt x="15" y="34"/>
                    </a:lnTo>
                    <a:lnTo>
                      <a:pt x="15" y="34"/>
                    </a:lnTo>
                    <a:lnTo>
                      <a:pt x="19" y="27"/>
                    </a:lnTo>
                    <a:lnTo>
                      <a:pt x="24" y="22"/>
                    </a:lnTo>
                    <a:lnTo>
                      <a:pt x="30" y="16"/>
                    </a:lnTo>
                    <a:lnTo>
                      <a:pt x="37" y="14"/>
                    </a:lnTo>
                    <a:lnTo>
                      <a:pt x="43" y="12"/>
                    </a:lnTo>
                    <a:lnTo>
                      <a:pt x="52" y="11"/>
                    </a:lnTo>
                    <a:lnTo>
                      <a:pt x="58" y="12"/>
                    </a:lnTo>
                    <a:lnTo>
                      <a:pt x="67" y="15"/>
                    </a:lnTo>
                    <a:lnTo>
                      <a:pt x="67" y="15"/>
                    </a:lnTo>
                    <a:lnTo>
                      <a:pt x="72" y="19"/>
                    </a:lnTo>
                    <a:lnTo>
                      <a:pt x="77" y="23"/>
                    </a:lnTo>
                    <a:lnTo>
                      <a:pt x="83" y="29"/>
                    </a:lnTo>
                    <a:lnTo>
                      <a:pt x="86" y="34"/>
                    </a:lnTo>
                    <a:lnTo>
                      <a:pt x="88" y="41"/>
                    </a:lnTo>
                    <a:lnTo>
                      <a:pt x="88" y="48"/>
                    </a:lnTo>
                    <a:lnTo>
                      <a:pt x="88" y="54"/>
                    </a:lnTo>
                    <a:lnTo>
                      <a:pt x="87" y="61"/>
                    </a:lnTo>
                    <a:lnTo>
                      <a:pt x="99" y="61"/>
                    </a:lnTo>
                    <a:close/>
                  </a:path>
                </a:pathLst>
              </a:custGeom>
              <a:solidFill>
                <a:srgbClr val="092224"/>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1" name="Freeform 27"/>
              <p:cNvSpPr>
                <a:spLocks/>
              </p:cNvSpPr>
              <p:nvPr/>
            </p:nvSpPr>
            <p:spPr bwMode="auto">
              <a:xfrm rot="1800000">
                <a:off x="599360" y="3070638"/>
                <a:ext cx="11708" cy="4683"/>
              </a:xfrm>
              <a:custGeom>
                <a:avLst/>
                <a:gdLst/>
                <a:ahLst/>
                <a:cxnLst>
                  <a:cxn ang="0">
                    <a:pos x="19" y="7"/>
                  </a:cxn>
                  <a:cxn ang="0">
                    <a:pos x="19" y="7"/>
                  </a:cxn>
                  <a:cxn ang="0">
                    <a:pos x="18" y="3"/>
                  </a:cxn>
                  <a:cxn ang="0">
                    <a:pos x="13" y="0"/>
                  </a:cxn>
                  <a:cxn ang="0">
                    <a:pos x="13" y="0"/>
                  </a:cxn>
                  <a:cxn ang="0">
                    <a:pos x="9" y="0"/>
                  </a:cxn>
                  <a:cxn ang="0">
                    <a:pos x="7" y="0"/>
                  </a:cxn>
                  <a:cxn ang="0">
                    <a:pos x="3" y="3"/>
                  </a:cxn>
                  <a:cxn ang="0">
                    <a:pos x="1" y="6"/>
                  </a:cxn>
                  <a:cxn ang="0">
                    <a:pos x="1" y="6"/>
                  </a:cxn>
                  <a:cxn ang="0">
                    <a:pos x="0" y="7"/>
                  </a:cxn>
                  <a:cxn ang="0">
                    <a:pos x="19" y="7"/>
                  </a:cxn>
                </a:cxnLst>
                <a:rect l="0" t="0" r="r" b="b"/>
                <a:pathLst>
                  <a:path w="19" h="7">
                    <a:moveTo>
                      <a:pt x="19" y="7"/>
                    </a:moveTo>
                    <a:lnTo>
                      <a:pt x="19" y="7"/>
                    </a:lnTo>
                    <a:lnTo>
                      <a:pt x="18" y="3"/>
                    </a:lnTo>
                    <a:lnTo>
                      <a:pt x="13" y="0"/>
                    </a:lnTo>
                    <a:lnTo>
                      <a:pt x="13" y="0"/>
                    </a:lnTo>
                    <a:lnTo>
                      <a:pt x="9" y="0"/>
                    </a:lnTo>
                    <a:lnTo>
                      <a:pt x="7" y="0"/>
                    </a:lnTo>
                    <a:lnTo>
                      <a:pt x="3" y="3"/>
                    </a:lnTo>
                    <a:lnTo>
                      <a:pt x="1" y="6"/>
                    </a:lnTo>
                    <a:lnTo>
                      <a:pt x="1" y="6"/>
                    </a:lnTo>
                    <a:lnTo>
                      <a:pt x="0" y="7"/>
                    </a:lnTo>
                    <a:lnTo>
                      <a:pt x="19" y="7"/>
                    </a:lnTo>
                    <a:close/>
                  </a:path>
                </a:pathLst>
              </a:custGeom>
              <a:solidFill>
                <a:srgbClr val="092224"/>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2" name="Freeform 28"/>
              <p:cNvSpPr>
                <a:spLocks/>
              </p:cNvSpPr>
              <p:nvPr/>
            </p:nvSpPr>
            <p:spPr bwMode="auto">
              <a:xfrm rot="1800000">
                <a:off x="613190" y="3060148"/>
                <a:ext cx="11708" cy="10537"/>
              </a:xfrm>
              <a:custGeom>
                <a:avLst/>
                <a:gdLst/>
                <a:ahLst/>
                <a:cxnLst>
                  <a:cxn ang="0">
                    <a:pos x="6" y="19"/>
                  </a:cxn>
                  <a:cxn ang="0">
                    <a:pos x="6" y="19"/>
                  </a:cxn>
                  <a:cxn ang="0">
                    <a:pos x="9" y="19"/>
                  </a:cxn>
                  <a:cxn ang="0">
                    <a:pos x="13" y="19"/>
                  </a:cxn>
                  <a:cxn ang="0">
                    <a:pos x="15" y="18"/>
                  </a:cxn>
                  <a:cxn ang="0">
                    <a:pos x="18" y="13"/>
                  </a:cxn>
                  <a:cxn ang="0">
                    <a:pos x="18" y="13"/>
                  </a:cxn>
                  <a:cxn ang="0">
                    <a:pos x="20" y="11"/>
                  </a:cxn>
                  <a:cxn ang="0">
                    <a:pos x="18" y="7"/>
                  </a:cxn>
                  <a:cxn ang="0">
                    <a:pos x="17" y="4"/>
                  </a:cxn>
                  <a:cxn ang="0">
                    <a:pos x="14" y="1"/>
                  </a:cxn>
                  <a:cxn ang="0">
                    <a:pos x="14" y="1"/>
                  </a:cxn>
                  <a:cxn ang="0">
                    <a:pos x="10" y="0"/>
                  </a:cxn>
                  <a:cxn ang="0">
                    <a:pos x="6" y="1"/>
                  </a:cxn>
                  <a:cxn ang="0">
                    <a:pos x="3" y="3"/>
                  </a:cxn>
                  <a:cxn ang="0">
                    <a:pos x="0" y="5"/>
                  </a:cxn>
                  <a:cxn ang="0">
                    <a:pos x="0" y="5"/>
                  </a:cxn>
                  <a:cxn ang="0">
                    <a:pos x="0" y="9"/>
                  </a:cxn>
                  <a:cxn ang="0">
                    <a:pos x="0" y="13"/>
                  </a:cxn>
                  <a:cxn ang="0">
                    <a:pos x="2" y="16"/>
                  </a:cxn>
                  <a:cxn ang="0">
                    <a:pos x="6" y="19"/>
                  </a:cxn>
                  <a:cxn ang="0">
                    <a:pos x="6" y="19"/>
                  </a:cxn>
                </a:cxnLst>
                <a:rect l="0" t="0" r="r" b="b"/>
                <a:pathLst>
                  <a:path w="20" h="19">
                    <a:moveTo>
                      <a:pt x="6" y="19"/>
                    </a:moveTo>
                    <a:lnTo>
                      <a:pt x="6" y="19"/>
                    </a:lnTo>
                    <a:lnTo>
                      <a:pt x="9" y="19"/>
                    </a:lnTo>
                    <a:lnTo>
                      <a:pt x="13" y="19"/>
                    </a:lnTo>
                    <a:lnTo>
                      <a:pt x="15" y="18"/>
                    </a:lnTo>
                    <a:lnTo>
                      <a:pt x="18" y="13"/>
                    </a:lnTo>
                    <a:lnTo>
                      <a:pt x="18" y="13"/>
                    </a:lnTo>
                    <a:lnTo>
                      <a:pt x="20" y="11"/>
                    </a:lnTo>
                    <a:lnTo>
                      <a:pt x="18" y="7"/>
                    </a:lnTo>
                    <a:lnTo>
                      <a:pt x="17" y="4"/>
                    </a:lnTo>
                    <a:lnTo>
                      <a:pt x="14" y="1"/>
                    </a:lnTo>
                    <a:lnTo>
                      <a:pt x="14" y="1"/>
                    </a:lnTo>
                    <a:lnTo>
                      <a:pt x="10" y="0"/>
                    </a:lnTo>
                    <a:lnTo>
                      <a:pt x="6" y="1"/>
                    </a:lnTo>
                    <a:lnTo>
                      <a:pt x="3" y="3"/>
                    </a:lnTo>
                    <a:lnTo>
                      <a:pt x="0" y="5"/>
                    </a:lnTo>
                    <a:lnTo>
                      <a:pt x="0" y="5"/>
                    </a:lnTo>
                    <a:lnTo>
                      <a:pt x="0" y="9"/>
                    </a:lnTo>
                    <a:lnTo>
                      <a:pt x="0" y="13"/>
                    </a:lnTo>
                    <a:lnTo>
                      <a:pt x="2" y="16"/>
                    </a:lnTo>
                    <a:lnTo>
                      <a:pt x="6" y="19"/>
                    </a:lnTo>
                    <a:lnTo>
                      <a:pt x="6" y="19"/>
                    </a:lnTo>
                    <a:close/>
                  </a:path>
                </a:pathLst>
              </a:custGeom>
              <a:solidFill>
                <a:srgbClr val="092224"/>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3" name="Freeform 29"/>
              <p:cNvSpPr>
                <a:spLocks noEditPoints="1"/>
              </p:cNvSpPr>
              <p:nvPr/>
            </p:nvSpPr>
            <p:spPr bwMode="auto">
              <a:xfrm rot="1800000">
                <a:off x="707437" y="2962893"/>
                <a:ext cx="58540" cy="59711"/>
              </a:xfrm>
              <a:custGeom>
                <a:avLst/>
                <a:gdLst/>
                <a:ahLst/>
                <a:cxnLst>
                  <a:cxn ang="0">
                    <a:pos x="51" y="101"/>
                  </a:cxn>
                  <a:cxn ang="0">
                    <a:pos x="74" y="96"/>
                  </a:cxn>
                  <a:cxn ang="0">
                    <a:pos x="92" y="80"/>
                  </a:cxn>
                  <a:cxn ang="0">
                    <a:pos x="97" y="70"/>
                  </a:cxn>
                  <a:cxn ang="0">
                    <a:pos x="101" y="51"/>
                  </a:cxn>
                  <a:cxn ang="0">
                    <a:pos x="98" y="33"/>
                  </a:cxn>
                  <a:cxn ang="0">
                    <a:pos x="88" y="15"/>
                  </a:cxn>
                  <a:cxn ang="0">
                    <a:pos x="81" y="9"/>
                  </a:cxn>
                  <a:cxn ang="0">
                    <a:pos x="66" y="2"/>
                  </a:cxn>
                  <a:cxn ang="0">
                    <a:pos x="51" y="0"/>
                  </a:cxn>
                  <a:cxn ang="0">
                    <a:pos x="51" y="11"/>
                  </a:cxn>
                  <a:cxn ang="0">
                    <a:pos x="63" y="14"/>
                  </a:cxn>
                  <a:cxn ang="0">
                    <a:pos x="74" y="18"/>
                  </a:cxn>
                  <a:cxn ang="0">
                    <a:pos x="79" y="24"/>
                  </a:cxn>
                  <a:cxn ang="0">
                    <a:pos x="88" y="37"/>
                  </a:cxn>
                  <a:cxn ang="0">
                    <a:pos x="89" y="51"/>
                  </a:cxn>
                  <a:cxn ang="0">
                    <a:pos x="86" y="66"/>
                  </a:cxn>
                  <a:cxn ang="0">
                    <a:pos x="82" y="73"/>
                  </a:cxn>
                  <a:cxn ang="0">
                    <a:pos x="68" y="85"/>
                  </a:cxn>
                  <a:cxn ang="0">
                    <a:pos x="51" y="89"/>
                  </a:cxn>
                  <a:cxn ang="0">
                    <a:pos x="22" y="92"/>
                  </a:cxn>
                  <a:cxn ang="0">
                    <a:pos x="29" y="96"/>
                  </a:cxn>
                  <a:cxn ang="0">
                    <a:pos x="44" y="100"/>
                  </a:cxn>
                  <a:cxn ang="0">
                    <a:pos x="51" y="89"/>
                  </a:cxn>
                  <a:cxn ang="0">
                    <a:pos x="45" y="89"/>
                  </a:cxn>
                  <a:cxn ang="0">
                    <a:pos x="34" y="85"/>
                  </a:cxn>
                  <a:cxn ang="0">
                    <a:pos x="29" y="82"/>
                  </a:cxn>
                  <a:cxn ang="0">
                    <a:pos x="18" y="70"/>
                  </a:cxn>
                  <a:cxn ang="0">
                    <a:pos x="13" y="56"/>
                  </a:cxn>
                  <a:cxn ang="0">
                    <a:pos x="13" y="41"/>
                  </a:cxn>
                  <a:cxn ang="0">
                    <a:pos x="19" y="28"/>
                  </a:cxn>
                  <a:cxn ang="0">
                    <a:pos x="26" y="21"/>
                  </a:cxn>
                  <a:cxn ang="0">
                    <a:pos x="43" y="13"/>
                  </a:cxn>
                  <a:cxn ang="0">
                    <a:pos x="51" y="0"/>
                  </a:cxn>
                  <a:cxn ang="0">
                    <a:pos x="40" y="2"/>
                  </a:cxn>
                  <a:cxn ang="0">
                    <a:pos x="18" y="11"/>
                  </a:cxn>
                  <a:cxn ang="0">
                    <a:pos x="10" y="21"/>
                  </a:cxn>
                  <a:cxn ang="0">
                    <a:pos x="2" y="40"/>
                  </a:cxn>
                  <a:cxn ang="0">
                    <a:pos x="2" y="59"/>
                  </a:cxn>
                  <a:cxn ang="0">
                    <a:pos x="8" y="77"/>
                  </a:cxn>
                  <a:cxn ang="0">
                    <a:pos x="22" y="92"/>
                  </a:cxn>
                </a:cxnLst>
                <a:rect l="0" t="0" r="r" b="b"/>
                <a:pathLst>
                  <a:path w="101" h="101">
                    <a:moveTo>
                      <a:pt x="51" y="101"/>
                    </a:moveTo>
                    <a:lnTo>
                      <a:pt x="51" y="101"/>
                    </a:lnTo>
                    <a:lnTo>
                      <a:pt x="63" y="100"/>
                    </a:lnTo>
                    <a:lnTo>
                      <a:pt x="74" y="96"/>
                    </a:lnTo>
                    <a:lnTo>
                      <a:pt x="83" y="89"/>
                    </a:lnTo>
                    <a:lnTo>
                      <a:pt x="92" y="80"/>
                    </a:lnTo>
                    <a:lnTo>
                      <a:pt x="92" y="80"/>
                    </a:lnTo>
                    <a:lnTo>
                      <a:pt x="97" y="70"/>
                    </a:lnTo>
                    <a:lnTo>
                      <a:pt x="100" y="62"/>
                    </a:lnTo>
                    <a:lnTo>
                      <a:pt x="101" y="51"/>
                    </a:lnTo>
                    <a:lnTo>
                      <a:pt x="101" y="41"/>
                    </a:lnTo>
                    <a:lnTo>
                      <a:pt x="98" y="33"/>
                    </a:lnTo>
                    <a:lnTo>
                      <a:pt x="94" y="24"/>
                    </a:lnTo>
                    <a:lnTo>
                      <a:pt x="88" y="15"/>
                    </a:lnTo>
                    <a:lnTo>
                      <a:pt x="81" y="9"/>
                    </a:lnTo>
                    <a:lnTo>
                      <a:pt x="81" y="9"/>
                    </a:lnTo>
                    <a:lnTo>
                      <a:pt x="74" y="5"/>
                    </a:lnTo>
                    <a:lnTo>
                      <a:pt x="66" y="2"/>
                    </a:lnTo>
                    <a:lnTo>
                      <a:pt x="59" y="0"/>
                    </a:lnTo>
                    <a:lnTo>
                      <a:pt x="51" y="0"/>
                    </a:lnTo>
                    <a:lnTo>
                      <a:pt x="51" y="11"/>
                    </a:lnTo>
                    <a:lnTo>
                      <a:pt x="51" y="11"/>
                    </a:lnTo>
                    <a:lnTo>
                      <a:pt x="56" y="13"/>
                    </a:lnTo>
                    <a:lnTo>
                      <a:pt x="63" y="14"/>
                    </a:lnTo>
                    <a:lnTo>
                      <a:pt x="68" y="15"/>
                    </a:lnTo>
                    <a:lnTo>
                      <a:pt x="74" y="18"/>
                    </a:lnTo>
                    <a:lnTo>
                      <a:pt x="74" y="18"/>
                    </a:lnTo>
                    <a:lnTo>
                      <a:pt x="79" y="24"/>
                    </a:lnTo>
                    <a:lnTo>
                      <a:pt x="83" y="30"/>
                    </a:lnTo>
                    <a:lnTo>
                      <a:pt x="88" y="37"/>
                    </a:lnTo>
                    <a:lnTo>
                      <a:pt x="89" y="44"/>
                    </a:lnTo>
                    <a:lnTo>
                      <a:pt x="89" y="51"/>
                    </a:lnTo>
                    <a:lnTo>
                      <a:pt x="89" y="59"/>
                    </a:lnTo>
                    <a:lnTo>
                      <a:pt x="86" y="66"/>
                    </a:lnTo>
                    <a:lnTo>
                      <a:pt x="82" y="73"/>
                    </a:lnTo>
                    <a:lnTo>
                      <a:pt x="82" y="73"/>
                    </a:lnTo>
                    <a:lnTo>
                      <a:pt x="77" y="80"/>
                    </a:lnTo>
                    <a:lnTo>
                      <a:pt x="68" y="85"/>
                    </a:lnTo>
                    <a:lnTo>
                      <a:pt x="60" y="88"/>
                    </a:lnTo>
                    <a:lnTo>
                      <a:pt x="51" y="89"/>
                    </a:lnTo>
                    <a:lnTo>
                      <a:pt x="51" y="101"/>
                    </a:lnTo>
                    <a:close/>
                    <a:moveTo>
                      <a:pt x="22" y="92"/>
                    </a:moveTo>
                    <a:lnTo>
                      <a:pt x="22" y="92"/>
                    </a:lnTo>
                    <a:lnTo>
                      <a:pt x="29" y="96"/>
                    </a:lnTo>
                    <a:lnTo>
                      <a:pt x="36" y="99"/>
                    </a:lnTo>
                    <a:lnTo>
                      <a:pt x="44" y="100"/>
                    </a:lnTo>
                    <a:lnTo>
                      <a:pt x="51" y="101"/>
                    </a:lnTo>
                    <a:lnTo>
                      <a:pt x="51" y="89"/>
                    </a:lnTo>
                    <a:lnTo>
                      <a:pt x="51" y="89"/>
                    </a:lnTo>
                    <a:lnTo>
                      <a:pt x="45" y="89"/>
                    </a:lnTo>
                    <a:lnTo>
                      <a:pt x="40" y="88"/>
                    </a:lnTo>
                    <a:lnTo>
                      <a:pt x="34" y="85"/>
                    </a:lnTo>
                    <a:lnTo>
                      <a:pt x="29" y="82"/>
                    </a:lnTo>
                    <a:lnTo>
                      <a:pt x="29" y="82"/>
                    </a:lnTo>
                    <a:lnTo>
                      <a:pt x="22" y="77"/>
                    </a:lnTo>
                    <a:lnTo>
                      <a:pt x="18" y="70"/>
                    </a:lnTo>
                    <a:lnTo>
                      <a:pt x="15" y="65"/>
                    </a:lnTo>
                    <a:lnTo>
                      <a:pt x="13" y="56"/>
                    </a:lnTo>
                    <a:lnTo>
                      <a:pt x="13" y="50"/>
                    </a:lnTo>
                    <a:lnTo>
                      <a:pt x="13" y="41"/>
                    </a:lnTo>
                    <a:lnTo>
                      <a:pt x="15" y="35"/>
                    </a:lnTo>
                    <a:lnTo>
                      <a:pt x="19" y="28"/>
                    </a:lnTo>
                    <a:lnTo>
                      <a:pt x="19" y="28"/>
                    </a:lnTo>
                    <a:lnTo>
                      <a:pt x="26" y="21"/>
                    </a:lnTo>
                    <a:lnTo>
                      <a:pt x="33" y="15"/>
                    </a:lnTo>
                    <a:lnTo>
                      <a:pt x="43" y="13"/>
                    </a:lnTo>
                    <a:lnTo>
                      <a:pt x="51" y="11"/>
                    </a:lnTo>
                    <a:lnTo>
                      <a:pt x="51" y="0"/>
                    </a:lnTo>
                    <a:lnTo>
                      <a:pt x="51" y="0"/>
                    </a:lnTo>
                    <a:lnTo>
                      <a:pt x="40" y="2"/>
                    </a:lnTo>
                    <a:lnTo>
                      <a:pt x="28" y="5"/>
                    </a:lnTo>
                    <a:lnTo>
                      <a:pt x="18" y="11"/>
                    </a:lnTo>
                    <a:lnTo>
                      <a:pt x="10" y="21"/>
                    </a:lnTo>
                    <a:lnTo>
                      <a:pt x="10" y="21"/>
                    </a:lnTo>
                    <a:lnTo>
                      <a:pt x="4" y="30"/>
                    </a:lnTo>
                    <a:lnTo>
                      <a:pt x="2" y="40"/>
                    </a:lnTo>
                    <a:lnTo>
                      <a:pt x="0" y="50"/>
                    </a:lnTo>
                    <a:lnTo>
                      <a:pt x="2" y="59"/>
                    </a:lnTo>
                    <a:lnTo>
                      <a:pt x="3" y="69"/>
                    </a:lnTo>
                    <a:lnTo>
                      <a:pt x="8" y="77"/>
                    </a:lnTo>
                    <a:lnTo>
                      <a:pt x="14" y="85"/>
                    </a:lnTo>
                    <a:lnTo>
                      <a:pt x="22" y="92"/>
                    </a:lnTo>
                    <a:lnTo>
                      <a:pt x="22" y="92"/>
                    </a:lnTo>
                    <a:close/>
                  </a:path>
                </a:pathLst>
              </a:custGeom>
              <a:solidFill>
                <a:srgbClr val="092224"/>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4" name="Freeform 30"/>
              <p:cNvSpPr>
                <a:spLocks/>
              </p:cNvSpPr>
              <p:nvPr/>
            </p:nvSpPr>
            <p:spPr bwMode="auto">
              <a:xfrm rot="1800000">
                <a:off x="723284" y="2991222"/>
                <a:ext cx="11708" cy="10537"/>
              </a:xfrm>
              <a:custGeom>
                <a:avLst/>
                <a:gdLst/>
                <a:ahLst/>
                <a:cxnLst>
                  <a:cxn ang="0">
                    <a:pos x="4" y="17"/>
                  </a:cxn>
                  <a:cxn ang="0">
                    <a:pos x="4" y="17"/>
                  </a:cxn>
                  <a:cxn ang="0">
                    <a:pos x="7" y="19"/>
                  </a:cxn>
                  <a:cxn ang="0">
                    <a:pos x="11" y="19"/>
                  </a:cxn>
                  <a:cxn ang="0">
                    <a:pos x="14" y="17"/>
                  </a:cxn>
                  <a:cxn ang="0">
                    <a:pos x="16" y="15"/>
                  </a:cxn>
                  <a:cxn ang="0">
                    <a:pos x="16" y="15"/>
                  </a:cxn>
                  <a:cxn ang="0">
                    <a:pos x="19" y="11"/>
                  </a:cxn>
                  <a:cxn ang="0">
                    <a:pos x="19" y="8"/>
                  </a:cxn>
                  <a:cxn ang="0">
                    <a:pos x="18" y="4"/>
                  </a:cxn>
                  <a:cxn ang="0">
                    <a:pos x="15" y="1"/>
                  </a:cxn>
                  <a:cxn ang="0">
                    <a:pos x="15" y="1"/>
                  </a:cxn>
                  <a:cxn ang="0">
                    <a:pos x="11" y="0"/>
                  </a:cxn>
                  <a:cxn ang="0">
                    <a:pos x="7" y="0"/>
                  </a:cxn>
                  <a:cxn ang="0">
                    <a:pos x="4" y="1"/>
                  </a:cxn>
                  <a:cxn ang="0">
                    <a:pos x="1" y="4"/>
                  </a:cxn>
                  <a:cxn ang="0">
                    <a:pos x="1" y="4"/>
                  </a:cxn>
                  <a:cxn ang="0">
                    <a:pos x="0" y="6"/>
                  </a:cxn>
                  <a:cxn ang="0">
                    <a:pos x="0" y="11"/>
                  </a:cxn>
                  <a:cxn ang="0">
                    <a:pos x="1" y="13"/>
                  </a:cxn>
                  <a:cxn ang="0">
                    <a:pos x="4" y="17"/>
                  </a:cxn>
                  <a:cxn ang="0">
                    <a:pos x="4" y="17"/>
                  </a:cxn>
                </a:cxnLst>
                <a:rect l="0" t="0" r="r" b="b"/>
                <a:pathLst>
                  <a:path w="19" h="19">
                    <a:moveTo>
                      <a:pt x="4" y="17"/>
                    </a:moveTo>
                    <a:lnTo>
                      <a:pt x="4" y="17"/>
                    </a:lnTo>
                    <a:lnTo>
                      <a:pt x="7" y="19"/>
                    </a:lnTo>
                    <a:lnTo>
                      <a:pt x="11" y="19"/>
                    </a:lnTo>
                    <a:lnTo>
                      <a:pt x="14" y="17"/>
                    </a:lnTo>
                    <a:lnTo>
                      <a:pt x="16" y="15"/>
                    </a:lnTo>
                    <a:lnTo>
                      <a:pt x="16" y="15"/>
                    </a:lnTo>
                    <a:lnTo>
                      <a:pt x="19" y="11"/>
                    </a:lnTo>
                    <a:lnTo>
                      <a:pt x="19" y="8"/>
                    </a:lnTo>
                    <a:lnTo>
                      <a:pt x="18" y="4"/>
                    </a:lnTo>
                    <a:lnTo>
                      <a:pt x="15" y="1"/>
                    </a:lnTo>
                    <a:lnTo>
                      <a:pt x="15" y="1"/>
                    </a:lnTo>
                    <a:lnTo>
                      <a:pt x="11" y="0"/>
                    </a:lnTo>
                    <a:lnTo>
                      <a:pt x="7" y="0"/>
                    </a:lnTo>
                    <a:lnTo>
                      <a:pt x="4" y="1"/>
                    </a:lnTo>
                    <a:lnTo>
                      <a:pt x="1" y="4"/>
                    </a:lnTo>
                    <a:lnTo>
                      <a:pt x="1" y="4"/>
                    </a:lnTo>
                    <a:lnTo>
                      <a:pt x="0" y="6"/>
                    </a:lnTo>
                    <a:lnTo>
                      <a:pt x="0" y="11"/>
                    </a:lnTo>
                    <a:lnTo>
                      <a:pt x="1" y="13"/>
                    </a:lnTo>
                    <a:lnTo>
                      <a:pt x="4" y="17"/>
                    </a:lnTo>
                    <a:lnTo>
                      <a:pt x="4" y="17"/>
                    </a:lnTo>
                    <a:close/>
                  </a:path>
                </a:pathLst>
              </a:custGeom>
              <a:solidFill>
                <a:srgbClr val="092224"/>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5" name="Freeform 31"/>
              <p:cNvSpPr>
                <a:spLocks/>
              </p:cNvSpPr>
              <p:nvPr/>
            </p:nvSpPr>
            <p:spPr bwMode="auto">
              <a:xfrm rot="1800000">
                <a:off x="740099" y="2983017"/>
                <a:ext cx="10538" cy="10537"/>
              </a:xfrm>
              <a:custGeom>
                <a:avLst/>
                <a:gdLst/>
                <a:ahLst/>
                <a:cxnLst>
                  <a:cxn ang="0">
                    <a:pos x="4" y="17"/>
                  </a:cxn>
                  <a:cxn ang="0">
                    <a:pos x="4" y="17"/>
                  </a:cxn>
                  <a:cxn ang="0">
                    <a:pos x="7" y="19"/>
                  </a:cxn>
                  <a:cxn ang="0">
                    <a:pos x="11" y="19"/>
                  </a:cxn>
                  <a:cxn ang="0">
                    <a:pos x="13" y="17"/>
                  </a:cxn>
                  <a:cxn ang="0">
                    <a:pos x="16" y="15"/>
                  </a:cxn>
                  <a:cxn ang="0">
                    <a:pos x="16" y="15"/>
                  </a:cxn>
                  <a:cxn ang="0">
                    <a:pos x="19" y="12"/>
                  </a:cxn>
                  <a:cxn ang="0">
                    <a:pos x="19" y="8"/>
                  </a:cxn>
                  <a:cxn ang="0">
                    <a:pos x="17" y="5"/>
                  </a:cxn>
                  <a:cxn ang="0">
                    <a:pos x="15" y="2"/>
                  </a:cxn>
                  <a:cxn ang="0">
                    <a:pos x="15" y="2"/>
                  </a:cxn>
                  <a:cxn ang="0">
                    <a:pos x="11" y="0"/>
                  </a:cxn>
                  <a:cxn ang="0">
                    <a:pos x="8" y="0"/>
                  </a:cxn>
                  <a:cxn ang="0">
                    <a:pos x="4" y="1"/>
                  </a:cxn>
                  <a:cxn ang="0">
                    <a:pos x="1" y="4"/>
                  </a:cxn>
                  <a:cxn ang="0">
                    <a:pos x="1" y="4"/>
                  </a:cxn>
                  <a:cxn ang="0">
                    <a:pos x="0" y="8"/>
                  </a:cxn>
                  <a:cxn ang="0">
                    <a:pos x="0" y="12"/>
                  </a:cxn>
                  <a:cxn ang="0">
                    <a:pos x="1" y="15"/>
                  </a:cxn>
                  <a:cxn ang="0">
                    <a:pos x="4" y="17"/>
                  </a:cxn>
                  <a:cxn ang="0">
                    <a:pos x="4" y="17"/>
                  </a:cxn>
                </a:cxnLst>
                <a:rect l="0" t="0" r="r" b="b"/>
                <a:pathLst>
                  <a:path w="19" h="19">
                    <a:moveTo>
                      <a:pt x="4" y="17"/>
                    </a:moveTo>
                    <a:lnTo>
                      <a:pt x="4" y="17"/>
                    </a:lnTo>
                    <a:lnTo>
                      <a:pt x="7" y="19"/>
                    </a:lnTo>
                    <a:lnTo>
                      <a:pt x="11" y="19"/>
                    </a:lnTo>
                    <a:lnTo>
                      <a:pt x="13" y="17"/>
                    </a:lnTo>
                    <a:lnTo>
                      <a:pt x="16" y="15"/>
                    </a:lnTo>
                    <a:lnTo>
                      <a:pt x="16" y="15"/>
                    </a:lnTo>
                    <a:lnTo>
                      <a:pt x="19" y="12"/>
                    </a:lnTo>
                    <a:lnTo>
                      <a:pt x="19" y="8"/>
                    </a:lnTo>
                    <a:lnTo>
                      <a:pt x="17" y="5"/>
                    </a:lnTo>
                    <a:lnTo>
                      <a:pt x="15" y="2"/>
                    </a:lnTo>
                    <a:lnTo>
                      <a:pt x="15" y="2"/>
                    </a:lnTo>
                    <a:lnTo>
                      <a:pt x="11" y="0"/>
                    </a:lnTo>
                    <a:lnTo>
                      <a:pt x="8" y="0"/>
                    </a:lnTo>
                    <a:lnTo>
                      <a:pt x="4" y="1"/>
                    </a:lnTo>
                    <a:lnTo>
                      <a:pt x="1" y="4"/>
                    </a:lnTo>
                    <a:lnTo>
                      <a:pt x="1" y="4"/>
                    </a:lnTo>
                    <a:lnTo>
                      <a:pt x="0" y="8"/>
                    </a:lnTo>
                    <a:lnTo>
                      <a:pt x="0" y="12"/>
                    </a:lnTo>
                    <a:lnTo>
                      <a:pt x="1" y="15"/>
                    </a:lnTo>
                    <a:lnTo>
                      <a:pt x="4" y="17"/>
                    </a:lnTo>
                    <a:lnTo>
                      <a:pt x="4" y="17"/>
                    </a:lnTo>
                    <a:close/>
                  </a:path>
                </a:pathLst>
              </a:custGeom>
              <a:solidFill>
                <a:srgbClr val="092224"/>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6" name="Freeform 33"/>
              <p:cNvSpPr>
                <a:spLocks/>
              </p:cNvSpPr>
              <p:nvPr/>
            </p:nvSpPr>
            <p:spPr bwMode="auto">
              <a:xfrm rot="1800000">
                <a:off x="1351836" y="2426147"/>
                <a:ext cx="1328864" cy="1030309"/>
              </a:xfrm>
              <a:custGeom>
                <a:avLst/>
                <a:gdLst/>
                <a:ahLst/>
                <a:cxnLst>
                  <a:cxn ang="0">
                    <a:pos x="0" y="1679"/>
                  </a:cxn>
                  <a:cxn ang="0">
                    <a:pos x="0" y="80"/>
                  </a:cxn>
                  <a:cxn ang="0">
                    <a:pos x="0" y="80"/>
                  </a:cxn>
                  <a:cxn ang="0">
                    <a:pos x="1" y="72"/>
                  </a:cxn>
                  <a:cxn ang="0">
                    <a:pos x="2" y="64"/>
                  </a:cxn>
                  <a:cxn ang="0">
                    <a:pos x="6" y="49"/>
                  </a:cxn>
                  <a:cxn ang="0">
                    <a:pos x="15" y="35"/>
                  </a:cxn>
                  <a:cxn ang="0">
                    <a:pos x="24" y="24"/>
                  </a:cxn>
                  <a:cxn ang="0">
                    <a:pos x="35" y="15"/>
                  </a:cxn>
                  <a:cxn ang="0">
                    <a:pos x="49" y="7"/>
                  </a:cxn>
                  <a:cxn ang="0">
                    <a:pos x="64" y="2"/>
                  </a:cxn>
                  <a:cxn ang="0">
                    <a:pos x="72" y="1"/>
                  </a:cxn>
                  <a:cxn ang="0">
                    <a:pos x="80" y="0"/>
                  </a:cxn>
                  <a:cxn ang="0">
                    <a:pos x="2192" y="0"/>
                  </a:cxn>
                  <a:cxn ang="0">
                    <a:pos x="2192" y="0"/>
                  </a:cxn>
                  <a:cxn ang="0">
                    <a:pos x="2200" y="1"/>
                  </a:cxn>
                  <a:cxn ang="0">
                    <a:pos x="2207" y="2"/>
                  </a:cxn>
                  <a:cxn ang="0">
                    <a:pos x="2222" y="7"/>
                  </a:cxn>
                  <a:cxn ang="0">
                    <a:pos x="2236" y="15"/>
                  </a:cxn>
                  <a:cxn ang="0">
                    <a:pos x="2248" y="24"/>
                  </a:cxn>
                  <a:cxn ang="0">
                    <a:pos x="2257" y="35"/>
                  </a:cxn>
                  <a:cxn ang="0">
                    <a:pos x="2266" y="49"/>
                  </a:cxn>
                  <a:cxn ang="0">
                    <a:pos x="2270" y="64"/>
                  </a:cxn>
                  <a:cxn ang="0">
                    <a:pos x="2271" y="72"/>
                  </a:cxn>
                  <a:cxn ang="0">
                    <a:pos x="2271" y="80"/>
                  </a:cxn>
                  <a:cxn ang="0">
                    <a:pos x="2271" y="1679"/>
                  </a:cxn>
                  <a:cxn ang="0">
                    <a:pos x="2271" y="1679"/>
                  </a:cxn>
                  <a:cxn ang="0">
                    <a:pos x="2271" y="1687"/>
                  </a:cxn>
                  <a:cxn ang="0">
                    <a:pos x="2270" y="1695"/>
                  </a:cxn>
                  <a:cxn ang="0">
                    <a:pos x="2266" y="1710"/>
                  </a:cxn>
                  <a:cxn ang="0">
                    <a:pos x="2257" y="1724"/>
                  </a:cxn>
                  <a:cxn ang="0">
                    <a:pos x="2248" y="1734"/>
                  </a:cxn>
                  <a:cxn ang="0">
                    <a:pos x="2236" y="1745"/>
                  </a:cxn>
                  <a:cxn ang="0">
                    <a:pos x="2222" y="1752"/>
                  </a:cxn>
                  <a:cxn ang="0">
                    <a:pos x="2207" y="1756"/>
                  </a:cxn>
                  <a:cxn ang="0">
                    <a:pos x="2200" y="1758"/>
                  </a:cxn>
                  <a:cxn ang="0">
                    <a:pos x="2192" y="1759"/>
                  </a:cxn>
                  <a:cxn ang="0">
                    <a:pos x="80" y="1759"/>
                  </a:cxn>
                  <a:cxn ang="0">
                    <a:pos x="80" y="1759"/>
                  </a:cxn>
                  <a:cxn ang="0">
                    <a:pos x="72" y="1758"/>
                  </a:cxn>
                  <a:cxn ang="0">
                    <a:pos x="64" y="1756"/>
                  </a:cxn>
                  <a:cxn ang="0">
                    <a:pos x="49" y="1752"/>
                  </a:cxn>
                  <a:cxn ang="0">
                    <a:pos x="35" y="1745"/>
                  </a:cxn>
                  <a:cxn ang="0">
                    <a:pos x="24" y="1734"/>
                  </a:cxn>
                  <a:cxn ang="0">
                    <a:pos x="15" y="1724"/>
                  </a:cxn>
                  <a:cxn ang="0">
                    <a:pos x="6" y="1710"/>
                  </a:cxn>
                  <a:cxn ang="0">
                    <a:pos x="2" y="1695"/>
                  </a:cxn>
                  <a:cxn ang="0">
                    <a:pos x="1" y="1687"/>
                  </a:cxn>
                  <a:cxn ang="0">
                    <a:pos x="0" y="1679"/>
                  </a:cxn>
                  <a:cxn ang="0">
                    <a:pos x="0" y="1679"/>
                  </a:cxn>
                </a:cxnLst>
                <a:rect l="0" t="0" r="r" b="b"/>
                <a:pathLst>
                  <a:path w="2271" h="1759">
                    <a:moveTo>
                      <a:pt x="0" y="1679"/>
                    </a:moveTo>
                    <a:lnTo>
                      <a:pt x="0" y="80"/>
                    </a:lnTo>
                    <a:lnTo>
                      <a:pt x="0" y="80"/>
                    </a:lnTo>
                    <a:lnTo>
                      <a:pt x="1" y="72"/>
                    </a:lnTo>
                    <a:lnTo>
                      <a:pt x="2" y="64"/>
                    </a:lnTo>
                    <a:lnTo>
                      <a:pt x="6" y="49"/>
                    </a:lnTo>
                    <a:lnTo>
                      <a:pt x="15" y="35"/>
                    </a:lnTo>
                    <a:lnTo>
                      <a:pt x="24" y="24"/>
                    </a:lnTo>
                    <a:lnTo>
                      <a:pt x="35" y="15"/>
                    </a:lnTo>
                    <a:lnTo>
                      <a:pt x="49" y="7"/>
                    </a:lnTo>
                    <a:lnTo>
                      <a:pt x="64" y="2"/>
                    </a:lnTo>
                    <a:lnTo>
                      <a:pt x="72" y="1"/>
                    </a:lnTo>
                    <a:lnTo>
                      <a:pt x="80" y="0"/>
                    </a:lnTo>
                    <a:lnTo>
                      <a:pt x="2192" y="0"/>
                    </a:lnTo>
                    <a:lnTo>
                      <a:pt x="2192" y="0"/>
                    </a:lnTo>
                    <a:lnTo>
                      <a:pt x="2200" y="1"/>
                    </a:lnTo>
                    <a:lnTo>
                      <a:pt x="2207" y="2"/>
                    </a:lnTo>
                    <a:lnTo>
                      <a:pt x="2222" y="7"/>
                    </a:lnTo>
                    <a:lnTo>
                      <a:pt x="2236" y="15"/>
                    </a:lnTo>
                    <a:lnTo>
                      <a:pt x="2248" y="24"/>
                    </a:lnTo>
                    <a:lnTo>
                      <a:pt x="2257" y="35"/>
                    </a:lnTo>
                    <a:lnTo>
                      <a:pt x="2266" y="49"/>
                    </a:lnTo>
                    <a:lnTo>
                      <a:pt x="2270" y="64"/>
                    </a:lnTo>
                    <a:lnTo>
                      <a:pt x="2271" y="72"/>
                    </a:lnTo>
                    <a:lnTo>
                      <a:pt x="2271" y="80"/>
                    </a:lnTo>
                    <a:lnTo>
                      <a:pt x="2271" y="1679"/>
                    </a:lnTo>
                    <a:lnTo>
                      <a:pt x="2271" y="1679"/>
                    </a:lnTo>
                    <a:lnTo>
                      <a:pt x="2271" y="1687"/>
                    </a:lnTo>
                    <a:lnTo>
                      <a:pt x="2270" y="1695"/>
                    </a:lnTo>
                    <a:lnTo>
                      <a:pt x="2266" y="1710"/>
                    </a:lnTo>
                    <a:lnTo>
                      <a:pt x="2257" y="1724"/>
                    </a:lnTo>
                    <a:lnTo>
                      <a:pt x="2248" y="1734"/>
                    </a:lnTo>
                    <a:lnTo>
                      <a:pt x="2236" y="1745"/>
                    </a:lnTo>
                    <a:lnTo>
                      <a:pt x="2222" y="1752"/>
                    </a:lnTo>
                    <a:lnTo>
                      <a:pt x="2207" y="1756"/>
                    </a:lnTo>
                    <a:lnTo>
                      <a:pt x="2200" y="1758"/>
                    </a:lnTo>
                    <a:lnTo>
                      <a:pt x="2192" y="1759"/>
                    </a:lnTo>
                    <a:lnTo>
                      <a:pt x="80" y="1759"/>
                    </a:lnTo>
                    <a:lnTo>
                      <a:pt x="80" y="1759"/>
                    </a:lnTo>
                    <a:lnTo>
                      <a:pt x="72" y="1758"/>
                    </a:lnTo>
                    <a:lnTo>
                      <a:pt x="64" y="1756"/>
                    </a:lnTo>
                    <a:lnTo>
                      <a:pt x="49" y="1752"/>
                    </a:lnTo>
                    <a:lnTo>
                      <a:pt x="35" y="1745"/>
                    </a:lnTo>
                    <a:lnTo>
                      <a:pt x="24" y="1734"/>
                    </a:lnTo>
                    <a:lnTo>
                      <a:pt x="15" y="1724"/>
                    </a:lnTo>
                    <a:lnTo>
                      <a:pt x="6" y="1710"/>
                    </a:lnTo>
                    <a:lnTo>
                      <a:pt x="2" y="1695"/>
                    </a:lnTo>
                    <a:lnTo>
                      <a:pt x="1" y="1687"/>
                    </a:lnTo>
                    <a:lnTo>
                      <a:pt x="0" y="1679"/>
                    </a:lnTo>
                    <a:lnTo>
                      <a:pt x="0" y="1679"/>
                    </a:lnTo>
                    <a:close/>
                  </a:path>
                </a:pathLst>
              </a:custGeom>
              <a:solidFill>
                <a:srgbClr val="C0BFC7"/>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7" name="Freeform 34"/>
              <p:cNvSpPr>
                <a:spLocks/>
              </p:cNvSpPr>
              <p:nvPr/>
            </p:nvSpPr>
            <p:spPr bwMode="auto">
              <a:xfrm rot="1800000">
                <a:off x="1359661" y="2435728"/>
                <a:ext cx="1313643" cy="1012746"/>
              </a:xfrm>
              <a:custGeom>
                <a:avLst/>
                <a:gdLst/>
                <a:ahLst/>
                <a:cxnLst>
                  <a:cxn ang="0">
                    <a:pos x="0" y="1664"/>
                  </a:cxn>
                  <a:cxn ang="0">
                    <a:pos x="0" y="65"/>
                  </a:cxn>
                  <a:cxn ang="0">
                    <a:pos x="0" y="65"/>
                  </a:cxn>
                  <a:cxn ang="0">
                    <a:pos x="1" y="52"/>
                  </a:cxn>
                  <a:cxn ang="0">
                    <a:pos x="5" y="39"/>
                  </a:cxn>
                  <a:cxn ang="0">
                    <a:pos x="11" y="28"/>
                  </a:cxn>
                  <a:cxn ang="0">
                    <a:pos x="19" y="19"/>
                  </a:cxn>
                  <a:cxn ang="0">
                    <a:pos x="28" y="11"/>
                  </a:cxn>
                  <a:cxn ang="0">
                    <a:pos x="39" y="5"/>
                  </a:cxn>
                  <a:cxn ang="0">
                    <a:pos x="51" y="1"/>
                  </a:cxn>
                  <a:cxn ang="0">
                    <a:pos x="65" y="0"/>
                  </a:cxn>
                  <a:cxn ang="0">
                    <a:pos x="2177" y="0"/>
                  </a:cxn>
                  <a:cxn ang="0">
                    <a:pos x="2177" y="0"/>
                  </a:cxn>
                  <a:cxn ang="0">
                    <a:pos x="2189" y="1"/>
                  </a:cxn>
                  <a:cxn ang="0">
                    <a:pos x="2201" y="5"/>
                  </a:cxn>
                  <a:cxn ang="0">
                    <a:pos x="2212" y="11"/>
                  </a:cxn>
                  <a:cxn ang="0">
                    <a:pos x="2222" y="19"/>
                  </a:cxn>
                  <a:cxn ang="0">
                    <a:pos x="2230" y="28"/>
                  </a:cxn>
                  <a:cxn ang="0">
                    <a:pos x="2237" y="39"/>
                  </a:cxn>
                  <a:cxn ang="0">
                    <a:pos x="2241" y="52"/>
                  </a:cxn>
                  <a:cxn ang="0">
                    <a:pos x="2242" y="65"/>
                  </a:cxn>
                  <a:cxn ang="0">
                    <a:pos x="2242" y="1664"/>
                  </a:cxn>
                  <a:cxn ang="0">
                    <a:pos x="2242" y="1664"/>
                  </a:cxn>
                  <a:cxn ang="0">
                    <a:pos x="2241" y="1677"/>
                  </a:cxn>
                  <a:cxn ang="0">
                    <a:pos x="2237" y="1689"/>
                  </a:cxn>
                  <a:cxn ang="0">
                    <a:pos x="2230" y="1700"/>
                  </a:cxn>
                  <a:cxn ang="0">
                    <a:pos x="2222" y="1710"/>
                  </a:cxn>
                  <a:cxn ang="0">
                    <a:pos x="2212" y="1718"/>
                  </a:cxn>
                  <a:cxn ang="0">
                    <a:pos x="2201" y="1724"/>
                  </a:cxn>
                  <a:cxn ang="0">
                    <a:pos x="2189" y="1728"/>
                  </a:cxn>
                  <a:cxn ang="0">
                    <a:pos x="2177" y="1729"/>
                  </a:cxn>
                  <a:cxn ang="0">
                    <a:pos x="65" y="1729"/>
                  </a:cxn>
                  <a:cxn ang="0">
                    <a:pos x="65" y="1729"/>
                  </a:cxn>
                  <a:cxn ang="0">
                    <a:pos x="51" y="1728"/>
                  </a:cxn>
                  <a:cxn ang="0">
                    <a:pos x="39" y="1724"/>
                  </a:cxn>
                  <a:cxn ang="0">
                    <a:pos x="28" y="1718"/>
                  </a:cxn>
                  <a:cxn ang="0">
                    <a:pos x="19" y="1710"/>
                  </a:cxn>
                  <a:cxn ang="0">
                    <a:pos x="11" y="1700"/>
                  </a:cxn>
                  <a:cxn ang="0">
                    <a:pos x="5" y="1689"/>
                  </a:cxn>
                  <a:cxn ang="0">
                    <a:pos x="1" y="1677"/>
                  </a:cxn>
                  <a:cxn ang="0">
                    <a:pos x="0" y="1664"/>
                  </a:cxn>
                  <a:cxn ang="0">
                    <a:pos x="0" y="1664"/>
                  </a:cxn>
                </a:cxnLst>
                <a:rect l="0" t="0" r="r" b="b"/>
                <a:pathLst>
                  <a:path w="2242" h="1729">
                    <a:moveTo>
                      <a:pt x="0" y="1664"/>
                    </a:moveTo>
                    <a:lnTo>
                      <a:pt x="0" y="65"/>
                    </a:lnTo>
                    <a:lnTo>
                      <a:pt x="0" y="65"/>
                    </a:lnTo>
                    <a:lnTo>
                      <a:pt x="1" y="52"/>
                    </a:lnTo>
                    <a:lnTo>
                      <a:pt x="5" y="39"/>
                    </a:lnTo>
                    <a:lnTo>
                      <a:pt x="11" y="28"/>
                    </a:lnTo>
                    <a:lnTo>
                      <a:pt x="19" y="19"/>
                    </a:lnTo>
                    <a:lnTo>
                      <a:pt x="28" y="11"/>
                    </a:lnTo>
                    <a:lnTo>
                      <a:pt x="39" y="5"/>
                    </a:lnTo>
                    <a:lnTo>
                      <a:pt x="51" y="1"/>
                    </a:lnTo>
                    <a:lnTo>
                      <a:pt x="65" y="0"/>
                    </a:lnTo>
                    <a:lnTo>
                      <a:pt x="2177" y="0"/>
                    </a:lnTo>
                    <a:lnTo>
                      <a:pt x="2177" y="0"/>
                    </a:lnTo>
                    <a:lnTo>
                      <a:pt x="2189" y="1"/>
                    </a:lnTo>
                    <a:lnTo>
                      <a:pt x="2201" y="5"/>
                    </a:lnTo>
                    <a:lnTo>
                      <a:pt x="2212" y="11"/>
                    </a:lnTo>
                    <a:lnTo>
                      <a:pt x="2222" y="19"/>
                    </a:lnTo>
                    <a:lnTo>
                      <a:pt x="2230" y="28"/>
                    </a:lnTo>
                    <a:lnTo>
                      <a:pt x="2237" y="39"/>
                    </a:lnTo>
                    <a:lnTo>
                      <a:pt x="2241" y="52"/>
                    </a:lnTo>
                    <a:lnTo>
                      <a:pt x="2242" y="65"/>
                    </a:lnTo>
                    <a:lnTo>
                      <a:pt x="2242" y="1664"/>
                    </a:lnTo>
                    <a:lnTo>
                      <a:pt x="2242" y="1664"/>
                    </a:lnTo>
                    <a:lnTo>
                      <a:pt x="2241" y="1677"/>
                    </a:lnTo>
                    <a:lnTo>
                      <a:pt x="2237" y="1689"/>
                    </a:lnTo>
                    <a:lnTo>
                      <a:pt x="2230" y="1700"/>
                    </a:lnTo>
                    <a:lnTo>
                      <a:pt x="2222" y="1710"/>
                    </a:lnTo>
                    <a:lnTo>
                      <a:pt x="2212" y="1718"/>
                    </a:lnTo>
                    <a:lnTo>
                      <a:pt x="2201" y="1724"/>
                    </a:lnTo>
                    <a:lnTo>
                      <a:pt x="2189" y="1728"/>
                    </a:lnTo>
                    <a:lnTo>
                      <a:pt x="2177" y="1729"/>
                    </a:lnTo>
                    <a:lnTo>
                      <a:pt x="65" y="1729"/>
                    </a:lnTo>
                    <a:lnTo>
                      <a:pt x="65" y="1729"/>
                    </a:lnTo>
                    <a:lnTo>
                      <a:pt x="51" y="1728"/>
                    </a:lnTo>
                    <a:lnTo>
                      <a:pt x="39" y="1724"/>
                    </a:lnTo>
                    <a:lnTo>
                      <a:pt x="28" y="1718"/>
                    </a:lnTo>
                    <a:lnTo>
                      <a:pt x="19" y="1710"/>
                    </a:lnTo>
                    <a:lnTo>
                      <a:pt x="11" y="1700"/>
                    </a:lnTo>
                    <a:lnTo>
                      <a:pt x="5" y="1689"/>
                    </a:lnTo>
                    <a:lnTo>
                      <a:pt x="1" y="1677"/>
                    </a:lnTo>
                    <a:lnTo>
                      <a:pt x="0" y="1664"/>
                    </a:lnTo>
                    <a:lnTo>
                      <a:pt x="0" y="1664"/>
                    </a:lnTo>
                    <a:close/>
                  </a:path>
                </a:pathLst>
              </a:custGeom>
              <a:solidFill>
                <a:srgbClr val="706F75"/>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8" name="Freeform 35"/>
              <p:cNvSpPr>
                <a:spLocks/>
              </p:cNvSpPr>
              <p:nvPr/>
            </p:nvSpPr>
            <p:spPr bwMode="auto">
              <a:xfrm rot="1800000">
                <a:off x="1481074" y="2419321"/>
                <a:ext cx="1130998" cy="576036"/>
              </a:xfrm>
              <a:custGeom>
                <a:avLst/>
                <a:gdLst/>
                <a:ahLst/>
                <a:cxnLst>
                  <a:cxn ang="0">
                    <a:pos x="0" y="984"/>
                  </a:cxn>
                  <a:cxn ang="0">
                    <a:pos x="0" y="65"/>
                  </a:cxn>
                  <a:cxn ang="0">
                    <a:pos x="0" y="65"/>
                  </a:cxn>
                  <a:cxn ang="0">
                    <a:pos x="1" y="52"/>
                  </a:cxn>
                  <a:cxn ang="0">
                    <a:pos x="5" y="39"/>
                  </a:cxn>
                  <a:cxn ang="0">
                    <a:pos x="11" y="28"/>
                  </a:cxn>
                  <a:cxn ang="0">
                    <a:pos x="19" y="19"/>
                  </a:cxn>
                  <a:cxn ang="0">
                    <a:pos x="28" y="11"/>
                  </a:cxn>
                  <a:cxn ang="0">
                    <a:pos x="39" y="5"/>
                  </a:cxn>
                  <a:cxn ang="0">
                    <a:pos x="51" y="1"/>
                  </a:cxn>
                  <a:cxn ang="0">
                    <a:pos x="65" y="0"/>
                  </a:cxn>
                  <a:cxn ang="0">
                    <a:pos x="1930" y="0"/>
                  </a:cxn>
                  <a:cxn ang="0">
                    <a:pos x="0" y="984"/>
                  </a:cxn>
                </a:cxnLst>
                <a:rect l="0" t="0" r="r" b="b"/>
                <a:pathLst>
                  <a:path w="1930" h="984">
                    <a:moveTo>
                      <a:pt x="0" y="984"/>
                    </a:moveTo>
                    <a:lnTo>
                      <a:pt x="0" y="65"/>
                    </a:lnTo>
                    <a:lnTo>
                      <a:pt x="0" y="65"/>
                    </a:lnTo>
                    <a:lnTo>
                      <a:pt x="1" y="52"/>
                    </a:lnTo>
                    <a:lnTo>
                      <a:pt x="5" y="39"/>
                    </a:lnTo>
                    <a:lnTo>
                      <a:pt x="11" y="28"/>
                    </a:lnTo>
                    <a:lnTo>
                      <a:pt x="19" y="19"/>
                    </a:lnTo>
                    <a:lnTo>
                      <a:pt x="28" y="11"/>
                    </a:lnTo>
                    <a:lnTo>
                      <a:pt x="39" y="5"/>
                    </a:lnTo>
                    <a:lnTo>
                      <a:pt x="51" y="1"/>
                    </a:lnTo>
                    <a:lnTo>
                      <a:pt x="65" y="0"/>
                    </a:lnTo>
                    <a:lnTo>
                      <a:pt x="1930" y="0"/>
                    </a:lnTo>
                    <a:lnTo>
                      <a:pt x="0" y="984"/>
                    </a:lnTo>
                    <a:close/>
                  </a:path>
                </a:pathLst>
              </a:custGeom>
              <a:solidFill>
                <a:srgbClr val="C0BFC7"/>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9" name="Freeform 36"/>
              <p:cNvSpPr>
                <a:spLocks/>
              </p:cNvSpPr>
              <p:nvPr/>
            </p:nvSpPr>
            <p:spPr bwMode="auto">
              <a:xfrm rot="1800000">
                <a:off x="2219910" y="2522582"/>
                <a:ext cx="49174" cy="49174"/>
              </a:xfrm>
              <a:custGeom>
                <a:avLst/>
                <a:gdLst/>
                <a:ahLst/>
                <a:cxnLst>
                  <a:cxn ang="0">
                    <a:pos x="0" y="43"/>
                  </a:cxn>
                  <a:cxn ang="0">
                    <a:pos x="0" y="43"/>
                  </a:cxn>
                  <a:cxn ang="0">
                    <a:pos x="1" y="34"/>
                  </a:cxn>
                  <a:cxn ang="0">
                    <a:pos x="2" y="26"/>
                  </a:cxn>
                  <a:cxn ang="0">
                    <a:pos x="7" y="19"/>
                  </a:cxn>
                  <a:cxn ang="0">
                    <a:pos x="12" y="13"/>
                  </a:cxn>
                  <a:cxn ang="0">
                    <a:pos x="19" y="7"/>
                  </a:cxn>
                  <a:cxn ang="0">
                    <a:pos x="26" y="3"/>
                  </a:cxn>
                  <a:cxn ang="0">
                    <a:pos x="34" y="2"/>
                  </a:cxn>
                  <a:cxn ang="0">
                    <a:pos x="42" y="0"/>
                  </a:cxn>
                  <a:cxn ang="0">
                    <a:pos x="42" y="0"/>
                  </a:cxn>
                  <a:cxn ang="0">
                    <a:pos x="50" y="2"/>
                  </a:cxn>
                  <a:cxn ang="0">
                    <a:pos x="58" y="3"/>
                  </a:cxn>
                  <a:cxn ang="0">
                    <a:pos x="65" y="7"/>
                  </a:cxn>
                  <a:cxn ang="0">
                    <a:pos x="72" y="13"/>
                  </a:cxn>
                  <a:cxn ang="0">
                    <a:pos x="76" y="19"/>
                  </a:cxn>
                  <a:cxn ang="0">
                    <a:pos x="80" y="26"/>
                  </a:cxn>
                  <a:cxn ang="0">
                    <a:pos x="83" y="34"/>
                  </a:cxn>
                  <a:cxn ang="0">
                    <a:pos x="84" y="43"/>
                  </a:cxn>
                  <a:cxn ang="0">
                    <a:pos x="84" y="43"/>
                  </a:cxn>
                  <a:cxn ang="0">
                    <a:pos x="83" y="51"/>
                  </a:cxn>
                  <a:cxn ang="0">
                    <a:pos x="80" y="59"/>
                  </a:cxn>
                  <a:cxn ang="0">
                    <a:pos x="76" y="66"/>
                  </a:cxn>
                  <a:cxn ang="0">
                    <a:pos x="72" y="73"/>
                  </a:cxn>
                  <a:cxn ang="0">
                    <a:pos x="65" y="78"/>
                  </a:cxn>
                  <a:cxn ang="0">
                    <a:pos x="58" y="81"/>
                  </a:cxn>
                  <a:cxn ang="0">
                    <a:pos x="50" y="83"/>
                  </a:cxn>
                  <a:cxn ang="0">
                    <a:pos x="42" y="85"/>
                  </a:cxn>
                  <a:cxn ang="0">
                    <a:pos x="42" y="85"/>
                  </a:cxn>
                  <a:cxn ang="0">
                    <a:pos x="34" y="83"/>
                  </a:cxn>
                  <a:cxn ang="0">
                    <a:pos x="26" y="81"/>
                  </a:cxn>
                  <a:cxn ang="0">
                    <a:pos x="19" y="78"/>
                  </a:cxn>
                  <a:cxn ang="0">
                    <a:pos x="12" y="73"/>
                  </a:cxn>
                  <a:cxn ang="0">
                    <a:pos x="7" y="66"/>
                  </a:cxn>
                  <a:cxn ang="0">
                    <a:pos x="2" y="59"/>
                  </a:cxn>
                  <a:cxn ang="0">
                    <a:pos x="1" y="51"/>
                  </a:cxn>
                  <a:cxn ang="0">
                    <a:pos x="0" y="43"/>
                  </a:cxn>
                  <a:cxn ang="0">
                    <a:pos x="0" y="43"/>
                  </a:cxn>
                </a:cxnLst>
                <a:rect l="0" t="0" r="r" b="b"/>
                <a:pathLst>
                  <a:path w="84" h="85">
                    <a:moveTo>
                      <a:pt x="0" y="43"/>
                    </a:moveTo>
                    <a:lnTo>
                      <a:pt x="0" y="43"/>
                    </a:lnTo>
                    <a:lnTo>
                      <a:pt x="1" y="34"/>
                    </a:lnTo>
                    <a:lnTo>
                      <a:pt x="2" y="26"/>
                    </a:lnTo>
                    <a:lnTo>
                      <a:pt x="7" y="19"/>
                    </a:lnTo>
                    <a:lnTo>
                      <a:pt x="12" y="13"/>
                    </a:lnTo>
                    <a:lnTo>
                      <a:pt x="19" y="7"/>
                    </a:lnTo>
                    <a:lnTo>
                      <a:pt x="26" y="3"/>
                    </a:lnTo>
                    <a:lnTo>
                      <a:pt x="34" y="2"/>
                    </a:lnTo>
                    <a:lnTo>
                      <a:pt x="42" y="0"/>
                    </a:lnTo>
                    <a:lnTo>
                      <a:pt x="42" y="0"/>
                    </a:lnTo>
                    <a:lnTo>
                      <a:pt x="50" y="2"/>
                    </a:lnTo>
                    <a:lnTo>
                      <a:pt x="58" y="3"/>
                    </a:lnTo>
                    <a:lnTo>
                      <a:pt x="65" y="7"/>
                    </a:lnTo>
                    <a:lnTo>
                      <a:pt x="72" y="13"/>
                    </a:lnTo>
                    <a:lnTo>
                      <a:pt x="76" y="19"/>
                    </a:lnTo>
                    <a:lnTo>
                      <a:pt x="80" y="26"/>
                    </a:lnTo>
                    <a:lnTo>
                      <a:pt x="83" y="34"/>
                    </a:lnTo>
                    <a:lnTo>
                      <a:pt x="84" y="43"/>
                    </a:lnTo>
                    <a:lnTo>
                      <a:pt x="84" y="43"/>
                    </a:lnTo>
                    <a:lnTo>
                      <a:pt x="83" y="51"/>
                    </a:lnTo>
                    <a:lnTo>
                      <a:pt x="80" y="59"/>
                    </a:lnTo>
                    <a:lnTo>
                      <a:pt x="76" y="66"/>
                    </a:lnTo>
                    <a:lnTo>
                      <a:pt x="72" y="73"/>
                    </a:lnTo>
                    <a:lnTo>
                      <a:pt x="65" y="78"/>
                    </a:lnTo>
                    <a:lnTo>
                      <a:pt x="58" y="81"/>
                    </a:lnTo>
                    <a:lnTo>
                      <a:pt x="50" y="83"/>
                    </a:lnTo>
                    <a:lnTo>
                      <a:pt x="42" y="85"/>
                    </a:lnTo>
                    <a:lnTo>
                      <a:pt x="42" y="85"/>
                    </a:lnTo>
                    <a:lnTo>
                      <a:pt x="34" y="83"/>
                    </a:lnTo>
                    <a:lnTo>
                      <a:pt x="26" y="81"/>
                    </a:lnTo>
                    <a:lnTo>
                      <a:pt x="19" y="78"/>
                    </a:lnTo>
                    <a:lnTo>
                      <a:pt x="12" y="73"/>
                    </a:lnTo>
                    <a:lnTo>
                      <a:pt x="7" y="66"/>
                    </a:lnTo>
                    <a:lnTo>
                      <a:pt x="2" y="59"/>
                    </a:lnTo>
                    <a:lnTo>
                      <a:pt x="1" y="51"/>
                    </a:lnTo>
                    <a:lnTo>
                      <a:pt x="0" y="43"/>
                    </a:lnTo>
                    <a:lnTo>
                      <a:pt x="0" y="43"/>
                    </a:lnTo>
                    <a:close/>
                  </a:path>
                </a:pathLst>
              </a:custGeom>
              <a:solidFill>
                <a:srgbClr val="706F75"/>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0" name="Rectangle 37"/>
              <p:cNvSpPr>
                <a:spLocks noChangeArrowheads="1"/>
              </p:cNvSpPr>
              <p:nvPr/>
            </p:nvSpPr>
            <p:spPr bwMode="auto">
              <a:xfrm rot="1800000">
                <a:off x="1476585" y="2531148"/>
                <a:ext cx="1081824" cy="823076"/>
              </a:xfrm>
              <a:prstGeom prst="rect">
                <a:avLst/>
              </a:prstGeom>
              <a:solidFill>
                <a:srgbClr val="FFFFFF"/>
              </a:solidFill>
              <a:ln w="9525">
                <a:noFill/>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1" name="Freeform 40"/>
              <p:cNvSpPr>
                <a:spLocks/>
              </p:cNvSpPr>
              <p:nvPr/>
            </p:nvSpPr>
            <p:spPr bwMode="auto">
              <a:xfrm rot="1800000">
                <a:off x="2362395" y="2904623"/>
                <a:ext cx="15221" cy="14050"/>
              </a:xfrm>
              <a:custGeom>
                <a:avLst/>
                <a:gdLst/>
                <a:ahLst/>
                <a:cxnLst>
                  <a:cxn ang="0">
                    <a:pos x="0" y="21"/>
                  </a:cxn>
                  <a:cxn ang="0">
                    <a:pos x="1" y="0"/>
                  </a:cxn>
                  <a:cxn ang="0">
                    <a:pos x="26" y="1"/>
                  </a:cxn>
                  <a:cxn ang="0">
                    <a:pos x="23" y="23"/>
                  </a:cxn>
                  <a:cxn ang="0">
                    <a:pos x="0" y="21"/>
                  </a:cxn>
                  <a:cxn ang="0">
                    <a:pos x="0" y="21"/>
                  </a:cxn>
                </a:cxnLst>
                <a:rect l="0" t="0" r="r" b="b"/>
                <a:pathLst>
                  <a:path w="26" h="23">
                    <a:moveTo>
                      <a:pt x="0" y="21"/>
                    </a:moveTo>
                    <a:lnTo>
                      <a:pt x="1" y="0"/>
                    </a:lnTo>
                    <a:lnTo>
                      <a:pt x="26" y="1"/>
                    </a:lnTo>
                    <a:lnTo>
                      <a:pt x="23" y="23"/>
                    </a:lnTo>
                    <a:lnTo>
                      <a:pt x="0" y="21"/>
                    </a:lnTo>
                    <a:lnTo>
                      <a:pt x="0" y="21"/>
                    </a:lnTo>
                  </a:path>
                </a:pathLst>
              </a:custGeom>
              <a:no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2" name="Freeform 59"/>
              <p:cNvSpPr>
                <a:spLocks/>
              </p:cNvSpPr>
              <p:nvPr/>
            </p:nvSpPr>
            <p:spPr bwMode="auto">
              <a:xfrm rot="1800000">
                <a:off x="2039198" y="3019098"/>
                <a:ext cx="833613" cy="1044358"/>
              </a:xfrm>
              <a:custGeom>
                <a:avLst/>
                <a:gdLst/>
                <a:ahLst/>
                <a:cxnLst>
                  <a:cxn ang="0">
                    <a:pos x="1390" y="1529"/>
                  </a:cxn>
                  <a:cxn ang="0">
                    <a:pos x="1360" y="1467"/>
                  </a:cxn>
                  <a:cxn ang="0">
                    <a:pos x="1234" y="1252"/>
                  </a:cxn>
                  <a:cxn ang="0">
                    <a:pos x="1189" y="1120"/>
                  </a:cxn>
                  <a:cxn ang="0">
                    <a:pos x="1127" y="817"/>
                  </a:cxn>
                  <a:cxn ang="0">
                    <a:pos x="1090" y="685"/>
                  </a:cxn>
                  <a:cxn ang="0">
                    <a:pos x="1016" y="550"/>
                  </a:cxn>
                  <a:cxn ang="0">
                    <a:pos x="950" y="474"/>
                  </a:cxn>
                  <a:cxn ang="0">
                    <a:pos x="880" y="407"/>
                  </a:cxn>
                  <a:cxn ang="0">
                    <a:pos x="835" y="391"/>
                  </a:cxn>
                  <a:cxn ang="0">
                    <a:pos x="794" y="409"/>
                  </a:cxn>
                  <a:cxn ang="0">
                    <a:pos x="759" y="444"/>
                  </a:cxn>
                  <a:cxn ang="0">
                    <a:pos x="743" y="437"/>
                  </a:cxn>
                  <a:cxn ang="0">
                    <a:pos x="681" y="383"/>
                  </a:cxn>
                  <a:cxn ang="0">
                    <a:pos x="629" y="362"/>
                  </a:cxn>
                  <a:cxn ang="0">
                    <a:pos x="591" y="368"/>
                  </a:cxn>
                  <a:cxn ang="0">
                    <a:pos x="557" y="388"/>
                  </a:cxn>
                  <a:cxn ang="0">
                    <a:pos x="535" y="424"/>
                  </a:cxn>
                  <a:cxn ang="0">
                    <a:pos x="515" y="405"/>
                  </a:cxn>
                  <a:cxn ang="0">
                    <a:pos x="474" y="368"/>
                  </a:cxn>
                  <a:cxn ang="0">
                    <a:pos x="428" y="358"/>
                  </a:cxn>
                  <a:cxn ang="0">
                    <a:pos x="373" y="376"/>
                  </a:cxn>
                  <a:cxn ang="0">
                    <a:pos x="342" y="407"/>
                  </a:cxn>
                  <a:cxn ang="0">
                    <a:pos x="219" y="208"/>
                  </a:cxn>
                  <a:cxn ang="0">
                    <a:pos x="157" y="93"/>
                  </a:cxn>
                  <a:cxn ang="0">
                    <a:pos x="106" y="16"/>
                  </a:cxn>
                  <a:cxn ang="0">
                    <a:pos x="79" y="0"/>
                  </a:cxn>
                  <a:cxn ang="0">
                    <a:pos x="56" y="3"/>
                  </a:cxn>
                  <a:cxn ang="0">
                    <a:pos x="26" y="20"/>
                  </a:cxn>
                  <a:cxn ang="0">
                    <a:pos x="4" y="54"/>
                  </a:cxn>
                  <a:cxn ang="0">
                    <a:pos x="1" y="109"/>
                  </a:cxn>
                  <a:cxn ang="0">
                    <a:pos x="29" y="184"/>
                  </a:cxn>
                  <a:cxn ang="0">
                    <a:pos x="120" y="391"/>
                  </a:cxn>
                  <a:cxn ang="0">
                    <a:pos x="198" y="575"/>
                  </a:cxn>
                  <a:cxn ang="0">
                    <a:pos x="302" y="802"/>
                  </a:cxn>
                  <a:cxn ang="0">
                    <a:pos x="350" y="943"/>
                  </a:cxn>
                  <a:cxn ang="0">
                    <a:pos x="373" y="1033"/>
                  </a:cxn>
                  <a:cxn ang="0">
                    <a:pos x="368" y="1041"/>
                  </a:cxn>
                  <a:cxn ang="0">
                    <a:pos x="345" y="1030"/>
                  </a:cxn>
                  <a:cxn ang="0">
                    <a:pos x="324" y="997"/>
                  </a:cxn>
                  <a:cxn ang="0">
                    <a:pos x="298" y="931"/>
                  </a:cxn>
                  <a:cxn ang="0">
                    <a:pos x="285" y="913"/>
                  </a:cxn>
                  <a:cxn ang="0">
                    <a:pos x="266" y="853"/>
                  </a:cxn>
                  <a:cxn ang="0">
                    <a:pos x="270" y="781"/>
                  </a:cxn>
                  <a:cxn ang="0">
                    <a:pos x="268" y="755"/>
                  </a:cxn>
                  <a:cxn ang="0">
                    <a:pos x="230" y="680"/>
                  </a:cxn>
                  <a:cxn ang="0">
                    <a:pos x="192" y="643"/>
                  </a:cxn>
                  <a:cxn ang="0">
                    <a:pos x="172" y="639"/>
                  </a:cxn>
                  <a:cxn ang="0">
                    <a:pos x="153" y="649"/>
                  </a:cxn>
                  <a:cxn ang="0">
                    <a:pos x="139" y="695"/>
                  </a:cxn>
                  <a:cxn ang="0">
                    <a:pos x="135" y="766"/>
                  </a:cxn>
                  <a:cxn ang="0">
                    <a:pos x="112" y="835"/>
                  </a:cxn>
                  <a:cxn ang="0">
                    <a:pos x="82" y="907"/>
                  </a:cxn>
                  <a:cxn ang="0">
                    <a:pos x="90" y="958"/>
                  </a:cxn>
                  <a:cxn ang="0">
                    <a:pos x="204" y="1190"/>
                  </a:cxn>
                  <a:cxn ang="0">
                    <a:pos x="233" y="1228"/>
                  </a:cxn>
                  <a:cxn ang="0">
                    <a:pos x="353" y="1324"/>
                  </a:cxn>
                  <a:cxn ang="0">
                    <a:pos x="429" y="1364"/>
                  </a:cxn>
                  <a:cxn ang="0">
                    <a:pos x="621" y="1455"/>
                  </a:cxn>
                  <a:cxn ang="0">
                    <a:pos x="717" y="1517"/>
                  </a:cxn>
                  <a:cxn ang="0">
                    <a:pos x="787" y="1585"/>
                  </a:cxn>
                  <a:cxn ang="0">
                    <a:pos x="914" y="1782"/>
                  </a:cxn>
                </a:cxnLst>
                <a:rect l="0" t="0" r="r" b="b"/>
                <a:pathLst>
                  <a:path w="1424" h="1782">
                    <a:moveTo>
                      <a:pt x="1424" y="1587"/>
                    </a:moveTo>
                    <a:lnTo>
                      <a:pt x="1424" y="1587"/>
                    </a:lnTo>
                    <a:lnTo>
                      <a:pt x="1398" y="1545"/>
                    </a:lnTo>
                    <a:lnTo>
                      <a:pt x="1390" y="1529"/>
                    </a:lnTo>
                    <a:lnTo>
                      <a:pt x="1384" y="1517"/>
                    </a:lnTo>
                    <a:lnTo>
                      <a:pt x="1384" y="1517"/>
                    </a:lnTo>
                    <a:lnTo>
                      <a:pt x="1373" y="1493"/>
                    </a:lnTo>
                    <a:lnTo>
                      <a:pt x="1360" y="1467"/>
                    </a:lnTo>
                    <a:lnTo>
                      <a:pt x="1326" y="1408"/>
                    </a:lnTo>
                    <a:lnTo>
                      <a:pt x="1244" y="1271"/>
                    </a:lnTo>
                    <a:lnTo>
                      <a:pt x="1244" y="1271"/>
                    </a:lnTo>
                    <a:lnTo>
                      <a:pt x="1234" y="1252"/>
                    </a:lnTo>
                    <a:lnTo>
                      <a:pt x="1223" y="1230"/>
                    </a:lnTo>
                    <a:lnTo>
                      <a:pt x="1215" y="1206"/>
                    </a:lnTo>
                    <a:lnTo>
                      <a:pt x="1206" y="1179"/>
                    </a:lnTo>
                    <a:lnTo>
                      <a:pt x="1189" y="1120"/>
                    </a:lnTo>
                    <a:lnTo>
                      <a:pt x="1174" y="1057"/>
                    </a:lnTo>
                    <a:lnTo>
                      <a:pt x="1161" y="992"/>
                    </a:lnTo>
                    <a:lnTo>
                      <a:pt x="1147" y="929"/>
                    </a:lnTo>
                    <a:lnTo>
                      <a:pt x="1127" y="817"/>
                    </a:lnTo>
                    <a:lnTo>
                      <a:pt x="1127" y="817"/>
                    </a:lnTo>
                    <a:lnTo>
                      <a:pt x="1117" y="771"/>
                    </a:lnTo>
                    <a:lnTo>
                      <a:pt x="1105" y="726"/>
                    </a:lnTo>
                    <a:lnTo>
                      <a:pt x="1090" y="685"/>
                    </a:lnTo>
                    <a:lnTo>
                      <a:pt x="1074" y="647"/>
                    </a:lnTo>
                    <a:lnTo>
                      <a:pt x="1056" y="612"/>
                    </a:lnTo>
                    <a:lnTo>
                      <a:pt x="1037" y="579"/>
                    </a:lnTo>
                    <a:lnTo>
                      <a:pt x="1016" y="550"/>
                    </a:lnTo>
                    <a:lnTo>
                      <a:pt x="995" y="526"/>
                    </a:lnTo>
                    <a:lnTo>
                      <a:pt x="995" y="526"/>
                    </a:lnTo>
                    <a:lnTo>
                      <a:pt x="973" y="500"/>
                    </a:lnTo>
                    <a:lnTo>
                      <a:pt x="950" y="474"/>
                    </a:lnTo>
                    <a:lnTo>
                      <a:pt x="926" y="450"/>
                    </a:lnTo>
                    <a:lnTo>
                      <a:pt x="903" y="426"/>
                    </a:lnTo>
                    <a:lnTo>
                      <a:pt x="891" y="417"/>
                    </a:lnTo>
                    <a:lnTo>
                      <a:pt x="880" y="407"/>
                    </a:lnTo>
                    <a:lnTo>
                      <a:pt x="869" y="400"/>
                    </a:lnTo>
                    <a:lnTo>
                      <a:pt x="857" y="395"/>
                    </a:lnTo>
                    <a:lnTo>
                      <a:pt x="846" y="392"/>
                    </a:lnTo>
                    <a:lnTo>
                      <a:pt x="835" y="391"/>
                    </a:lnTo>
                    <a:lnTo>
                      <a:pt x="824" y="394"/>
                    </a:lnTo>
                    <a:lnTo>
                      <a:pt x="813" y="398"/>
                    </a:lnTo>
                    <a:lnTo>
                      <a:pt x="813" y="398"/>
                    </a:lnTo>
                    <a:lnTo>
                      <a:pt x="794" y="409"/>
                    </a:lnTo>
                    <a:lnTo>
                      <a:pt x="781" y="420"/>
                    </a:lnTo>
                    <a:lnTo>
                      <a:pt x="770" y="429"/>
                    </a:lnTo>
                    <a:lnTo>
                      <a:pt x="763" y="437"/>
                    </a:lnTo>
                    <a:lnTo>
                      <a:pt x="759" y="444"/>
                    </a:lnTo>
                    <a:lnTo>
                      <a:pt x="758" y="450"/>
                    </a:lnTo>
                    <a:lnTo>
                      <a:pt x="756" y="454"/>
                    </a:lnTo>
                    <a:lnTo>
                      <a:pt x="756" y="454"/>
                    </a:lnTo>
                    <a:lnTo>
                      <a:pt x="743" y="437"/>
                    </a:lnTo>
                    <a:lnTo>
                      <a:pt x="726" y="420"/>
                    </a:lnTo>
                    <a:lnTo>
                      <a:pt x="706" y="400"/>
                    </a:lnTo>
                    <a:lnTo>
                      <a:pt x="693" y="392"/>
                    </a:lnTo>
                    <a:lnTo>
                      <a:pt x="681" y="383"/>
                    </a:lnTo>
                    <a:lnTo>
                      <a:pt x="669" y="376"/>
                    </a:lnTo>
                    <a:lnTo>
                      <a:pt x="657" y="369"/>
                    </a:lnTo>
                    <a:lnTo>
                      <a:pt x="643" y="365"/>
                    </a:lnTo>
                    <a:lnTo>
                      <a:pt x="629" y="362"/>
                    </a:lnTo>
                    <a:lnTo>
                      <a:pt x="617" y="361"/>
                    </a:lnTo>
                    <a:lnTo>
                      <a:pt x="604" y="364"/>
                    </a:lnTo>
                    <a:lnTo>
                      <a:pt x="604" y="364"/>
                    </a:lnTo>
                    <a:lnTo>
                      <a:pt x="591" y="368"/>
                    </a:lnTo>
                    <a:lnTo>
                      <a:pt x="582" y="373"/>
                    </a:lnTo>
                    <a:lnTo>
                      <a:pt x="572" y="377"/>
                    </a:lnTo>
                    <a:lnTo>
                      <a:pt x="564" y="383"/>
                    </a:lnTo>
                    <a:lnTo>
                      <a:pt x="557" y="388"/>
                    </a:lnTo>
                    <a:lnTo>
                      <a:pt x="552" y="394"/>
                    </a:lnTo>
                    <a:lnTo>
                      <a:pt x="544" y="406"/>
                    </a:lnTo>
                    <a:lnTo>
                      <a:pt x="538" y="415"/>
                    </a:lnTo>
                    <a:lnTo>
                      <a:pt x="535" y="424"/>
                    </a:lnTo>
                    <a:lnTo>
                      <a:pt x="533" y="432"/>
                    </a:lnTo>
                    <a:lnTo>
                      <a:pt x="533" y="432"/>
                    </a:lnTo>
                    <a:lnTo>
                      <a:pt x="525" y="418"/>
                    </a:lnTo>
                    <a:lnTo>
                      <a:pt x="515" y="405"/>
                    </a:lnTo>
                    <a:lnTo>
                      <a:pt x="501" y="388"/>
                    </a:lnTo>
                    <a:lnTo>
                      <a:pt x="493" y="381"/>
                    </a:lnTo>
                    <a:lnTo>
                      <a:pt x="484" y="375"/>
                    </a:lnTo>
                    <a:lnTo>
                      <a:pt x="474" y="368"/>
                    </a:lnTo>
                    <a:lnTo>
                      <a:pt x="465" y="364"/>
                    </a:lnTo>
                    <a:lnTo>
                      <a:pt x="452" y="360"/>
                    </a:lnTo>
                    <a:lnTo>
                      <a:pt x="441" y="357"/>
                    </a:lnTo>
                    <a:lnTo>
                      <a:pt x="428" y="358"/>
                    </a:lnTo>
                    <a:lnTo>
                      <a:pt x="416" y="360"/>
                    </a:lnTo>
                    <a:lnTo>
                      <a:pt x="416" y="360"/>
                    </a:lnTo>
                    <a:lnTo>
                      <a:pt x="391" y="368"/>
                    </a:lnTo>
                    <a:lnTo>
                      <a:pt x="373" y="376"/>
                    </a:lnTo>
                    <a:lnTo>
                      <a:pt x="360" y="386"/>
                    </a:lnTo>
                    <a:lnTo>
                      <a:pt x="351" y="394"/>
                    </a:lnTo>
                    <a:lnTo>
                      <a:pt x="345" y="402"/>
                    </a:lnTo>
                    <a:lnTo>
                      <a:pt x="342" y="407"/>
                    </a:lnTo>
                    <a:lnTo>
                      <a:pt x="341" y="413"/>
                    </a:lnTo>
                    <a:lnTo>
                      <a:pt x="341" y="413"/>
                    </a:lnTo>
                    <a:lnTo>
                      <a:pt x="274" y="302"/>
                    </a:lnTo>
                    <a:lnTo>
                      <a:pt x="219" y="208"/>
                    </a:lnTo>
                    <a:lnTo>
                      <a:pt x="193" y="163"/>
                    </a:lnTo>
                    <a:lnTo>
                      <a:pt x="173" y="124"/>
                    </a:lnTo>
                    <a:lnTo>
                      <a:pt x="173" y="124"/>
                    </a:lnTo>
                    <a:lnTo>
                      <a:pt x="157" y="93"/>
                    </a:lnTo>
                    <a:lnTo>
                      <a:pt x="142" y="65"/>
                    </a:lnTo>
                    <a:lnTo>
                      <a:pt x="127" y="42"/>
                    </a:lnTo>
                    <a:lnTo>
                      <a:pt x="113" y="23"/>
                    </a:lnTo>
                    <a:lnTo>
                      <a:pt x="106" y="16"/>
                    </a:lnTo>
                    <a:lnTo>
                      <a:pt x="99" y="11"/>
                    </a:lnTo>
                    <a:lnTo>
                      <a:pt x="93" y="5"/>
                    </a:lnTo>
                    <a:lnTo>
                      <a:pt x="86" y="3"/>
                    </a:lnTo>
                    <a:lnTo>
                      <a:pt x="79" y="0"/>
                    </a:lnTo>
                    <a:lnTo>
                      <a:pt x="72" y="0"/>
                    </a:lnTo>
                    <a:lnTo>
                      <a:pt x="64" y="0"/>
                    </a:lnTo>
                    <a:lnTo>
                      <a:pt x="56" y="3"/>
                    </a:lnTo>
                    <a:lnTo>
                      <a:pt x="56" y="3"/>
                    </a:lnTo>
                    <a:lnTo>
                      <a:pt x="49" y="5"/>
                    </a:lnTo>
                    <a:lnTo>
                      <a:pt x="41" y="9"/>
                    </a:lnTo>
                    <a:lnTo>
                      <a:pt x="33" y="15"/>
                    </a:lnTo>
                    <a:lnTo>
                      <a:pt x="26" y="20"/>
                    </a:lnTo>
                    <a:lnTo>
                      <a:pt x="19" y="27"/>
                    </a:lnTo>
                    <a:lnTo>
                      <a:pt x="14" y="35"/>
                    </a:lnTo>
                    <a:lnTo>
                      <a:pt x="8" y="45"/>
                    </a:lnTo>
                    <a:lnTo>
                      <a:pt x="4" y="54"/>
                    </a:lnTo>
                    <a:lnTo>
                      <a:pt x="1" y="67"/>
                    </a:lnTo>
                    <a:lnTo>
                      <a:pt x="0" y="79"/>
                    </a:lnTo>
                    <a:lnTo>
                      <a:pt x="0" y="93"/>
                    </a:lnTo>
                    <a:lnTo>
                      <a:pt x="1" y="109"/>
                    </a:lnTo>
                    <a:lnTo>
                      <a:pt x="5" y="125"/>
                    </a:lnTo>
                    <a:lnTo>
                      <a:pt x="11" y="143"/>
                    </a:lnTo>
                    <a:lnTo>
                      <a:pt x="18" y="162"/>
                    </a:lnTo>
                    <a:lnTo>
                      <a:pt x="29" y="184"/>
                    </a:lnTo>
                    <a:lnTo>
                      <a:pt x="29" y="184"/>
                    </a:lnTo>
                    <a:lnTo>
                      <a:pt x="50" y="230"/>
                    </a:lnTo>
                    <a:lnTo>
                      <a:pt x="74" y="282"/>
                    </a:lnTo>
                    <a:lnTo>
                      <a:pt x="120" y="391"/>
                    </a:lnTo>
                    <a:lnTo>
                      <a:pt x="162" y="495"/>
                    </a:lnTo>
                    <a:lnTo>
                      <a:pt x="181" y="538"/>
                    </a:lnTo>
                    <a:lnTo>
                      <a:pt x="198" y="575"/>
                    </a:lnTo>
                    <a:lnTo>
                      <a:pt x="198" y="575"/>
                    </a:lnTo>
                    <a:lnTo>
                      <a:pt x="236" y="653"/>
                    </a:lnTo>
                    <a:lnTo>
                      <a:pt x="257" y="700"/>
                    </a:lnTo>
                    <a:lnTo>
                      <a:pt x="281" y="751"/>
                    </a:lnTo>
                    <a:lnTo>
                      <a:pt x="302" y="802"/>
                    </a:lnTo>
                    <a:lnTo>
                      <a:pt x="322" y="852"/>
                    </a:lnTo>
                    <a:lnTo>
                      <a:pt x="338" y="899"/>
                    </a:lnTo>
                    <a:lnTo>
                      <a:pt x="345" y="922"/>
                    </a:lnTo>
                    <a:lnTo>
                      <a:pt x="350" y="943"/>
                    </a:lnTo>
                    <a:lnTo>
                      <a:pt x="350" y="943"/>
                    </a:lnTo>
                    <a:lnTo>
                      <a:pt x="366" y="1004"/>
                    </a:lnTo>
                    <a:lnTo>
                      <a:pt x="371" y="1022"/>
                    </a:lnTo>
                    <a:lnTo>
                      <a:pt x="373" y="1033"/>
                    </a:lnTo>
                    <a:lnTo>
                      <a:pt x="373" y="1037"/>
                    </a:lnTo>
                    <a:lnTo>
                      <a:pt x="372" y="1040"/>
                    </a:lnTo>
                    <a:lnTo>
                      <a:pt x="371" y="1041"/>
                    </a:lnTo>
                    <a:lnTo>
                      <a:pt x="368" y="1041"/>
                    </a:lnTo>
                    <a:lnTo>
                      <a:pt x="361" y="1038"/>
                    </a:lnTo>
                    <a:lnTo>
                      <a:pt x="351" y="1034"/>
                    </a:lnTo>
                    <a:lnTo>
                      <a:pt x="351" y="1034"/>
                    </a:lnTo>
                    <a:lnTo>
                      <a:pt x="345" y="1030"/>
                    </a:lnTo>
                    <a:lnTo>
                      <a:pt x="339" y="1026"/>
                    </a:lnTo>
                    <a:lnTo>
                      <a:pt x="335" y="1019"/>
                    </a:lnTo>
                    <a:lnTo>
                      <a:pt x="331" y="1014"/>
                    </a:lnTo>
                    <a:lnTo>
                      <a:pt x="324" y="997"/>
                    </a:lnTo>
                    <a:lnTo>
                      <a:pt x="319" y="981"/>
                    </a:lnTo>
                    <a:lnTo>
                      <a:pt x="312" y="963"/>
                    </a:lnTo>
                    <a:lnTo>
                      <a:pt x="307" y="946"/>
                    </a:lnTo>
                    <a:lnTo>
                      <a:pt x="298" y="931"/>
                    </a:lnTo>
                    <a:lnTo>
                      <a:pt x="294" y="924"/>
                    </a:lnTo>
                    <a:lnTo>
                      <a:pt x="290" y="918"/>
                    </a:lnTo>
                    <a:lnTo>
                      <a:pt x="290" y="918"/>
                    </a:lnTo>
                    <a:lnTo>
                      <a:pt x="285" y="913"/>
                    </a:lnTo>
                    <a:lnTo>
                      <a:pt x="281" y="906"/>
                    </a:lnTo>
                    <a:lnTo>
                      <a:pt x="274" y="891"/>
                    </a:lnTo>
                    <a:lnTo>
                      <a:pt x="268" y="872"/>
                    </a:lnTo>
                    <a:lnTo>
                      <a:pt x="266" y="853"/>
                    </a:lnTo>
                    <a:lnTo>
                      <a:pt x="264" y="832"/>
                    </a:lnTo>
                    <a:lnTo>
                      <a:pt x="264" y="812"/>
                    </a:lnTo>
                    <a:lnTo>
                      <a:pt x="266" y="794"/>
                    </a:lnTo>
                    <a:lnTo>
                      <a:pt x="270" y="781"/>
                    </a:lnTo>
                    <a:lnTo>
                      <a:pt x="270" y="781"/>
                    </a:lnTo>
                    <a:lnTo>
                      <a:pt x="271" y="773"/>
                    </a:lnTo>
                    <a:lnTo>
                      <a:pt x="270" y="764"/>
                    </a:lnTo>
                    <a:lnTo>
                      <a:pt x="268" y="755"/>
                    </a:lnTo>
                    <a:lnTo>
                      <a:pt x="266" y="745"/>
                    </a:lnTo>
                    <a:lnTo>
                      <a:pt x="256" y="723"/>
                    </a:lnTo>
                    <a:lnTo>
                      <a:pt x="245" y="700"/>
                    </a:lnTo>
                    <a:lnTo>
                      <a:pt x="230" y="680"/>
                    </a:lnTo>
                    <a:lnTo>
                      <a:pt x="215" y="661"/>
                    </a:lnTo>
                    <a:lnTo>
                      <a:pt x="207" y="654"/>
                    </a:lnTo>
                    <a:lnTo>
                      <a:pt x="199" y="647"/>
                    </a:lnTo>
                    <a:lnTo>
                      <a:pt x="192" y="643"/>
                    </a:lnTo>
                    <a:lnTo>
                      <a:pt x="184" y="640"/>
                    </a:lnTo>
                    <a:lnTo>
                      <a:pt x="184" y="640"/>
                    </a:lnTo>
                    <a:lnTo>
                      <a:pt x="177" y="639"/>
                    </a:lnTo>
                    <a:lnTo>
                      <a:pt x="172" y="639"/>
                    </a:lnTo>
                    <a:lnTo>
                      <a:pt x="166" y="640"/>
                    </a:lnTo>
                    <a:lnTo>
                      <a:pt x="161" y="642"/>
                    </a:lnTo>
                    <a:lnTo>
                      <a:pt x="157" y="644"/>
                    </a:lnTo>
                    <a:lnTo>
                      <a:pt x="153" y="649"/>
                    </a:lnTo>
                    <a:lnTo>
                      <a:pt x="150" y="653"/>
                    </a:lnTo>
                    <a:lnTo>
                      <a:pt x="147" y="659"/>
                    </a:lnTo>
                    <a:lnTo>
                      <a:pt x="142" y="674"/>
                    </a:lnTo>
                    <a:lnTo>
                      <a:pt x="139" y="695"/>
                    </a:lnTo>
                    <a:lnTo>
                      <a:pt x="138" y="719"/>
                    </a:lnTo>
                    <a:lnTo>
                      <a:pt x="136" y="749"/>
                    </a:lnTo>
                    <a:lnTo>
                      <a:pt x="136" y="749"/>
                    </a:lnTo>
                    <a:lnTo>
                      <a:pt x="135" y="766"/>
                    </a:lnTo>
                    <a:lnTo>
                      <a:pt x="132" y="781"/>
                    </a:lnTo>
                    <a:lnTo>
                      <a:pt x="128" y="796"/>
                    </a:lnTo>
                    <a:lnTo>
                      <a:pt x="124" y="809"/>
                    </a:lnTo>
                    <a:lnTo>
                      <a:pt x="112" y="835"/>
                    </a:lnTo>
                    <a:lnTo>
                      <a:pt x="99" y="860"/>
                    </a:lnTo>
                    <a:lnTo>
                      <a:pt x="89" y="884"/>
                    </a:lnTo>
                    <a:lnTo>
                      <a:pt x="84" y="895"/>
                    </a:lnTo>
                    <a:lnTo>
                      <a:pt x="82" y="907"/>
                    </a:lnTo>
                    <a:lnTo>
                      <a:pt x="80" y="920"/>
                    </a:lnTo>
                    <a:lnTo>
                      <a:pt x="82" y="932"/>
                    </a:lnTo>
                    <a:lnTo>
                      <a:pt x="84" y="944"/>
                    </a:lnTo>
                    <a:lnTo>
                      <a:pt x="90" y="958"/>
                    </a:lnTo>
                    <a:lnTo>
                      <a:pt x="90" y="958"/>
                    </a:lnTo>
                    <a:lnTo>
                      <a:pt x="153" y="1085"/>
                    </a:lnTo>
                    <a:lnTo>
                      <a:pt x="183" y="1145"/>
                    </a:lnTo>
                    <a:lnTo>
                      <a:pt x="204" y="1190"/>
                    </a:lnTo>
                    <a:lnTo>
                      <a:pt x="204" y="1190"/>
                    </a:lnTo>
                    <a:lnTo>
                      <a:pt x="208" y="1198"/>
                    </a:lnTo>
                    <a:lnTo>
                      <a:pt x="215" y="1207"/>
                    </a:lnTo>
                    <a:lnTo>
                      <a:pt x="233" y="1228"/>
                    </a:lnTo>
                    <a:lnTo>
                      <a:pt x="257" y="1252"/>
                    </a:lnTo>
                    <a:lnTo>
                      <a:pt x="286" y="1277"/>
                    </a:lnTo>
                    <a:lnTo>
                      <a:pt x="319" y="1301"/>
                    </a:lnTo>
                    <a:lnTo>
                      <a:pt x="353" y="1324"/>
                    </a:lnTo>
                    <a:lnTo>
                      <a:pt x="391" y="1345"/>
                    </a:lnTo>
                    <a:lnTo>
                      <a:pt x="410" y="1354"/>
                    </a:lnTo>
                    <a:lnTo>
                      <a:pt x="429" y="1364"/>
                    </a:lnTo>
                    <a:lnTo>
                      <a:pt x="429" y="1364"/>
                    </a:lnTo>
                    <a:lnTo>
                      <a:pt x="471" y="1382"/>
                    </a:lnTo>
                    <a:lnTo>
                      <a:pt x="519" y="1403"/>
                    </a:lnTo>
                    <a:lnTo>
                      <a:pt x="569" y="1428"/>
                    </a:lnTo>
                    <a:lnTo>
                      <a:pt x="621" y="1455"/>
                    </a:lnTo>
                    <a:lnTo>
                      <a:pt x="646" y="1469"/>
                    </a:lnTo>
                    <a:lnTo>
                      <a:pt x="670" y="1484"/>
                    </a:lnTo>
                    <a:lnTo>
                      <a:pt x="695" y="1500"/>
                    </a:lnTo>
                    <a:lnTo>
                      <a:pt x="717" y="1517"/>
                    </a:lnTo>
                    <a:lnTo>
                      <a:pt x="737" y="1533"/>
                    </a:lnTo>
                    <a:lnTo>
                      <a:pt x="756" y="1549"/>
                    </a:lnTo>
                    <a:lnTo>
                      <a:pt x="772" y="1567"/>
                    </a:lnTo>
                    <a:lnTo>
                      <a:pt x="787" y="1585"/>
                    </a:lnTo>
                    <a:lnTo>
                      <a:pt x="787" y="1585"/>
                    </a:lnTo>
                    <a:lnTo>
                      <a:pt x="809" y="1617"/>
                    </a:lnTo>
                    <a:lnTo>
                      <a:pt x="839" y="1664"/>
                    </a:lnTo>
                    <a:lnTo>
                      <a:pt x="914" y="1782"/>
                    </a:lnTo>
                    <a:lnTo>
                      <a:pt x="1132" y="1782"/>
                    </a:lnTo>
                    <a:lnTo>
                      <a:pt x="1424" y="1587"/>
                    </a:lnTo>
                    <a:close/>
                  </a:path>
                </a:pathLst>
              </a:custGeom>
              <a:solidFill>
                <a:srgbClr val="BD9079"/>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3" name="Freeform 60"/>
              <p:cNvSpPr>
                <a:spLocks/>
              </p:cNvSpPr>
              <p:nvPr/>
            </p:nvSpPr>
            <p:spPr bwMode="auto">
              <a:xfrm rot="1800000">
                <a:off x="2364382" y="3203650"/>
                <a:ext cx="92494" cy="151034"/>
              </a:xfrm>
              <a:custGeom>
                <a:avLst/>
                <a:gdLst/>
                <a:ahLst/>
                <a:cxnLst>
                  <a:cxn ang="0">
                    <a:pos x="0" y="0"/>
                  </a:cxn>
                  <a:cxn ang="0">
                    <a:pos x="0" y="0"/>
                  </a:cxn>
                  <a:cxn ang="0">
                    <a:pos x="23" y="41"/>
                  </a:cxn>
                  <a:cxn ang="0">
                    <a:pos x="55" y="105"/>
                  </a:cxn>
                  <a:cxn ang="0">
                    <a:pos x="113" y="221"/>
                  </a:cxn>
                  <a:cxn ang="0">
                    <a:pos x="113" y="221"/>
                  </a:cxn>
                  <a:cxn ang="0">
                    <a:pos x="117" y="227"/>
                  </a:cxn>
                  <a:cxn ang="0">
                    <a:pos x="122" y="234"/>
                  </a:cxn>
                  <a:cxn ang="0">
                    <a:pos x="132" y="245"/>
                  </a:cxn>
                  <a:cxn ang="0">
                    <a:pos x="143" y="253"/>
                  </a:cxn>
                  <a:cxn ang="0">
                    <a:pos x="151" y="257"/>
                  </a:cxn>
                  <a:cxn ang="0">
                    <a:pos x="156" y="257"/>
                  </a:cxn>
                  <a:cxn ang="0">
                    <a:pos x="159" y="257"/>
                  </a:cxn>
                  <a:cxn ang="0">
                    <a:pos x="159" y="256"/>
                  </a:cxn>
                  <a:cxn ang="0">
                    <a:pos x="159" y="253"/>
                  </a:cxn>
                  <a:cxn ang="0">
                    <a:pos x="158" y="250"/>
                  </a:cxn>
                  <a:cxn ang="0">
                    <a:pos x="149" y="242"/>
                  </a:cxn>
                  <a:cxn ang="0">
                    <a:pos x="149" y="242"/>
                  </a:cxn>
                  <a:cxn ang="0">
                    <a:pos x="143" y="237"/>
                  </a:cxn>
                  <a:cxn ang="0">
                    <a:pos x="137" y="227"/>
                  </a:cxn>
                  <a:cxn ang="0">
                    <a:pos x="122" y="206"/>
                  </a:cxn>
                  <a:cxn ang="0">
                    <a:pos x="104" y="177"/>
                  </a:cxn>
                  <a:cxn ang="0">
                    <a:pos x="87" y="144"/>
                  </a:cxn>
                  <a:cxn ang="0">
                    <a:pos x="45" y="71"/>
                  </a:cxn>
                  <a:cxn ang="0">
                    <a:pos x="23" y="34"/>
                  </a:cxn>
                  <a:cxn ang="0">
                    <a:pos x="0" y="0"/>
                  </a:cxn>
                  <a:cxn ang="0">
                    <a:pos x="0" y="0"/>
                  </a:cxn>
                </a:cxnLst>
                <a:rect l="0" t="0" r="r" b="b"/>
                <a:pathLst>
                  <a:path w="159" h="257">
                    <a:moveTo>
                      <a:pt x="0" y="0"/>
                    </a:moveTo>
                    <a:lnTo>
                      <a:pt x="0" y="0"/>
                    </a:lnTo>
                    <a:lnTo>
                      <a:pt x="23" y="41"/>
                    </a:lnTo>
                    <a:lnTo>
                      <a:pt x="55" y="105"/>
                    </a:lnTo>
                    <a:lnTo>
                      <a:pt x="113" y="221"/>
                    </a:lnTo>
                    <a:lnTo>
                      <a:pt x="113" y="221"/>
                    </a:lnTo>
                    <a:lnTo>
                      <a:pt x="117" y="227"/>
                    </a:lnTo>
                    <a:lnTo>
                      <a:pt x="122" y="234"/>
                    </a:lnTo>
                    <a:lnTo>
                      <a:pt x="132" y="245"/>
                    </a:lnTo>
                    <a:lnTo>
                      <a:pt x="143" y="253"/>
                    </a:lnTo>
                    <a:lnTo>
                      <a:pt x="151" y="257"/>
                    </a:lnTo>
                    <a:lnTo>
                      <a:pt x="156" y="257"/>
                    </a:lnTo>
                    <a:lnTo>
                      <a:pt x="159" y="257"/>
                    </a:lnTo>
                    <a:lnTo>
                      <a:pt x="159" y="256"/>
                    </a:lnTo>
                    <a:lnTo>
                      <a:pt x="159" y="253"/>
                    </a:lnTo>
                    <a:lnTo>
                      <a:pt x="158" y="250"/>
                    </a:lnTo>
                    <a:lnTo>
                      <a:pt x="149" y="242"/>
                    </a:lnTo>
                    <a:lnTo>
                      <a:pt x="149" y="242"/>
                    </a:lnTo>
                    <a:lnTo>
                      <a:pt x="143" y="237"/>
                    </a:lnTo>
                    <a:lnTo>
                      <a:pt x="137" y="227"/>
                    </a:lnTo>
                    <a:lnTo>
                      <a:pt x="122" y="206"/>
                    </a:lnTo>
                    <a:lnTo>
                      <a:pt x="104" y="177"/>
                    </a:lnTo>
                    <a:lnTo>
                      <a:pt x="87" y="144"/>
                    </a:lnTo>
                    <a:lnTo>
                      <a:pt x="45" y="71"/>
                    </a:lnTo>
                    <a:lnTo>
                      <a:pt x="23" y="34"/>
                    </a:lnTo>
                    <a:lnTo>
                      <a:pt x="0" y="0"/>
                    </a:lnTo>
                    <a:lnTo>
                      <a:pt x="0" y="0"/>
                    </a:lnTo>
                    <a:close/>
                  </a:path>
                </a:pathLst>
              </a:custGeom>
              <a:solidFill>
                <a:srgbClr val="8C6A58"/>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4" name="Freeform 61"/>
              <p:cNvSpPr>
                <a:spLocks/>
              </p:cNvSpPr>
              <p:nvPr/>
            </p:nvSpPr>
            <p:spPr bwMode="auto">
              <a:xfrm rot="1800000">
                <a:off x="2466190" y="3271270"/>
                <a:ext cx="91323" cy="112397"/>
              </a:xfrm>
              <a:custGeom>
                <a:avLst/>
                <a:gdLst/>
                <a:ahLst/>
                <a:cxnLst>
                  <a:cxn ang="0">
                    <a:pos x="0" y="0"/>
                  </a:cxn>
                  <a:cxn ang="0">
                    <a:pos x="0" y="0"/>
                  </a:cxn>
                  <a:cxn ang="0">
                    <a:pos x="23" y="42"/>
                  </a:cxn>
                  <a:cxn ang="0">
                    <a:pos x="39" y="69"/>
                  </a:cxn>
                  <a:cxn ang="0">
                    <a:pos x="56" y="97"/>
                  </a:cxn>
                  <a:cxn ang="0">
                    <a:pos x="75" y="124"/>
                  </a:cxn>
                  <a:cxn ang="0">
                    <a:pos x="94" y="148"/>
                  </a:cxn>
                  <a:cxn ang="0">
                    <a:pos x="103" y="159"/>
                  </a:cxn>
                  <a:cxn ang="0">
                    <a:pos x="113" y="169"/>
                  </a:cxn>
                  <a:cxn ang="0">
                    <a:pos x="122" y="176"/>
                  </a:cxn>
                  <a:cxn ang="0">
                    <a:pos x="130" y="182"/>
                  </a:cxn>
                  <a:cxn ang="0">
                    <a:pos x="130" y="182"/>
                  </a:cxn>
                  <a:cxn ang="0">
                    <a:pos x="144" y="188"/>
                  </a:cxn>
                  <a:cxn ang="0">
                    <a:pos x="152" y="191"/>
                  </a:cxn>
                  <a:cxn ang="0">
                    <a:pos x="155" y="191"/>
                  </a:cxn>
                  <a:cxn ang="0">
                    <a:pos x="156" y="188"/>
                  </a:cxn>
                  <a:cxn ang="0">
                    <a:pos x="155" y="187"/>
                  </a:cxn>
                  <a:cxn ang="0">
                    <a:pos x="154" y="182"/>
                  </a:cxn>
                  <a:cxn ang="0">
                    <a:pos x="148" y="173"/>
                  </a:cxn>
                  <a:cxn ang="0">
                    <a:pos x="139" y="162"/>
                  </a:cxn>
                  <a:cxn ang="0">
                    <a:pos x="111" y="132"/>
                  </a:cxn>
                  <a:cxn ang="0">
                    <a:pos x="111" y="132"/>
                  </a:cxn>
                  <a:cxn ang="0">
                    <a:pos x="83" y="102"/>
                  </a:cxn>
                  <a:cxn ang="0">
                    <a:pos x="58" y="73"/>
                  </a:cxn>
                  <a:cxn ang="0">
                    <a:pos x="0" y="0"/>
                  </a:cxn>
                  <a:cxn ang="0">
                    <a:pos x="0" y="0"/>
                  </a:cxn>
                </a:cxnLst>
                <a:rect l="0" t="0" r="r" b="b"/>
                <a:pathLst>
                  <a:path w="156" h="191">
                    <a:moveTo>
                      <a:pt x="0" y="0"/>
                    </a:moveTo>
                    <a:lnTo>
                      <a:pt x="0" y="0"/>
                    </a:lnTo>
                    <a:lnTo>
                      <a:pt x="23" y="42"/>
                    </a:lnTo>
                    <a:lnTo>
                      <a:pt x="39" y="69"/>
                    </a:lnTo>
                    <a:lnTo>
                      <a:pt x="56" y="97"/>
                    </a:lnTo>
                    <a:lnTo>
                      <a:pt x="75" y="124"/>
                    </a:lnTo>
                    <a:lnTo>
                      <a:pt x="94" y="148"/>
                    </a:lnTo>
                    <a:lnTo>
                      <a:pt x="103" y="159"/>
                    </a:lnTo>
                    <a:lnTo>
                      <a:pt x="113" y="169"/>
                    </a:lnTo>
                    <a:lnTo>
                      <a:pt x="122" y="176"/>
                    </a:lnTo>
                    <a:lnTo>
                      <a:pt x="130" y="182"/>
                    </a:lnTo>
                    <a:lnTo>
                      <a:pt x="130" y="182"/>
                    </a:lnTo>
                    <a:lnTo>
                      <a:pt x="144" y="188"/>
                    </a:lnTo>
                    <a:lnTo>
                      <a:pt x="152" y="191"/>
                    </a:lnTo>
                    <a:lnTo>
                      <a:pt x="155" y="191"/>
                    </a:lnTo>
                    <a:lnTo>
                      <a:pt x="156" y="188"/>
                    </a:lnTo>
                    <a:lnTo>
                      <a:pt x="155" y="187"/>
                    </a:lnTo>
                    <a:lnTo>
                      <a:pt x="154" y="182"/>
                    </a:lnTo>
                    <a:lnTo>
                      <a:pt x="148" y="173"/>
                    </a:lnTo>
                    <a:lnTo>
                      <a:pt x="139" y="162"/>
                    </a:lnTo>
                    <a:lnTo>
                      <a:pt x="111" y="132"/>
                    </a:lnTo>
                    <a:lnTo>
                      <a:pt x="111" y="132"/>
                    </a:lnTo>
                    <a:lnTo>
                      <a:pt x="83" y="102"/>
                    </a:lnTo>
                    <a:lnTo>
                      <a:pt x="58" y="73"/>
                    </a:lnTo>
                    <a:lnTo>
                      <a:pt x="0" y="0"/>
                    </a:lnTo>
                    <a:lnTo>
                      <a:pt x="0" y="0"/>
                    </a:lnTo>
                    <a:close/>
                  </a:path>
                </a:pathLst>
              </a:custGeom>
              <a:solidFill>
                <a:srgbClr val="8C6A58"/>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5" name="Freeform 62"/>
              <p:cNvSpPr>
                <a:spLocks/>
              </p:cNvSpPr>
              <p:nvPr/>
            </p:nvSpPr>
            <p:spPr bwMode="auto">
              <a:xfrm rot="1800000">
                <a:off x="2578482" y="3350942"/>
                <a:ext cx="97177" cy="90152"/>
              </a:xfrm>
              <a:custGeom>
                <a:avLst/>
                <a:gdLst/>
                <a:ahLst/>
                <a:cxnLst>
                  <a:cxn ang="0">
                    <a:pos x="0" y="0"/>
                  </a:cxn>
                  <a:cxn ang="0">
                    <a:pos x="0" y="0"/>
                  </a:cxn>
                  <a:cxn ang="0">
                    <a:pos x="12" y="21"/>
                  </a:cxn>
                  <a:cxn ang="0">
                    <a:pos x="26" y="45"/>
                  </a:cxn>
                  <a:cxn ang="0">
                    <a:pos x="42" y="69"/>
                  </a:cxn>
                  <a:cxn ang="0">
                    <a:pos x="61" y="94"/>
                  </a:cxn>
                  <a:cxn ang="0">
                    <a:pos x="81" y="115"/>
                  </a:cxn>
                  <a:cxn ang="0">
                    <a:pos x="90" y="125"/>
                  </a:cxn>
                  <a:cxn ang="0">
                    <a:pos x="101" y="133"/>
                  </a:cxn>
                  <a:cxn ang="0">
                    <a:pos x="112" y="140"/>
                  </a:cxn>
                  <a:cxn ang="0">
                    <a:pos x="121" y="147"/>
                  </a:cxn>
                  <a:cxn ang="0">
                    <a:pos x="132" y="150"/>
                  </a:cxn>
                  <a:cxn ang="0">
                    <a:pos x="143" y="152"/>
                  </a:cxn>
                  <a:cxn ang="0">
                    <a:pos x="143" y="152"/>
                  </a:cxn>
                  <a:cxn ang="0">
                    <a:pos x="160" y="152"/>
                  </a:cxn>
                  <a:cxn ang="0">
                    <a:pos x="164" y="151"/>
                  </a:cxn>
                  <a:cxn ang="0">
                    <a:pos x="166" y="150"/>
                  </a:cxn>
                  <a:cxn ang="0">
                    <a:pos x="168" y="148"/>
                  </a:cxn>
                  <a:cxn ang="0">
                    <a:pos x="166" y="145"/>
                  </a:cxn>
                  <a:cxn ang="0">
                    <a:pos x="161" y="140"/>
                  </a:cxn>
                  <a:cxn ang="0">
                    <a:pos x="151" y="133"/>
                  </a:cxn>
                  <a:cxn ang="0">
                    <a:pos x="140" y="126"/>
                  </a:cxn>
                  <a:cxn ang="0">
                    <a:pos x="119" y="114"/>
                  </a:cxn>
                  <a:cxn ang="0">
                    <a:pos x="119" y="114"/>
                  </a:cxn>
                  <a:cxn ang="0">
                    <a:pos x="98" y="99"/>
                  </a:cxn>
                  <a:cxn ang="0">
                    <a:pos x="86" y="90"/>
                  </a:cxn>
                  <a:cxn ang="0">
                    <a:pos x="72" y="77"/>
                  </a:cxn>
                  <a:cxn ang="0">
                    <a:pos x="57" y="64"/>
                  </a:cxn>
                  <a:cxn ang="0">
                    <a:pos x="40" y="46"/>
                  </a:cxn>
                  <a:cxn ang="0">
                    <a:pos x="22" y="24"/>
                  </a:cxn>
                  <a:cxn ang="0">
                    <a:pos x="0" y="0"/>
                  </a:cxn>
                  <a:cxn ang="0">
                    <a:pos x="0" y="0"/>
                  </a:cxn>
                </a:cxnLst>
                <a:rect l="0" t="0" r="r" b="b"/>
                <a:pathLst>
                  <a:path w="168" h="152">
                    <a:moveTo>
                      <a:pt x="0" y="0"/>
                    </a:moveTo>
                    <a:lnTo>
                      <a:pt x="0" y="0"/>
                    </a:lnTo>
                    <a:lnTo>
                      <a:pt x="12" y="21"/>
                    </a:lnTo>
                    <a:lnTo>
                      <a:pt x="26" y="45"/>
                    </a:lnTo>
                    <a:lnTo>
                      <a:pt x="42" y="69"/>
                    </a:lnTo>
                    <a:lnTo>
                      <a:pt x="61" y="94"/>
                    </a:lnTo>
                    <a:lnTo>
                      <a:pt x="81" y="115"/>
                    </a:lnTo>
                    <a:lnTo>
                      <a:pt x="90" y="125"/>
                    </a:lnTo>
                    <a:lnTo>
                      <a:pt x="101" y="133"/>
                    </a:lnTo>
                    <a:lnTo>
                      <a:pt x="112" y="140"/>
                    </a:lnTo>
                    <a:lnTo>
                      <a:pt x="121" y="147"/>
                    </a:lnTo>
                    <a:lnTo>
                      <a:pt x="132" y="150"/>
                    </a:lnTo>
                    <a:lnTo>
                      <a:pt x="143" y="152"/>
                    </a:lnTo>
                    <a:lnTo>
                      <a:pt x="143" y="152"/>
                    </a:lnTo>
                    <a:lnTo>
                      <a:pt x="160" y="152"/>
                    </a:lnTo>
                    <a:lnTo>
                      <a:pt x="164" y="151"/>
                    </a:lnTo>
                    <a:lnTo>
                      <a:pt x="166" y="150"/>
                    </a:lnTo>
                    <a:lnTo>
                      <a:pt x="168" y="148"/>
                    </a:lnTo>
                    <a:lnTo>
                      <a:pt x="166" y="145"/>
                    </a:lnTo>
                    <a:lnTo>
                      <a:pt x="161" y="140"/>
                    </a:lnTo>
                    <a:lnTo>
                      <a:pt x="151" y="133"/>
                    </a:lnTo>
                    <a:lnTo>
                      <a:pt x="140" y="126"/>
                    </a:lnTo>
                    <a:lnTo>
                      <a:pt x="119" y="114"/>
                    </a:lnTo>
                    <a:lnTo>
                      <a:pt x="119" y="114"/>
                    </a:lnTo>
                    <a:lnTo>
                      <a:pt x="98" y="99"/>
                    </a:lnTo>
                    <a:lnTo>
                      <a:pt x="86" y="90"/>
                    </a:lnTo>
                    <a:lnTo>
                      <a:pt x="72" y="77"/>
                    </a:lnTo>
                    <a:lnTo>
                      <a:pt x="57" y="64"/>
                    </a:lnTo>
                    <a:lnTo>
                      <a:pt x="40" y="46"/>
                    </a:lnTo>
                    <a:lnTo>
                      <a:pt x="22" y="24"/>
                    </a:lnTo>
                    <a:lnTo>
                      <a:pt x="0" y="0"/>
                    </a:lnTo>
                    <a:lnTo>
                      <a:pt x="0" y="0"/>
                    </a:lnTo>
                    <a:close/>
                  </a:path>
                </a:pathLst>
              </a:custGeom>
              <a:solidFill>
                <a:srgbClr val="8C6A58"/>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6" name="Freeform 63"/>
              <p:cNvSpPr>
                <a:spLocks/>
              </p:cNvSpPr>
              <p:nvPr/>
            </p:nvSpPr>
            <p:spPr bwMode="auto">
              <a:xfrm rot="1800000">
                <a:off x="2342758" y="2894409"/>
                <a:ext cx="60882" cy="67907"/>
              </a:xfrm>
              <a:custGeom>
                <a:avLst/>
                <a:gdLst/>
                <a:ahLst/>
                <a:cxnLst>
                  <a:cxn ang="0">
                    <a:pos x="34" y="6"/>
                  </a:cxn>
                  <a:cxn ang="0">
                    <a:pos x="34" y="6"/>
                  </a:cxn>
                  <a:cxn ang="0">
                    <a:pos x="26" y="10"/>
                  </a:cxn>
                  <a:cxn ang="0">
                    <a:pos x="18" y="14"/>
                  </a:cxn>
                  <a:cxn ang="0">
                    <a:pos x="11" y="21"/>
                  </a:cxn>
                  <a:cxn ang="0">
                    <a:pos x="6" y="26"/>
                  </a:cxn>
                  <a:cxn ang="0">
                    <a:pos x="2" y="34"/>
                  </a:cxn>
                  <a:cxn ang="0">
                    <a:pos x="0" y="42"/>
                  </a:cxn>
                  <a:cxn ang="0">
                    <a:pos x="0" y="52"/>
                  </a:cxn>
                  <a:cxn ang="0">
                    <a:pos x="4" y="61"/>
                  </a:cxn>
                  <a:cxn ang="0">
                    <a:pos x="4" y="61"/>
                  </a:cxn>
                  <a:cxn ang="0">
                    <a:pos x="10" y="72"/>
                  </a:cxn>
                  <a:cxn ang="0">
                    <a:pos x="18" y="83"/>
                  </a:cxn>
                  <a:cxn ang="0">
                    <a:pos x="26" y="94"/>
                  </a:cxn>
                  <a:cxn ang="0">
                    <a:pos x="36" y="102"/>
                  </a:cxn>
                  <a:cxn ang="0">
                    <a:pos x="45" y="111"/>
                  </a:cxn>
                  <a:cxn ang="0">
                    <a:pos x="56" y="115"/>
                  </a:cxn>
                  <a:cxn ang="0">
                    <a:pos x="62" y="116"/>
                  </a:cxn>
                  <a:cxn ang="0">
                    <a:pos x="68" y="116"/>
                  </a:cxn>
                  <a:cxn ang="0">
                    <a:pos x="74" y="116"/>
                  </a:cxn>
                  <a:cxn ang="0">
                    <a:pos x="79" y="115"/>
                  </a:cxn>
                  <a:cxn ang="0">
                    <a:pos x="79" y="115"/>
                  </a:cxn>
                  <a:cxn ang="0">
                    <a:pos x="89" y="109"/>
                  </a:cxn>
                  <a:cxn ang="0">
                    <a:pos x="96" y="102"/>
                  </a:cxn>
                  <a:cxn ang="0">
                    <a:pos x="101" y="94"/>
                  </a:cxn>
                  <a:cxn ang="0">
                    <a:pos x="104" y="85"/>
                  </a:cxn>
                  <a:cxn ang="0">
                    <a:pos x="105" y="74"/>
                  </a:cxn>
                  <a:cxn ang="0">
                    <a:pos x="102" y="63"/>
                  </a:cxn>
                  <a:cxn ang="0">
                    <a:pos x="98" y="51"/>
                  </a:cxn>
                  <a:cxn ang="0">
                    <a:pos x="93" y="37"/>
                  </a:cxn>
                  <a:cxn ang="0">
                    <a:pos x="93" y="37"/>
                  </a:cxn>
                  <a:cxn ang="0">
                    <a:pos x="85" y="26"/>
                  </a:cxn>
                  <a:cxn ang="0">
                    <a:pos x="78" y="16"/>
                  </a:cxn>
                  <a:cxn ang="0">
                    <a:pos x="71" y="8"/>
                  </a:cxn>
                  <a:cxn ang="0">
                    <a:pos x="66" y="4"/>
                  </a:cxn>
                  <a:cxn ang="0">
                    <a:pos x="57" y="2"/>
                  </a:cxn>
                  <a:cxn ang="0">
                    <a:pos x="51" y="0"/>
                  </a:cxn>
                  <a:cxn ang="0">
                    <a:pos x="42" y="2"/>
                  </a:cxn>
                  <a:cxn ang="0">
                    <a:pos x="34" y="6"/>
                  </a:cxn>
                  <a:cxn ang="0">
                    <a:pos x="34" y="6"/>
                  </a:cxn>
                </a:cxnLst>
                <a:rect l="0" t="0" r="r" b="b"/>
                <a:pathLst>
                  <a:path w="105" h="116">
                    <a:moveTo>
                      <a:pt x="34" y="6"/>
                    </a:moveTo>
                    <a:lnTo>
                      <a:pt x="34" y="6"/>
                    </a:lnTo>
                    <a:lnTo>
                      <a:pt x="26" y="10"/>
                    </a:lnTo>
                    <a:lnTo>
                      <a:pt x="18" y="14"/>
                    </a:lnTo>
                    <a:lnTo>
                      <a:pt x="11" y="21"/>
                    </a:lnTo>
                    <a:lnTo>
                      <a:pt x="6" y="26"/>
                    </a:lnTo>
                    <a:lnTo>
                      <a:pt x="2" y="34"/>
                    </a:lnTo>
                    <a:lnTo>
                      <a:pt x="0" y="42"/>
                    </a:lnTo>
                    <a:lnTo>
                      <a:pt x="0" y="52"/>
                    </a:lnTo>
                    <a:lnTo>
                      <a:pt x="4" y="61"/>
                    </a:lnTo>
                    <a:lnTo>
                      <a:pt x="4" y="61"/>
                    </a:lnTo>
                    <a:lnTo>
                      <a:pt x="10" y="72"/>
                    </a:lnTo>
                    <a:lnTo>
                      <a:pt x="18" y="83"/>
                    </a:lnTo>
                    <a:lnTo>
                      <a:pt x="26" y="94"/>
                    </a:lnTo>
                    <a:lnTo>
                      <a:pt x="36" y="102"/>
                    </a:lnTo>
                    <a:lnTo>
                      <a:pt x="45" y="111"/>
                    </a:lnTo>
                    <a:lnTo>
                      <a:pt x="56" y="115"/>
                    </a:lnTo>
                    <a:lnTo>
                      <a:pt x="62" y="116"/>
                    </a:lnTo>
                    <a:lnTo>
                      <a:pt x="68" y="116"/>
                    </a:lnTo>
                    <a:lnTo>
                      <a:pt x="74" y="116"/>
                    </a:lnTo>
                    <a:lnTo>
                      <a:pt x="79" y="115"/>
                    </a:lnTo>
                    <a:lnTo>
                      <a:pt x="79" y="115"/>
                    </a:lnTo>
                    <a:lnTo>
                      <a:pt x="89" y="109"/>
                    </a:lnTo>
                    <a:lnTo>
                      <a:pt x="96" y="102"/>
                    </a:lnTo>
                    <a:lnTo>
                      <a:pt x="101" y="94"/>
                    </a:lnTo>
                    <a:lnTo>
                      <a:pt x="104" y="85"/>
                    </a:lnTo>
                    <a:lnTo>
                      <a:pt x="105" y="74"/>
                    </a:lnTo>
                    <a:lnTo>
                      <a:pt x="102" y="63"/>
                    </a:lnTo>
                    <a:lnTo>
                      <a:pt x="98" y="51"/>
                    </a:lnTo>
                    <a:lnTo>
                      <a:pt x="93" y="37"/>
                    </a:lnTo>
                    <a:lnTo>
                      <a:pt x="93" y="37"/>
                    </a:lnTo>
                    <a:lnTo>
                      <a:pt x="85" y="26"/>
                    </a:lnTo>
                    <a:lnTo>
                      <a:pt x="78" y="16"/>
                    </a:lnTo>
                    <a:lnTo>
                      <a:pt x="71" y="8"/>
                    </a:lnTo>
                    <a:lnTo>
                      <a:pt x="66" y="4"/>
                    </a:lnTo>
                    <a:lnTo>
                      <a:pt x="57" y="2"/>
                    </a:lnTo>
                    <a:lnTo>
                      <a:pt x="51" y="0"/>
                    </a:lnTo>
                    <a:lnTo>
                      <a:pt x="42" y="2"/>
                    </a:lnTo>
                    <a:lnTo>
                      <a:pt x="34" y="6"/>
                    </a:lnTo>
                    <a:lnTo>
                      <a:pt x="34" y="6"/>
                    </a:lnTo>
                    <a:close/>
                  </a:path>
                </a:pathLst>
              </a:custGeom>
              <a:solidFill>
                <a:srgbClr val="DBBCAD"/>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7" name="Freeform 64"/>
              <p:cNvSpPr>
                <a:spLocks/>
              </p:cNvSpPr>
              <p:nvPr/>
            </p:nvSpPr>
            <p:spPr bwMode="auto">
              <a:xfrm rot="1800000">
                <a:off x="2322323" y="3036316"/>
                <a:ext cx="73761" cy="101860"/>
              </a:xfrm>
              <a:custGeom>
                <a:avLst/>
                <a:gdLst/>
                <a:ahLst/>
                <a:cxnLst>
                  <a:cxn ang="0">
                    <a:pos x="27" y="3"/>
                  </a:cxn>
                  <a:cxn ang="0">
                    <a:pos x="27" y="3"/>
                  </a:cxn>
                  <a:cxn ang="0">
                    <a:pos x="21" y="7"/>
                  </a:cxn>
                  <a:cxn ang="0">
                    <a:pos x="16" y="11"/>
                  </a:cxn>
                  <a:cxn ang="0">
                    <a:pos x="12" y="15"/>
                  </a:cxn>
                  <a:cxn ang="0">
                    <a:pos x="8" y="22"/>
                  </a:cxn>
                  <a:cxn ang="0">
                    <a:pos x="3" y="34"/>
                  </a:cxn>
                  <a:cxn ang="0">
                    <a:pos x="0" y="48"/>
                  </a:cxn>
                  <a:cxn ang="0">
                    <a:pos x="0" y="64"/>
                  </a:cxn>
                  <a:cxn ang="0">
                    <a:pos x="1" y="81"/>
                  </a:cxn>
                  <a:cxn ang="0">
                    <a:pos x="6" y="97"/>
                  </a:cxn>
                  <a:cxn ang="0">
                    <a:pos x="11" y="113"/>
                  </a:cxn>
                  <a:cxn ang="0">
                    <a:pos x="18" y="128"/>
                  </a:cxn>
                  <a:cxn ang="0">
                    <a:pos x="26" y="142"/>
                  </a:cxn>
                  <a:cxn ang="0">
                    <a:pos x="36" y="154"/>
                  </a:cxn>
                  <a:cxn ang="0">
                    <a:pos x="46" y="164"/>
                  </a:cxn>
                  <a:cxn ang="0">
                    <a:pos x="59" y="171"/>
                  </a:cxn>
                  <a:cxn ang="0">
                    <a:pos x="66" y="173"/>
                  </a:cxn>
                  <a:cxn ang="0">
                    <a:pos x="71" y="175"/>
                  </a:cxn>
                  <a:cxn ang="0">
                    <a:pos x="78" y="175"/>
                  </a:cxn>
                  <a:cxn ang="0">
                    <a:pos x="85" y="175"/>
                  </a:cxn>
                  <a:cxn ang="0">
                    <a:pos x="91" y="173"/>
                  </a:cxn>
                  <a:cxn ang="0">
                    <a:pos x="98" y="171"/>
                  </a:cxn>
                  <a:cxn ang="0">
                    <a:pos x="98" y="171"/>
                  </a:cxn>
                  <a:cxn ang="0">
                    <a:pos x="104" y="166"/>
                  </a:cxn>
                  <a:cxn ang="0">
                    <a:pos x="109" y="162"/>
                  </a:cxn>
                  <a:cxn ang="0">
                    <a:pos x="115" y="157"/>
                  </a:cxn>
                  <a:cxn ang="0">
                    <a:pos x="119" y="151"/>
                  </a:cxn>
                  <a:cxn ang="0">
                    <a:pos x="121" y="146"/>
                  </a:cxn>
                  <a:cxn ang="0">
                    <a:pos x="123" y="139"/>
                  </a:cxn>
                  <a:cxn ang="0">
                    <a:pos x="125" y="124"/>
                  </a:cxn>
                  <a:cxn ang="0">
                    <a:pos x="125" y="109"/>
                  </a:cxn>
                  <a:cxn ang="0">
                    <a:pos x="123" y="94"/>
                  </a:cxn>
                  <a:cxn ang="0">
                    <a:pos x="117" y="78"/>
                  </a:cxn>
                  <a:cxn ang="0">
                    <a:pos x="110" y="63"/>
                  </a:cxn>
                  <a:cxn ang="0">
                    <a:pos x="102" y="48"/>
                  </a:cxn>
                  <a:cxn ang="0">
                    <a:pos x="93" y="34"/>
                  </a:cxn>
                  <a:cxn ang="0">
                    <a:pos x="83" y="22"/>
                  </a:cxn>
                  <a:cxn ang="0">
                    <a:pos x="72" y="12"/>
                  </a:cxn>
                  <a:cxn ang="0">
                    <a:pos x="60" y="4"/>
                  </a:cxn>
                  <a:cxn ang="0">
                    <a:pos x="49" y="0"/>
                  </a:cxn>
                  <a:cxn ang="0">
                    <a:pos x="44" y="0"/>
                  </a:cxn>
                  <a:cxn ang="0">
                    <a:pos x="38" y="0"/>
                  </a:cxn>
                  <a:cxn ang="0">
                    <a:pos x="33" y="2"/>
                  </a:cxn>
                  <a:cxn ang="0">
                    <a:pos x="27" y="3"/>
                  </a:cxn>
                  <a:cxn ang="0">
                    <a:pos x="27" y="3"/>
                  </a:cxn>
                </a:cxnLst>
                <a:rect l="0" t="0" r="r" b="b"/>
                <a:pathLst>
                  <a:path w="125" h="175">
                    <a:moveTo>
                      <a:pt x="27" y="3"/>
                    </a:moveTo>
                    <a:lnTo>
                      <a:pt x="27" y="3"/>
                    </a:lnTo>
                    <a:lnTo>
                      <a:pt x="21" y="7"/>
                    </a:lnTo>
                    <a:lnTo>
                      <a:pt x="16" y="11"/>
                    </a:lnTo>
                    <a:lnTo>
                      <a:pt x="12" y="15"/>
                    </a:lnTo>
                    <a:lnTo>
                      <a:pt x="8" y="22"/>
                    </a:lnTo>
                    <a:lnTo>
                      <a:pt x="3" y="34"/>
                    </a:lnTo>
                    <a:lnTo>
                      <a:pt x="0" y="48"/>
                    </a:lnTo>
                    <a:lnTo>
                      <a:pt x="0" y="64"/>
                    </a:lnTo>
                    <a:lnTo>
                      <a:pt x="1" y="81"/>
                    </a:lnTo>
                    <a:lnTo>
                      <a:pt x="6" y="97"/>
                    </a:lnTo>
                    <a:lnTo>
                      <a:pt x="11" y="113"/>
                    </a:lnTo>
                    <a:lnTo>
                      <a:pt x="18" y="128"/>
                    </a:lnTo>
                    <a:lnTo>
                      <a:pt x="26" y="142"/>
                    </a:lnTo>
                    <a:lnTo>
                      <a:pt x="36" y="154"/>
                    </a:lnTo>
                    <a:lnTo>
                      <a:pt x="46" y="164"/>
                    </a:lnTo>
                    <a:lnTo>
                      <a:pt x="59" y="171"/>
                    </a:lnTo>
                    <a:lnTo>
                      <a:pt x="66" y="173"/>
                    </a:lnTo>
                    <a:lnTo>
                      <a:pt x="71" y="175"/>
                    </a:lnTo>
                    <a:lnTo>
                      <a:pt x="78" y="175"/>
                    </a:lnTo>
                    <a:lnTo>
                      <a:pt x="85" y="175"/>
                    </a:lnTo>
                    <a:lnTo>
                      <a:pt x="91" y="173"/>
                    </a:lnTo>
                    <a:lnTo>
                      <a:pt x="98" y="171"/>
                    </a:lnTo>
                    <a:lnTo>
                      <a:pt x="98" y="171"/>
                    </a:lnTo>
                    <a:lnTo>
                      <a:pt x="104" y="166"/>
                    </a:lnTo>
                    <a:lnTo>
                      <a:pt x="109" y="162"/>
                    </a:lnTo>
                    <a:lnTo>
                      <a:pt x="115" y="157"/>
                    </a:lnTo>
                    <a:lnTo>
                      <a:pt x="119" y="151"/>
                    </a:lnTo>
                    <a:lnTo>
                      <a:pt x="121" y="146"/>
                    </a:lnTo>
                    <a:lnTo>
                      <a:pt x="123" y="139"/>
                    </a:lnTo>
                    <a:lnTo>
                      <a:pt x="125" y="124"/>
                    </a:lnTo>
                    <a:lnTo>
                      <a:pt x="125" y="109"/>
                    </a:lnTo>
                    <a:lnTo>
                      <a:pt x="123" y="94"/>
                    </a:lnTo>
                    <a:lnTo>
                      <a:pt x="117" y="78"/>
                    </a:lnTo>
                    <a:lnTo>
                      <a:pt x="110" y="63"/>
                    </a:lnTo>
                    <a:lnTo>
                      <a:pt x="102" y="48"/>
                    </a:lnTo>
                    <a:lnTo>
                      <a:pt x="93" y="34"/>
                    </a:lnTo>
                    <a:lnTo>
                      <a:pt x="83" y="22"/>
                    </a:lnTo>
                    <a:lnTo>
                      <a:pt x="72" y="12"/>
                    </a:lnTo>
                    <a:lnTo>
                      <a:pt x="60" y="4"/>
                    </a:lnTo>
                    <a:lnTo>
                      <a:pt x="49" y="0"/>
                    </a:lnTo>
                    <a:lnTo>
                      <a:pt x="44" y="0"/>
                    </a:lnTo>
                    <a:lnTo>
                      <a:pt x="38" y="0"/>
                    </a:lnTo>
                    <a:lnTo>
                      <a:pt x="33" y="2"/>
                    </a:lnTo>
                    <a:lnTo>
                      <a:pt x="27" y="3"/>
                    </a:lnTo>
                    <a:lnTo>
                      <a:pt x="27" y="3"/>
                    </a:lnTo>
                    <a:close/>
                  </a:path>
                </a:pathLst>
              </a:custGeom>
              <a:solidFill>
                <a:srgbClr val="C99E88"/>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8" name="Freeform 65"/>
              <p:cNvSpPr>
                <a:spLocks/>
              </p:cNvSpPr>
              <p:nvPr/>
            </p:nvSpPr>
            <p:spPr bwMode="auto">
              <a:xfrm rot="1800000">
                <a:off x="2220239" y="3249078"/>
                <a:ext cx="18733" cy="62052"/>
              </a:xfrm>
              <a:custGeom>
                <a:avLst/>
                <a:gdLst/>
                <a:ahLst/>
                <a:cxnLst>
                  <a:cxn ang="0">
                    <a:pos x="19" y="0"/>
                  </a:cxn>
                  <a:cxn ang="0">
                    <a:pos x="19" y="0"/>
                  </a:cxn>
                  <a:cxn ang="0">
                    <a:pos x="13" y="6"/>
                  </a:cxn>
                  <a:cxn ang="0">
                    <a:pos x="9" y="14"/>
                  </a:cxn>
                  <a:cxn ang="0">
                    <a:pos x="6" y="24"/>
                  </a:cxn>
                  <a:cxn ang="0">
                    <a:pos x="4" y="36"/>
                  </a:cxn>
                  <a:cxn ang="0">
                    <a:pos x="1" y="66"/>
                  </a:cxn>
                  <a:cxn ang="0">
                    <a:pos x="0" y="105"/>
                  </a:cxn>
                  <a:cxn ang="0">
                    <a:pos x="0" y="105"/>
                  </a:cxn>
                  <a:cxn ang="0">
                    <a:pos x="0" y="107"/>
                  </a:cxn>
                  <a:cxn ang="0">
                    <a:pos x="0" y="107"/>
                  </a:cxn>
                  <a:cxn ang="0">
                    <a:pos x="6" y="101"/>
                  </a:cxn>
                  <a:cxn ang="0">
                    <a:pos x="13" y="96"/>
                  </a:cxn>
                  <a:cxn ang="0">
                    <a:pos x="19" y="89"/>
                  </a:cxn>
                  <a:cxn ang="0">
                    <a:pos x="23" y="81"/>
                  </a:cxn>
                  <a:cxn ang="0">
                    <a:pos x="25" y="73"/>
                  </a:cxn>
                  <a:cxn ang="0">
                    <a:pos x="27" y="64"/>
                  </a:cxn>
                  <a:cxn ang="0">
                    <a:pos x="30" y="47"/>
                  </a:cxn>
                  <a:cxn ang="0">
                    <a:pos x="30" y="47"/>
                  </a:cxn>
                  <a:cxn ang="0">
                    <a:pos x="31" y="32"/>
                  </a:cxn>
                  <a:cxn ang="0">
                    <a:pos x="30" y="19"/>
                  </a:cxn>
                  <a:cxn ang="0">
                    <a:pos x="28" y="14"/>
                  </a:cxn>
                  <a:cxn ang="0">
                    <a:pos x="25" y="9"/>
                  </a:cxn>
                  <a:cxn ang="0">
                    <a:pos x="23" y="5"/>
                  </a:cxn>
                  <a:cxn ang="0">
                    <a:pos x="19" y="0"/>
                  </a:cxn>
                  <a:cxn ang="0">
                    <a:pos x="19" y="0"/>
                  </a:cxn>
                </a:cxnLst>
                <a:rect l="0" t="0" r="r" b="b"/>
                <a:pathLst>
                  <a:path w="31" h="107">
                    <a:moveTo>
                      <a:pt x="19" y="0"/>
                    </a:moveTo>
                    <a:lnTo>
                      <a:pt x="19" y="0"/>
                    </a:lnTo>
                    <a:lnTo>
                      <a:pt x="13" y="6"/>
                    </a:lnTo>
                    <a:lnTo>
                      <a:pt x="9" y="14"/>
                    </a:lnTo>
                    <a:lnTo>
                      <a:pt x="6" y="24"/>
                    </a:lnTo>
                    <a:lnTo>
                      <a:pt x="4" y="36"/>
                    </a:lnTo>
                    <a:lnTo>
                      <a:pt x="1" y="66"/>
                    </a:lnTo>
                    <a:lnTo>
                      <a:pt x="0" y="105"/>
                    </a:lnTo>
                    <a:lnTo>
                      <a:pt x="0" y="105"/>
                    </a:lnTo>
                    <a:lnTo>
                      <a:pt x="0" y="107"/>
                    </a:lnTo>
                    <a:lnTo>
                      <a:pt x="0" y="107"/>
                    </a:lnTo>
                    <a:lnTo>
                      <a:pt x="6" y="101"/>
                    </a:lnTo>
                    <a:lnTo>
                      <a:pt x="13" y="96"/>
                    </a:lnTo>
                    <a:lnTo>
                      <a:pt x="19" y="89"/>
                    </a:lnTo>
                    <a:lnTo>
                      <a:pt x="23" y="81"/>
                    </a:lnTo>
                    <a:lnTo>
                      <a:pt x="25" y="73"/>
                    </a:lnTo>
                    <a:lnTo>
                      <a:pt x="27" y="64"/>
                    </a:lnTo>
                    <a:lnTo>
                      <a:pt x="30" y="47"/>
                    </a:lnTo>
                    <a:lnTo>
                      <a:pt x="30" y="47"/>
                    </a:lnTo>
                    <a:lnTo>
                      <a:pt x="31" y="32"/>
                    </a:lnTo>
                    <a:lnTo>
                      <a:pt x="30" y="19"/>
                    </a:lnTo>
                    <a:lnTo>
                      <a:pt x="28" y="14"/>
                    </a:lnTo>
                    <a:lnTo>
                      <a:pt x="25" y="9"/>
                    </a:lnTo>
                    <a:lnTo>
                      <a:pt x="23" y="5"/>
                    </a:lnTo>
                    <a:lnTo>
                      <a:pt x="19" y="0"/>
                    </a:lnTo>
                    <a:lnTo>
                      <a:pt x="19" y="0"/>
                    </a:lnTo>
                    <a:close/>
                  </a:path>
                </a:pathLst>
              </a:custGeom>
              <a:solidFill>
                <a:srgbClr val="DBBCAD"/>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9" name="Freeform 66"/>
              <p:cNvSpPr>
                <a:spLocks noEditPoints="1"/>
              </p:cNvSpPr>
              <p:nvPr/>
            </p:nvSpPr>
            <p:spPr bwMode="auto">
              <a:xfrm rot="1800000">
                <a:off x="2309907" y="3154254"/>
                <a:ext cx="72590" cy="63223"/>
              </a:xfrm>
              <a:custGeom>
                <a:avLst/>
                <a:gdLst/>
                <a:ahLst/>
                <a:cxnLst>
                  <a:cxn ang="0">
                    <a:pos x="23" y="106"/>
                  </a:cxn>
                  <a:cxn ang="0">
                    <a:pos x="23" y="106"/>
                  </a:cxn>
                  <a:cxn ang="0">
                    <a:pos x="39" y="104"/>
                  </a:cxn>
                  <a:cxn ang="0">
                    <a:pos x="54" y="101"/>
                  </a:cxn>
                  <a:cxn ang="0">
                    <a:pos x="68" y="97"/>
                  </a:cxn>
                  <a:cxn ang="0">
                    <a:pos x="82" y="91"/>
                  </a:cxn>
                  <a:cxn ang="0">
                    <a:pos x="94" y="84"/>
                  </a:cxn>
                  <a:cxn ang="0">
                    <a:pos x="105" y="78"/>
                  </a:cxn>
                  <a:cxn ang="0">
                    <a:pos x="114" y="69"/>
                  </a:cxn>
                  <a:cxn ang="0">
                    <a:pos x="124" y="61"/>
                  </a:cxn>
                  <a:cxn ang="0">
                    <a:pos x="124" y="61"/>
                  </a:cxn>
                  <a:cxn ang="0">
                    <a:pos x="73" y="86"/>
                  </a:cxn>
                  <a:cxn ang="0">
                    <a:pos x="48" y="97"/>
                  </a:cxn>
                  <a:cxn ang="0">
                    <a:pos x="23" y="106"/>
                  </a:cxn>
                  <a:cxn ang="0">
                    <a:pos x="23" y="106"/>
                  </a:cxn>
                  <a:cxn ang="0">
                    <a:pos x="97" y="0"/>
                  </a:cxn>
                  <a:cxn ang="0">
                    <a:pos x="97" y="0"/>
                  </a:cxn>
                  <a:cxn ang="0">
                    <a:pos x="86" y="0"/>
                  </a:cxn>
                  <a:cxn ang="0">
                    <a:pos x="73" y="3"/>
                  </a:cxn>
                  <a:cxn ang="0">
                    <a:pos x="60" y="8"/>
                  </a:cxn>
                  <a:cxn ang="0">
                    <a:pos x="45" y="16"/>
                  </a:cxn>
                  <a:cxn ang="0">
                    <a:pos x="31" y="26"/>
                  </a:cxn>
                  <a:cxn ang="0">
                    <a:pos x="19" y="37"/>
                  </a:cxn>
                  <a:cxn ang="0">
                    <a:pos x="8" y="48"/>
                  </a:cxn>
                  <a:cxn ang="0">
                    <a:pos x="0" y="61"/>
                  </a:cxn>
                  <a:cxn ang="0">
                    <a:pos x="0" y="61"/>
                  </a:cxn>
                  <a:cxn ang="0">
                    <a:pos x="23" y="42"/>
                  </a:cxn>
                  <a:cxn ang="0">
                    <a:pos x="52" y="24"/>
                  </a:cxn>
                  <a:cxn ang="0">
                    <a:pos x="78" y="9"/>
                  </a:cxn>
                  <a:cxn ang="0">
                    <a:pos x="88" y="4"/>
                  </a:cxn>
                  <a:cxn ang="0">
                    <a:pos x="97" y="0"/>
                  </a:cxn>
                  <a:cxn ang="0">
                    <a:pos x="97" y="0"/>
                  </a:cxn>
                </a:cxnLst>
                <a:rect l="0" t="0" r="r" b="b"/>
                <a:pathLst>
                  <a:path w="124" h="106">
                    <a:moveTo>
                      <a:pt x="23" y="106"/>
                    </a:moveTo>
                    <a:lnTo>
                      <a:pt x="23" y="106"/>
                    </a:lnTo>
                    <a:lnTo>
                      <a:pt x="39" y="104"/>
                    </a:lnTo>
                    <a:lnTo>
                      <a:pt x="54" y="101"/>
                    </a:lnTo>
                    <a:lnTo>
                      <a:pt x="68" y="97"/>
                    </a:lnTo>
                    <a:lnTo>
                      <a:pt x="82" y="91"/>
                    </a:lnTo>
                    <a:lnTo>
                      <a:pt x="94" y="84"/>
                    </a:lnTo>
                    <a:lnTo>
                      <a:pt x="105" y="78"/>
                    </a:lnTo>
                    <a:lnTo>
                      <a:pt x="114" y="69"/>
                    </a:lnTo>
                    <a:lnTo>
                      <a:pt x="124" y="61"/>
                    </a:lnTo>
                    <a:lnTo>
                      <a:pt x="124" y="61"/>
                    </a:lnTo>
                    <a:lnTo>
                      <a:pt x="73" y="86"/>
                    </a:lnTo>
                    <a:lnTo>
                      <a:pt x="48" y="97"/>
                    </a:lnTo>
                    <a:lnTo>
                      <a:pt x="23" y="106"/>
                    </a:lnTo>
                    <a:lnTo>
                      <a:pt x="23" y="106"/>
                    </a:lnTo>
                    <a:close/>
                    <a:moveTo>
                      <a:pt x="97" y="0"/>
                    </a:moveTo>
                    <a:lnTo>
                      <a:pt x="97" y="0"/>
                    </a:lnTo>
                    <a:lnTo>
                      <a:pt x="86" y="0"/>
                    </a:lnTo>
                    <a:lnTo>
                      <a:pt x="73" y="3"/>
                    </a:lnTo>
                    <a:lnTo>
                      <a:pt x="60" y="8"/>
                    </a:lnTo>
                    <a:lnTo>
                      <a:pt x="45" y="16"/>
                    </a:lnTo>
                    <a:lnTo>
                      <a:pt x="31" y="26"/>
                    </a:lnTo>
                    <a:lnTo>
                      <a:pt x="19" y="37"/>
                    </a:lnTo>
                    <a:lnTo>
                      <a:pt x="8" y="48"/>
                    </a:lnTo>
                    <a:lnTo>
                      <a:pt x="0" y="61"/>
                    </a:lnTo>
                    <a:lnTo>
                      <a:pt x="0" y="61"/>
                    </a:lnTo>
                    <a:lnTo>
                      <a:pt x="23" y="42"/>
                    </a:lnTo>
                    <a:lnTo>
                      <a:pt x="52" y="24"/>
                    </a:lnTo>
                    <a:lnTo>
                      <a:pt x="78" y="9"/>
                    </a:lnTo>
                    <a:lnTo>
                      <a:pt x="88" y="4"/>
                    </a:lnTo>
                    <a:lnTo>
                      <a:pt x="97" y="0"/>
                    </a:lnTo>
                    <a:lnTo>
                      <a:pt x="97" y="0"/>
                    </a:lnTo>
                    <a:close/>
                  </a:path>
                </a:pathLst>
              </a:custGeom>
              <a:solidFill>
                <a:srgbClr val="8C6A58"/>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0" name="Freeform 67"/>
              <p:cNvSpPr>
                <a:spLocks/>
              </p:cNvSpPr>
              <p:nvPr/>
            </p:nvSpPr>
            <p:spPr bwMode="auto">
              <a:xfrm rot="1800000">
                <a:off x="2335637" y="2971136"/>
                <a:ext cx="60882" cy="46832"/>
              </a:xfrm>
              <a:custGeom>
                <a:avLst/>
                <a:gdLst/>
                <a:ahLst/>
                <a:cxnLst>
                  <a:cxn ang="0">
                    <a:pos x="39" y="9"/>
                  </a:cxn>
                  <a:cxn ang="0">
                    <a:pos x="39" y="9"/>
                  </a:cxn>
                  <a:cxn ang="0">
                    <a:pos x="28" y="15"/>
                  </a:cxn>
                  <a:cxn ang="0">
                    <a:pos x="19" y="22"/>
                  </a:cxn>
                  <a:cxn ang="0">
                    <a:pos x="10" y="30"/>
                  </a:cxn>
                  <a:cxn ang="0">
                    <a:pos x="5" y="37"/>
                  </a:cxn>
                  <a:cxn ang="0">
                    <a:pos x="2" y="45"/>
                  </a:cxn>
                  <a:cxn ang="0">
                    <a:pos x="0" y="52"/>
                  </a:cxn>
                  <a:cxn ang="0">
                    <a:pos x="0" y="59"/>
                  </a:cxn>
                  <a:cxn ang="0">
                    <a:pos x="1" y="66"/>
                  </a:cxn>
                  <a:cxn ang="0">
                    <a:pos x="4" y="71"/>
                  </a:cxn>
                  <a:cxn ang="0">
                    <a:pos x="8" y="75"/>
                  </a:cxn>
                  <a:cxn ang="0">
                    <a:pos x="15" y="78"/>
                  </a:cxn>
                  <a:cxn ang="0">
                    <a:pos x="21" y="81"/>
                  </a:cxn>
                  <a:cxn ang="0">
                    <a:pos x="31" y="81"/>
                  </a:cxn>
                  <a:cxn ang="0">
                    <a:pos x="42" y="79"/>
                  </a:cxn>
                  <a:cxn ang="0">
                    <a:pos x="53" y="75"/>
                  </a:cxn>
                  <a:cxn ang="0">
                    <a:pos x="66" y="70"/>
                  </a:cxn>
                  <a:cxn ang="0">
                    <a:pos x="66" y="70"/>
                  </a:cxn>
                  <a:cxn ang="0">
                    <a:pos x="79" y="63"/>
                  </a:cxn>
                  <a:cxn ang="0">
                    <a:pos x="88" y="56"/>
                  </a:cxn>
                  <a:cxn ang="0">
                    <a:pos x="95" y="48"/>
                  </a:cxn>
                  <a:cxn ang="0">
                    <a:pos x="100" y="41"/>
                  </a:cxn>
                  <a:cxn ang="0">
                    <a:pos x="103" y="34"/>
                  </a:cxn>
                  <a:cxn ang="0">
                    <a:pos x="104" y="28"/>
                  </a:cxn>
                  <a:cxn ang="0">
                    <a:pos x="103" y="21"/>
                  </a:cxn>
                  <a:cxn ang="0">
                    <a:pos x="102" y="15"/>
                  </a:cxn>
                  <a:cxn ang="0">
                    <a:pos x="98" y="10"/>
                  </a:cxn>
                  <a:cxn ang="0">
                    <a:pos x="92" y="6"/>
                  </a:cxn>
                  <a:cxn ang="0">
                    <a:pos x="85" y="3"/>
                  </a:cxn>
                  <a:cxn ang="0">
                    <a:pos x="77" y="2"/>
                  </a:cxn>
                  <a:cxn ang="0">
                    <a:pos x="69" y="0"/>
                  </a:cxn>
                  <a:cxn ang="0">
                    <a:pos x="59" y="2"/>
                  </a:cxn>
                  <a:cxn ang="0">
                    <a:pos x="50" y="5"/>
                  </a:cxn>
                  <a:cxn ang="0">
                    <a:pos x="39" y="9"/>
                  </a:cxn>
                  <a:cxn ang="0">
                    <a:pos x="39" y="9"/>
                  </a:cxn>
                </a:cxnLst>
                <a:rect l="0" t="0" r="r" b="b"/>
                <a:pathLst>
                  <a:path w="104" h="81">
                    <a:moveTo>
                      <a:pt x="39" y="9"/>
                    </a:moveTo>
                    <a:lnTo>
                      <a:pt x="39" y="9"/>
                    </a:lnTo>
                    <a:lnTo>
                      <a:pt x="28" y="15"/>
                    </a:lnTo>
                    <a:lnTo>
                      <a:pt x="19" y="22"/>
                    </a:lnTo>
                    <a:lnTo>
                      <a:pt x="10" y="30"/>
                    </a:lnTo>
                    <a:lnTo>
                      <a:pt x="5" y="37"/>
                    </a:lnTo>
                    <a:lnTo>
                      <a:pt x="2" y="45"/>
                    </a:lnTo>
                    <a:lnTo>
                      <a:pt x="0" y="52"/>
                    </a:lnTo>
                    <a:lnTo>
                      <a:pt x="0" y="59"/>
                    </a:lnTo>
                    <a:lnTo>
                      <a:pt x="1" y="66"/>
                    </a:lnTo>
                    <a:lnTo>
                      <a:pt x="4" y="71"/>
                    </a:lnTo>
                    <a:lnTo>
                      <a:pt x="8" y="75"/>
                    </a:lnTo>
                    <a:lnTo>
                      <a:pt x="15" y="78"/>
                    </a:lnTo>
                    <a:lnTo>
                      <a:pt x="21" y="81"/>
                    </a:lnTo>
                    <a:lnTo>
                      <a:pt x="31" y="81"/>
                    </a:lnTo>
                    <a:lnTo>
                      <a:pt x="42" y="79"/>
                    </a:lnTo>
                    <a:lnTo>
                      <a:pt x="53" y="75"/>
                    </a:lnTo>
                    <a:lnTo>
                      <a:pt x="66" y="70"/>
                    </a:lnTo>
                    <a:lnTo>
                      <a:pt x="66" y="70"/>
                    </a:lnTo>
                    <a:lnTo>
                      <a:pt x="79" y="63"/>
                    </a:lnTo>
                    <a:lnTo>
                      <a:pt x="88" y="56"/>
                    </a:lnTo>
                    <a:lnTo>
                      <a:pt x="95" y="48"/>
                    </a:lnTo>
                    <a:lnTo>
                      <a:pt x="100" y="41"/>
                    </a:lnTo>
                    <a:lnTo>
                      <a:pt x="103" y="34"/>
                    </a:lnTo>
                    <a:lnTo>
                      <a:pt x="104" y="28"/>
                    </a:lnTo>
                    <a:lnTo>
                      <a:pt x="103" y="21"/>
                    </a:lnTo>
                    <a:lnTo>
                      <a:pt x="102" y="15"/>
                    </a:lnTo>
                    <a:lnTo>
                      <a:pt x="98" y="10"/>
                    </a:lnTo>
                    <a:lnTo>
                      <a:pt x="92" y="6"/>
                    </a:lnTo>
                    <a:lnTo>
                      <a:pt x="85" y="3"/>
                    </a:lnTo>
                    <a:lnTo>
                      <a:pt x="77" y="2"/>
                    </a:lnTo>
                    <a:lnTo>
                      <a:pt x="69" y="0"/>
                    </a:lnTo>
                    <a:lnTo>
                      <a:pt x="59" y="2"/>
                    </a:lnTo>
                    <a:lnTo>
                      <a:pt x="50" y="5"/>
                    </a:lnTo>
                    <a:lnTo>
                      <a:pt x="39" y="9"/>
                    </a:lnTo>
                    <a:lnTo>
                      <a:pt x="39" y="9"/>
                    </a:lnTo>
                    <a:close/>
                  </a:path>
                </a:pathLst>
              </a:custGeom>
              <a:solidFill>
                <a:srgbClr val="C99E88"/>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1" name="Freeform 68"/>
              <p:cNvSpPr>
                <a:spLocks/>
              </p:cNvSpPr>
              <p:nvPr/>
            </p:nvSpPr>
            <p:spPr bwMode="auto">
              <a:xfrm rot="1800000">
                <a:off x="2405481" y="3220047"/>
                <a:ext cx="165084" cy="187329"/>
              </a:xfrm>
              <a:custGeom>
                <a:avLst/>
                <a:gdLst/>
                <a:ahLst/>
                <a:cxnLst>
                  <a:cxn ang="0">
                    <a:pos x="8" y="5"/>
                  </a:cxn>
                  <a:cxn ang="0">
                    <a:pos x="8" y="5"/>
                  </a:cxn>
                  <a:cxn ang="0">
                    <a:pos x="5" y="7"/>
                  </a:cxn>
                  <a:cxn ang="0">
                    <a:pos x="2" y="10"/>
                  </a:cxn>
                  <a:cxn ang="0">
                    <a:pos x="0" y="17"/>
                  </a:cxn>
                  <a:cxn ang="0">
                    <a:pos x="0" y="25"/>
                  </a:cxn>
                  <a:cxn ang="0">
                    <a:pos x="1" y="36"/>
                  </a:cxn>
                  <a:cxn ang="0">
                    <a:pos x="4" y="48"/>
                  </a:cxn>
                  <a:cxn ang="0">
                    <a:pos x="7" y="62"/>
                  </a:cxn>
                  <a:cxn ang="0">
                    <a:pos x="17" y="92"/>
                  </a:cxn>
                  <a:cxn ang="0">
                    <a:pos x="31" y="124"/>
                  </a:cxn>
                  <a:cxn ang="0">
                    <a:pos x="46" y="157"/>
                  </a:cxn>
                  <a:cxn ang="0">
                    <a:pos x="73" y="217"/>
                  </a:cxn>
                  <a:cxn ang="0">
                    <a:pos x="73" y="217"/>
                  </a:cxn>
                  <a:cxn ang="0">
                    <a:pos x="76" y="224"/>
                  </a:cxn>
                  <a:cxn ang="0">
                    <a:pos x="81" y="231"/>
                  </a:cxn>
                  <a:cxn ang="0">
                    <a:pos x="92" y="243"/>
                  </a:cxn>
                  <a:cxn ang="0">
                    <a:pos x="107" y="255"/>
                  </a:cxn>
                  <a:cxn ang="0">
                    <a:pos x="124" y="268"/>
                  </a:cxn>
                  <a:cxn ang="0">
                    <a:pos x="143" y="278"/>
                  </a:cxn>
                  <a:cxn ang="0">
                    <a:pos x="163" y="289"/>
                  </a:cxn>
                  <a:cxn ang="0">
                    <a:pos x="184" y="297"/>
                  </a:cxn>
                  <a:cxn ang="0">
                    <a:pos x="203" y="306"/>
                  </a:cxn>
                  <a:cxn ang="0">
                    <a:pos x="222" y="312"/>
                  </a:cxn>
                  <a:cxn ang="0">
                    <a:pos x="239" y="317"/>
                  </a:cxn>
                  <a:cxn ang="0">
                    <a:pos x="254" y="319"/>
                  </a:cxn>
                  <a:cxn ang="0">
                    <a:pos x="267" y="321"/>
                  </a:cxn>
                  <a:cxn ang="0">
                    <a:pos x="276" y="321"/>
                  </a:cxn>
                  <a:cxn ang="0">
                    <a:pos x="279" y="319"/>
                  </a:cxn>
                  <a:cxn ang="0">
                    <a:pos x="280" y="318"/>
                  </a:cxn>
                  <a:cxn ang="0">
                    <a:pos x="282" y="315"/>
                  </a:cxn>
                  <a:cxn ang="0">
                    <a:pos x="280" y="312"/>
                  </a:cxn>
                  <a:cxn ang="0">
                    <a:pos x="275" y="304"/>
                  </a:cxn>
                  <a:cxn ang="0">
                    <a:pos x="275" y="304"/>
                  </a:cxn>
                  <a:cxn ang="0">
                    <a:pos x="257" y="284"/>
                  </a:cxn>
                  <a:cxn ang="0">
                    <a:pos x="241" y="262"/>
                  </a:cxn>
                  <a:cxn ang="0">
                    <a:pos x="208" y="216"/>
                  </a:cxn>
                  <a:cxn ang="0">
                    <a:pos x="178" y="171"/>
                  </a:cxn>
                  <a:cxn ang="0">
                    <a:pos x="163" y="150"/>
                  </a:cxn>
                  <a:cxn ang="0">
                    <a:pos x="148" y="133"/>
                  </a:cxn>
                  <a:cxn ang="0">
                    <a:pos x="148" y="133"/>
                  </a:cxn>
                  <a:cxn ang="0">
                    <a:pos x="133" y="114"/>
                  </a:cxn>
                  <a:cxn ang="0">
                    <a:pos x="117" y="92"/>
                  </a:cxn>
                  <a:cxn ang="0">
                    <a:pos x="101" y="66"/>
                  </a:cxn>
                  <a:cxn ang="0">
                    <a:pos x="83" y="43"/>
                  </a:cxn>
                  <a:cxn ang="0">
                    <a:pos x="73" y="32"/>
                  </a:cxn>
                  <a:cxn ang="0">
                    <a:pos x="65" y="22"/>
                  </a:cxn>
                  <a:cxn ang="0">
                    <a:pos x="56" y="14"/>
                  </a:cxn>
                  <a:cxn ang="0">
                    <a:pos x="46" y="7"/>
                  </a:cxn>
                  <a:cxn ang="0">
                    <a:pos x="36" y="3"/>
                  </a:cxn>
                  <a:cxn ang="0">
                    <a:pos x="27" y="0"/>
                  </a:cxn>
                  <a:cxn ang="0">
                    <a:pos x="17" y="2"/>
                  </a:cxn>
                  <a:cxn ang="0">
                    <a:pos x="8" y="5"/>
                  </a:cxn>
                  <a:cxn ang="0">
                    <a:pos x="8" y="5"/>
                  </a:cxn>
                </a:cxnLst>
                <a:rect l="0" t="0" r="r" b="b"/>
                <a:pathLst>
                  <a:path w="282" h="321">
                    <a:moveTo>
                      <a:pt x="8" y="5"/>
                    </a:moveTo>
                    <a:lnTo>
                      <a:pt x="8" y="5"/>
                    </a:lnTo>
                    <a:lnTo>
                      <a:pt x="5" y="7"/>
                    </a:lnTo>
                    <a:lnTo>
                      <a:pt x="2" y="10"/>
                    </a:lnTo>
                    <a:lnTo>
                      <a:pt x="0" y="17"/>
                    </a:lnTo>
                    <a:lnTo>
                      <a:pt x="0" y="25"/>
                    </a:lnTo>
                    <a:lnTo>
                      <a:pt x="1" y="36"/>
                    </a:lnTo>
                    <a:lnTo>
                      <a:pt x="4" y="48"/>
                    </a:lnTo>
                    <a:lnTo>
                      <a:pt x="7" y="62"/>
                    </a:lnTo>
                    <a:lnTo>
                      <a:pt x="17" y="92"/>
                    </a:lnTo>
                    <a:lnTo>
                      <a:pt x="31" y="124"/>
                    </a:lnTo>
                    <a:lnTo>
                      <a:pt x="46" y="157"/>
                    </a:lnTo>
                    <a:lnTo>
                      <a:pt x="73" y="217"/>
                    </a:lnTo>
                    <a:lnTo>
                      <a:pt x="73" y="217"/>
                    </a:lnTo>
                    <a:lnTo>
                      <a:pt x="76" y="224"/>
                    </a:lnTo>
                    <a:lnTo>
                      <a:pt x="81" y="231"/>
                    </a:lnTo>
                    <a:lnTo>
                      <a:pt x="92" y="243"/>
                    </a:lnTo>
                    <a:lnTo>
                      <a:pt x="107" y="255"/>
                    </a:lnTo>
                    <a:lnTo>
                      <a:pt x="124" y="268"/>
                    </a:lnTo>
                    <a:lnTo>
                      <a:pt x="143" y="278"/>
                    </a:lnTo>
                    <a:lnTo>
                      <a:pt x="163" y="289"/>
                    </a:lnTo>
                    <a:lnTo>
                      <a:pt x="184" y="297"/>
                    </a:lnTo>
                    <a:lnTo>
                      <a:pt x="203" y="306"/>
                    </a:lnTo>
                    <a:lnTo>
                      <a:pt x="222" y="312"/>
                    </a:lnTo>
                    <a:lnTo>
                      <a:pt x="239" y="317"/>
                    </a:lnTo>
                    <a:lnTo>
                      <a:pt x="254" y="319"/>
                    </a:lnTo>
                    <a:lnTo>
                      <a:pt x="267" y="321"/>
                    </a:lnTo>
                    <a:lnTo>
                      <a:pt x="276" y="321"/>
                    </a:lnTo>
                    <a:lnTo>
                      <a:pt x="279" y="319"/>
                    </a:lnTo>
                    <a:lnTo>
                      <a:pt x="280" y="318"/>
                    </a:lnTo>
                    <a:lnTo>
                      <a:pt x="282" y="315"/>
                    </a:lnTo>
                    <a:lnTo>
                      <a:pt x="280" y="312"/>
                    </a:lnTo>
                    <a:lnTo>
                      <a:pt x="275" y="304"/>
                    </a:lnTo>
                    <a:lnTo>
                      <a:pt x="275" y="304"/>
                    </a:lnTo>
                    <a:lnTo>
                      <a:pt x="257" y="284"/>
                    </a:lnTo>
                    <a:lnTo>
                      <a:pt x="241" y="262"/>
                    </a:lnTo>
                    <a:lnTo>
                      <a:pt x="208" y="216"/>
                    </a:lnTo>
                    <a:lnTo>
                      <a:pt x="178" y="171"/>
                    </a:lnTo>
                    <a:lnTo>
                      <a:pt x="163" y="150"/>
                    </a:lnTo>
                    <a:lnTo>
                      <a:pt x="148" y="133"/>
                    </a:lnTo>
                    <a:lnTo>
                      <a:pt x="148" y="133"/>
                    </a:lnTo>
                    <a:lnTo>
                      <a:pt x="133" y="114"/>
                    </a:lnTo>
                    <a:lnTo>
                      <a:pt x="117" y="92"/>
                    </a:lnTo>
                    <a:lnTo>
                      <a:pt x="101" y="66"/>
                    </a:lnTo>
                    <a:lnTo>
                      <a:pt x="83" y="43"/>
                    </a:lnTo>
                    <a:lnTo>
                      <a:pt x="73" y="32"/>
                    </a:lnTo>
                    <a:lnTo>
                      <a:pt x="65" y="22"/>
                    </a:lnTo>
                    <a:lnTo>
                      <a:pt x="56" y="14"/>
                    </a:lnTo>
                    <a:lnTo>
                      <a:pt x="46" y="7"/>
                    </a:lnTo>
                    <a:lnTo>
                      <a:pt x="36" y="3"/>
                    </a:lnTo>
                    <a:lnTo>
                      <a:pt x="27" y="0"/>
                    </a:lnTo>
                    <a:lnTo>
                      <a:pt x="17" y="2"/>
                    </a:lnTo>
                    <a:lnTo>
                      <a:pt x="8" y="5"/>
                    </a:lnTo>
                    <a:lnTo>
                      <a:pt x="8" y="5"/>
                    </a:lnTo>
                    <a:close/>
                  </a:path>
                </a:pathLst>
              </a:custGeom>
              <a:solidFill>
                <a:srgbClr val="C99E88"/>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2" name="Freeform 69"/>
              <p:cNvSpPr>
                <a:spLocks/>
              </p:cNvSpPr>
              <p:nvPr/>
            </p:nvSpPr>
            <p:spPr bwMode="auto">
              <a:xfrm rot="1800000">
                <a:off x="2039448" y="3310925"/>
                <a:ext cx="751657" cy="751657"/>
              </a:xfrm>
              <a:custGeom>
                <a:avLst/>
                <a:gdLst/>
                <a:ahLst/>
                <a:cxnLst>
                  <a:cxn ang="0">
                    <a:pos x="181" y="38"/>
                  </a:cxn>
                  <a:cxn ang="0">
                    <a:pos x="218" y="2"/>
                  </a:cxn>
                  <a:cxn ang="0">
                    <a:pos x="239" y="5"/>
                  </a:cxn>
                  <a:cxn ang="0">
                    <a:pos x="256" y="30"/>
                  </a:cxn>
                  <a:cxn ang="0">
                    <a:pos x="350" y="214"/>
                  </a:cxn>
                  <a:cxn ang="0">
                    <a:pos x="402" y="271"/>
                  </a:cxn>
                  <a:cxn ang="0">
                    <a:pos x="447" y="303"/>
                  </a:cxn>
                  <a:cxn ang="0">
                    <a:pos x="472" y="298"/>
                  </a:cxn>
                  <a:cxn ang="0">
                    <a:pos x="481" y="269"/>
                  </a:cxn>
                  <a:cxn ang="0">
                    <a:pos x="512" y="238"/>
                  </a:cxn>
                  <a:cxn ang="0">
                    <a:pos x="556" y="218"/>
                  </a:cxn>
                  <a:cxn ang="0">
                    <a:pos x="600" y="218"/>
                  </a:cxn>
                  <a:cxn ang="0">
                    <a:pos x="624" y="231"/>
                  </a:cxn>
                  <a:cxn ang="0">
                    <a:pos x="646" y="230"/>
                  </a:cxn>
                  <a:cxn ang="0">
                    <a:pos x="675" y="189"/>
                  </a:cxn>
                  <a:cxn ang="0">
                    <a:pos x="699" y="169"/>
                  </a:cxn>
                  <a:cxn ang="0">
                    <a:pos x="725" y="166"/>
                  </a:cxn>
                  <a:cxn ang="0">
                    <a:pos x="784" y="188"/>
                  </a:cxn>
                  <a:cxn ang="0">
                    <a:pos x="818" y="194"/>
                  </a:cxn>
                  <a:cxn ang="0">
                    <a:pos x="845" y="174"/>
                  </a:cxn>
                  <a:cxn ang="0">
                    <a:pos x="890" y="139"/>
                  </a:cxn>
                  <a:cxn ang="0">
                    <a:pos x="916" y="137"/>
                  </a:cxn>
                  <a:cxn ang="0">
                    <a:pos x="935" y="158"/>
                  </a:cxn>
                  <a:cxn ang="0">
                    <a:pos x="970" y="265"/>
                  </a:cxn>
                  <a:cxn ang="0">
                    <a:pos x="1000" y="422"/>
                  </a:cxn>
                  <a:cxn ang="0">
                    <a:pos x="1015" y="547"/>
                  </a:cxn>
                  <a:cxn ang="0">
                    <a:pos x="1041" y="655"/>
                  </a:cxn>
                  <a:cxn ang="0">
                    <a:pos x="1097" y="760"/>
                  </a:cxn>
                  <a:cxn ang="0">
                    <a:pos x="1203" y="947"/>
                  </a:cxn>
                  <a:cxn ang="0">
                    <a:pos x="1000" y="1283"/>
                  </a:cxn>
                  <a:cxn ang="0">
                    <a:pos x="741" y="1112"/>
                  </a:cxn>
                  <a:cxn ang="0">
                    <a:pos x="670" y="1019"/>
                  </a:cxn>
                  <a:cxn ang="0">
                    <a:pos x="587" y="952"/>
                  </a:cxn>
                  <a:cxn ang="0">
                    <a:pos x="452" y="874"/>
                  </a:cxn>
                  <a:cxn ang="0">
                    <a:pos x="339" y="836"/>
                  </a:cxn>
                  <a:cxn ang="0">
                    <a:pos x="198" y="780"/>
                  </a:cxn>
                  <a:cxn ang="0">
                    <a:pos x="143" y="740"/>
                  </a:cxn>
                  <a:cxn ang="0">
                    <a:pos x="109" y="674"/>
                  </a:cxn>
                  <a:cxn ang="0">
                    <a:pos x="29" y="498"/>
                  </a:cxn>
                  <a:cxn ang="0">
                    <a:pos x="6" y="445"/>
                  </a:cxn>
                  <a:cxn ang="0">
                    <a:pos x="3" y="384"/>
                  </a:cxn>
                  <a:cxn ang="0">
                    <a:pos x="30" y="318"/>
                  </a:cxn>
                  <a:cxn ang="0">
                    <a:pos x="52" y="295"/>
                  </a:cxn>
                  <a:cxn ang="0">
                    <a:pos x="59" y="317"/>
                  </a:cxn>
                  <a:cxn ang="0">
                    <a:pos x="66" y="370"/>
                  </a:cxn>
                  <a:cxn ang="0">
                    <a:pos x="91" y="432"/>
                  </a:cxn>
                  <a:cxn ang="0">
                    <a:pos x="143" y="511"/>
                  </a:cxn>
                  <a:cxn ang="0">
                    <a:pos x="187" y="606"/>
                  </a:cxn>
                  <a:cxn ang="0">
                    <a:pos x="221" y="659"/>
                  </a:cxn>
                  <a:cxn ang="0">
                    <a:pos x="247" y="665"/>
                  </a:cxn>
                  <a:cxn ang="0">
                    <a:pos x="264" y="641"/>
                  </a:cxn>
                  <a:cxn ang="0">
                    <a:pos x="274" y="587"/>
                  </a:cxn>
                  <a:cxn ang="0">
                    <a:pos x="258" y="498"/>
                  </a:cxn>
                  <a:cxn ang="0">
                    <a:pos x="214" y="385"/>
                  </a:cxn>
                  <a:cxn ang="0">
                    <a:pos x="104" y="133"/>
                  </a:cxn>
                  <a:cxn ang="0">
                    <a:pos x="87" y="65"/>
                  </a:cxn>
                  <a:cxn ang="0">
                    <a:pos x="97" y="55"/>
                  </a:cxn>
                  <a:cxn ang="0">
                    <a:pos x="136" y="61"/>
                  </a:cxn>
                  <a:cxn ang="0">
                    <a:pos x="168" y="47"/>
                  </a:cxn>
                </a:cxnLst>
                <a:rect l="0" t="0" r="r" b="b"/>
                <a:pathLst>
                  <a:path w="1285" h="1283">
                    <a:moveTo>
                      <a:pt x="168" y="47"/>
                    </a:moveTo>
                    <a:lnTo>
                      <a:pt x="168" y="47"/>
                    </a:lnTo>
                    <a:lnTo>
                      <a:pt x="175" y="43"/>
                    </a:lnTo>
                    <a:lnTo>
                      <a:pt x="181" y="38"/>
                    </a:lnTo>
                    <a:lnTo>
                      <a:pt x="194" y="26"/>
                    </a:lnTo>
                    <a:lnTo>
                      <a:pt x="203" y="15"/>
                    </a:lnTo>
                    <a:lnTo>
                      <a:pt x="214" y="5"/>
                    </a:lnTo>
                    <a:lnTo>
                      <a:pt x="218" y="2"/>
                    </a:lnTo>
                    <a:lnTo>
                      <a:pt x="224" y="0"/>
                    </a:lnTo>
                    <a:lnTo>
                      <a:pt x="229" y="0"/>
                    </a:lnTo>
                    <a:lnTo>
                      <a:pt x="233" y="1"/>
                    </a:lnTo>
                    <a:lnTo>
                      <a:pt x="239" y="5"/>
                    </a:lnTo>
                    <a:lnTo>
                      <a:pt x="244" y="11"/>
                    </a:lnTo>
                    <a:lnTo>
                      <a:pt x="249" y="19"/>
                    </a:lnTo>
                    <a:lnTo>
                      <a:pt x="256" y="30"/>
                    </a:lnTo>
                    <a:lnTo>
                      <a:pt x="256" y="30"/>
                    </a:lnTo>
                    <a:lnTo>
                      <a:pt x="284" y="87"/>
                    </a:lnTo>
                    <a:lnTo>
                      <a:pt x="313" y="144"/>
                    </a:lnTo>
                    <a:lnTo>
                      <a:pt x="339" y="194"/>
                    </a:lnTo>
                    <a:lnTo>
                      <a:pt x="350" y="214"/>
                    </a:lnTo>
                    <a:lnTo>
                      <a:pt x="360" y="226"/>
                    </a:lnTo>
                    <a:lnTo>
                      <a:pt x="360" y="226"/>
                    </a:lnTo>
                    <a:lnTo>
                      <a:pt x="386" y="253"/>
                    </a:lnTo>
                    <a:lnTo>
                      <a:pt x="402" y="271"/>
                    </a:lnTo>
                    <a:lnTo>
                      <a:pt x="421" y="286"/>
                    </a:lnTo>
                    <a:lnTo>
                      <a:pt x="431" y="293"/>
                    </a:lnTo>
                    <a:lnTo>
                      <a:pt x="439" y="299"/>
                    </a:lnTo>
                    <a:lnTo>
                      <a:pt x="447" y="303"/>
                    </a:lnTo>
                    <a:lnTo>
                      <a:pt x="455" y="305"/>
                    </a:lnTo>
                    <a:lnTo>
                      <a:pt x="462" y="305"/>
                    </a:lnTo>
                    <a:lnTo>
                      <a:pt x="467" y="302"/>
                    </a:lnTo>
                    <a:lnTo>
                      <a:pt x="472" y="298"/>
                    </a:lnTo>
                    <a:lnTo>
                      <a:pt x="474" y="290"/>
                    </a:lnTo>
                    <a:lnTo>
                      <a:pt x="474" y="290"/>
                    </a:lnTo>
                    <a:lnTo>
                      <a:pt x="477" y="279"/>
                    </a:lnTo>
                    <a:lnTo>
                      <a:pt x="481" y="269"/>
                    </a:lnTo>
                    <a:lnTo>
                      <a:pt x="488" y="261"/>
                    </a:lnTo>
                    <a:lnTo>
                      <a:pt x="495" y="253"/>
                    </a:lnTo>
                    <a:lnTo>
                      <a:pt x="503" y="245"/>
                    </a:lnTo>
                    <a:lnTo>
                      <a:pt x="512" y="238"/>
                    </a:lnTo>
                    <a:lnTo>
                      <a:pt x="523" y="231"/>
                    </a:lnTo>
                    <a:lnTo>
                      <a:pt x="534" y="226"/>
                    </a:lnTo>
                    <a:lnTo>
                      <a:pt x="545" y="222"/>
                    </a:lnTo>
                    <a:lnTo>
                      <a:pt x="556" y="218"/>
                    </a:lnTo>
                    <a:lnTo>
                      <a:pt x="567" y="216"/>
                    </a:lnTo>
                    <a:lnTo>
                      <a:pt x="579" y="215"/>
                    </a:lnTo>
                    <a:lnTo>
                      <a:pt x="589" y="215"/>
                    </a:lnTo>
                    <a:lnTo>
                      <a:pt x="600" y="218"/>
                    </a:lnTo>
                    <a:lnTo>
                      <a:pt x="609" y="222"/>
                    </a:lnTo>
                    <a:lnTo>
                      <a:pt x="617" y="226"/>
                    </a:lnTo>
                    <a:lnTo>
                      <a:pt x="617" y="226"/>
                    </a:lnTo>
                    <a:lnTo>
                      <a:pt x="624" y="231"/>
                    </a:lnTo>
                    <a:lnTo>
                      <a:pt x="631" y="234"/>
                    </a:lnTo>
                    <a:lnTo>
                      <a:pt x="636" y="234"/>
                    </a:lnTo>
                    <a:lnTo>
                      <a:pt x="642" y="233"/>
                    </a:lnTo>
                    <a:lnTo>
                      <a:pt x="646" y="230"/>
                    </a:lnTo>
                    <a:lnTo>
                      <a:pt x="650" y="227"/>
                    </a:lnTo>
                    <a:lnTo>
                      <a:pt x="658" y="216"/>
                    </a:lnTo>
                    <a:lnTo>
                      <a:pt x="666" y="203"/>
                    </a:lnTo>
                    <a:lnTo>
                      <a:pt x="675" y="189"/>
                    </a:lnTo>
                    <a:lnTo>
                      <a:pt x="680" y="182"/>
                    </a:lnTo>
                    <a:lnTo>
                      <a:pt x="685" y="177"/>
                    </a:lnTo>
                    <a:lnTo>
                      <a:pt x="692" y="173"/>
                    </a:lnTo>
                    <a:lnTo>
                      <a:pt x="699" y="169"/>
                    </a:lnTo>
                    <a:lnTo>
                      <a:pt x="699" y="169"/>
                    </a:lnTo>
                    <a:lnTo>
                      <a:pt x="707" y="167"/>
                    </a:lnTo>
                    <a:lnTo>
                      <a:pt x="717" y="166"/>
                    </a:lnTo>
                    <a:lnTo>
                      <a:pt x="725" y="166"/>
                    </a:lnTo>
                    <a:lnTo>
                      <a:pt x="733" y="169"/>
                    </a:lnTo>
                    <a:lnTo>
                      <a:pt x="751" y="173"/>
                    </a:lnTo>
                    <a:lnTo>
                      <a:pt x="767" y="179"/>
                    </a:lnTo>
                    <a:lnTo>
                      <a:pt x="784" y="188"/>
                    </a:lnTo>
                    <a:lnTo>
                      <a:pt x="799" y="192"/>
                    </a:lnTo>
                    <a:lnTo>
                      <a:pt x="805" y="194"/>
                    </a:lnTo>
                    <a:lnTo>
                      <a:pt x="812" y="194"/>
                    </a:lnTo>
                    <a:lnTo>
                      <a:pt x="818" y="194"/>
                    </a:lnTo>
                    <a:lnTo>
                      <a:pt x="823" y="192"/>
                    </a:lnTo>
                    <a:lnTo>
                      <a:pt x="823" y="192"/>
                    </a:lnTo>
                    <a:lnTo>
                      <a:pt x="834" y="185"/>
                    </a:lnTo>
                    <a:lnTo>
                      <a:pt x="845" y="174"/>
                    </a:lnTo>
                    <a:lnTo>
                      <a:pt x="857" y="163"/>
                    </a:lnTo>
                    <a:lnTo>
                      <a:pt x="869" y="152"/>
                    </a:lnTo>
                    <a:lnTo>
                      <a:pt x="883" y="143"/>
                    </a:lnTo>
                    <a:lnTo>
                      <a:pt x="890" y="139"/>
                    </a:lnTo>
                    <a:lnTo>
                      <a:pt x="895" y="137"/>
                    </a:lnTo>
                    <a:lnTo>
                      <a:pt x="902" y="136"/>
                    </a:lnTo>
                    <a:lnTo>
                      <a:pt x="909" y="136"/>
                    </a:lnTo>
                    <a:lnTo>
                      <a:pt x="916" y="137"/>
                    </a:lnTo>
                    <a:lnTo>
                      <a:pt x="921" y="141"/>
                    </a:lnTo>
                    <a:lnTo>
                      <a:pt x="921" y="141"/>
                    </a:lnTo>
                    <a:lnTo>
                      <a:pt x="928" y="148"/>
                    </a:lnTo>
                    <a:lnTo>
                      <a:pt x="935" y="158"/>
                    </a:lnTo>
                    <a:lnTo>
                      <a:pt x="940" y="171"/>
                    </a:lnTo>
                    <a:lnTo>
                      <a:pt x="947" y="186"/>
                    </a:lnTo>
                    <a:lnTo>
                      <a:pt x="958" y="223"/>
                    </a:lnTo>
                    <a:lnTo>
                      <a:pt x="970" y="265"/>
                    </a:lnTo>
                    <a:lnTo>
                      <a:pt x="980" y="309"/>
                    </a:lnTo>
                    <a:lnTo>
                      <a:pt x="989" y="353"/>
                    </a:lnTo>
                    <a:lnTo>
                      <a:pt x="1000" y="422"/>
                    </a:lnTo>
                    <a:lnTo>
                      <a:pt x="1000" y="422"/>
                    </a:lnTo>
                    <a:lnTo>
                      <a:pt x="1004" y="449"/>
                    </a:lnTo>
                    <a:lnTo>
                      <a:pt x="1007" y="481"/>
                    </a:lnTo>
                    <a:lnTo>
                      <a:pt x="1010" y="513"/>
                    </a:lnTo>
                    <a:lnTo>
                      <a:pt x="1015" y="547"/>
                    </a:lnTo>
                    <a:lnTo>
                      <a:pt x="1021" y="583"/>
                    </a:lnTo>
                    <a:lnTo>
                      <a:pt x="1029" y="620"/>
                    </a:lnTo>
                    <a:lnTo>
                      <a:pt x="1036" y="637"/>
                    </a:lnTo>
                    <a:lnTo>
                      <a:pt x="1041" y="655"/>
                    </a:lnTo>
                    <a:lnTo>
                      <a:pt x="1049" y="673"/>
                    </a:lnTo>
                    <a:lnTo>
                      <a:pt x="1057" y="691"/>
                    </a:lnTo>
                    <a:lnTo>
                      <a:pt x="1057" y="691"/>
                    </a:lnTo>
                    <a:lnTo>
                      <a:pt x="1097" y="760"/>
                    </a:lnTo>
                    <a:lnTo>
                      <a:pt x="1136" y="828"/>
                    </a:lnTo>
                    <a:lnTo>
                      <a:pt x="1173" y="891"/>
                    </a:lnTo>
                    <a:lnTo>
                      <a:pt x="1190" y="919"/>
                    </a:lnTo>
                    <a:lnTo>
                      <a:pt x="1203" y="947"/>
                    </a:lnTo>
                    <a:lnTo>
                      <a:pt x="1203" y="947"/>
                    </a:lnTo>
                    <a:lnTo>
                      <a:pt x="1233" y="1003"/>
                    </a:lnTo>
                    <a:lnTo>
                      <a:pt x="1285" y="1092"/>
                    </a:lnTo>
                    <a:lnTo>
                      <a:pt x="1000" y="1283"/>
                    </a:lnTo>
                    <a:lnTo>
                      <a:pt x="854" y="1283"/>
                    </a:lnTo>
                    <a:lnTo>
                      <a:pt x="854" y="1283"/>
                    </a:lnTo>
                    <a:lnTo>
                      <a:pt x="794" y="1192"/>
                    </a:lnTo>
                    <a:lnTo>
                      <a:pt x="741" y="1112"/>
                    </a:lnTo>
                    <a:lnTo>
                      <a:pt x="718" y="1079"/>
                    </a:lnTo>
                    <a:lnTo>
                      <a:pt x="699" y="1052"/>
                    </a:lnTo>
                    <a:lnTo>
                      <a:pt x="683" y="1031"/>
                    </a:lnTo>
                    <a:lnTo>
                      <a:pt x="670" y="1019"/>
                    </a:lnTo>
                    <a:lnTo>
                      <a:pt x="670" y="1019"/>
                    </a:lnTo>
                    <a:lnTo>
                      <a:pt x="646" y="997"/>
                    </a:lnTo>
                    <a:lnTo>
                      <a:pt x="617" y="975"/>
                    </a:lnTo>
                    <a:lnTo>
                      <a:pt x="587" y="952"/>
                    </a:lnTo>
                    <a:lnTo>
                      <a:pt x="555" y="930"/>
                    </a:lnTo>
                    <a:lnTo>
                      <a:pt x="522" y="910"/>
                    </a:lnTo>
                    <a:lnTo>
                      <a:pt x="487" y="891"/>
                    </a:lnTo>
                    <a:lnTo>
                      <a:pt x="452" y="874"/>
                    </a:lnTo>
                    <a:lnTo>
                      <a:pt x="435" y="868"/>
                    </a:lnTo>
                    <a:lnTo>
                      <a:pt x="418" y="861"/>
                    </a:lnTo>
                    <a:lnTo>
                      <a:pt x="418" y="861"/>
                    </a:lnTo>
                    <a:lnTo>
                      <a:pt x="339" y="836"/>
                    </a:lnTo>
                    <a:lnTo>
                      <a:pt x="297" y="823"/>
                    </a:lnTo>
                    <a:lnTo>
                      <a:pt x="255" y="806"/>
                    </a:lnTo>
                    <a:lnTo>
                      <a:pt x="215" y="790"/>
                    </a:lnTo>
                    <a:lnTo>
                      <a:pt x="198" y="780"/>
                    </a:lnTo>
                    <a:lnTo>
                      <a:pt x="181" y="771"/>
                    </a:lnTo>
                    <a:lnTo>
                      <a:pt x="166" y="761"/>
                    </a:lnTo>
                    <a:lnTo>
                      <a:pt x="154" y="750"/>
                    </a:lnTo>
                    <a:lnTo>
                      <a:pt x="143" y="740"/>
                    </a:lnTo>
                    <a:lnTo>
                      <a:pt x="135" y="729"/>
                    </a:lnTo>
                    <a:lnTo>
                      <a:pt x="135" y="729"/>
                    </a:lnTo>
                    <a:lnTo>
                      <a:pt x="123" y="703"/>
                    </a:lnTo>
                    <a:lnTo>
                      <a:pt x="109" y="674"/>
                    </a:lnTo>
                    <a:lnTo>
                      <a:pt x="81" y="610"/>
                    </a:lnTo>
                    <a:lnTo>
                      <a:pt x="53" y="547"/>
                    </a:lnTo>
                    <a:lnTo>
                      <a:pt x="40" y="522"/>
                    </a:lnTo>
                    <a:lnTo>
                      <a:pt x="29" y="498"/>
                    </a:lnTo>
                    <a:lnTo>
                      <a:pt x="29" y="498"/>
                    </a:lnTo>
                    <a:lnTo>
                      <a:pt x="19" y="481"/>
                    </a:lnTo>
                    <a:lnTo>
                      <a:pt x="11" y="463"/>
                    </a:lnTo>
                    <a:lnTo>
                      <a:pt x="6" y="445"/>
                    </a:lnTo>
                    <a:lnTo>
                      <a:pt x="1" y="430"/>
                    </a:lnTo>
                    <a:lnTo>
                      <a:pt x="0" y="414"/>
                    </a:lnTo>
                    <a:lnTo>
                      <a:pt x="0" y="399"/>
                    </a:lnTo>
                    <a:lnTo>
                      <a:pt x="3" y="384"/>
                    </a:lnTo>
                    <a:lnTo>
                      <a:pt x="8" y="368"/>
                    </a:lnTo>
                    <a:lnTo>
                      <a:pt x="8" y="368"/>
                    </a:lnTo>
                    <a:lnTo>
                      <a:pt x="23" y="335"/>
                    </a:lnTo>
                    <a:lnTo>
                      <a:pt x="30" y="318"/>
                    </a:lnTo>
                    <a:lnTo>
                      <a:pt x="38" y="306"/>
                    </a:lnTo>
                    <a:lnTo>
                      <a:pt x="45" y="297"/>
                    </a:lnTo>
                    <a:lnTo>
                      <a:pt x="49" y="295"/>
                    </a:lnTo>
                    <a:lnTo>
                      <a:pt x="52" y="295"/>
                    </a:lnTo>
                    <a:lnTo>
                      <a:pt x="55" y="297"/>
                    </a:lnTo>
                    <a:lnTo>
                      <a:pt x="56" y="301"/>
                    </a:lnTo>
                    <a:lnTo>
                      <a:pt x="57" y="308"/>
                    </a:lnTo>
                    <a:lnTo>
                      <a:pt x="59" y="317"/>
                    </a:lnTo>
                    <a:lnTo>
                      <a:pt x="59" y="317"/>
                    </a:lnTo>
                    <a:lnTo>
                      <a:pt x="60" y="336"/>
                    </a:lnTo>
                    <a:lnTo>
                      <a:pt x="63" y="354"/>
                    </a:lnTo>
                    <a:lnTo>
                      <a:pt x="66" y="370"/>
                    </a:lnTo>
                    <a:lnTo>
                      <a:pt x="70" y="385"/>
                    </a:lnTo>
                    <a:lnTo>
                      <a:pt x="75" y="400"/>
                    </a:lnTo>
                    <a:lnTo>
                      <a:pt x="82" y="415"/>
                    </a:lnTo>
                    <a:lnTo>
                      <a:pt x="91" y="432"/>
                    </a:lnTo>
                    <a:lnTo>
                      <a:pt x="104" y="449"/>
                    </a:lnTo>
                    <a:lnTo>
                      <a:pt x="104" y="449"/>
                    </a:lnTo>
                    <a:lnTo>
                      <a:pt x="127" y="483"/>
                    </a:lnTo>
                    <a:lnTo>
                      <a:pt x="143" y="511"/>
                    </a:lnTo>
                    <a:lnTo>
                      <a:pt x="155" y="538"/>
                    </a:lnTo>
                    <a:lnTo>
                      <a:pt x="169" y="568"/>
                    </a:lnTo>
                    <a:lnTo>
                      <a:pt x="169" y="568"/>
                    </a:lnTo>
                    <a:lnTo>
                      <a:pt x="187" y="606"/>
                    </a:lnTo>
                    <a:lnTo>
                      <a:pt x="198" y="628"/>
                    </a:lnTo>
                    <a:lnTo>
                      <a:pt x="209" y="646"/>
                    </a:lnTo>
                    <a:lnTo>
                      <a:pt x="214" y="654"/>
                    </a:lnTo>
                    <a:lnTo>
                      <a:pt x="221" y="659"/>
                    </a:lnTo>
                    <a:lnTo>
                      <a:pt x="228" y="665"/>
                    </a:lnTo>
                    <a:lnTo>
                      <a:pt x="233" y="667"/>
                    </a:lnTo>
                    <a:lnTo>
                      <a:pt x="240" y="667"/>
                    </a:lnTo>
                    <a:lnTo>
                      <a:pt x="247" y="665"/>
                    </a:lnTo>
                    <a:lnTo>
                      <a:pt x="252" y="661"/>
                    </a:lnTo>
                    <a:lnTo>
                      <a:pt x="259" y="652"/>
                    </a:lnTo>
                    <a:lnTo>
                      <a:pt x="259" y="652"/>
                    </a:lnTo>
                    <a:lnTo>
                      <a:pt x="264" y="641"/>
                    </a:lnTo>
                    <a:lnTo>
                      <a:pt x="270" y="631"/>
                    </a:lnTo>
                    <a:lnTo>
                      <a:pt x="273" y="617"/>
                    </a:lnTo>
                    <a:lnTo>
                      <a:pt x="274" y="603"/>
                    </a:lnTo>
                    <a:lnTo>
                      <a:pt x="274" y="587"/>
                    </a:lnTo>
                    <a:lnTo>
                      <a:pt x="273" y="571"/>
                    </a:lnTo>
                    <a:lnTo>
                      <a:pt x="270" y="554"/>
                    </a:lnTo>
                    <a:lnTo>
                      <a:pt x="267" y="537"/>
                    </a:lnTo>
                    <a:lnTo>
                      <a:pt x="258" y="498"/>
                    </a:lnTo>
                    <a:lnTo>
                      <a:pt x="245" y="460"/>
                    </a:lnTo>
                    <a:lnTo>
                      <a:pt x="232" y="422"/>
                    </a:lnTo>
                    <a:lnTo>
                      <a:pt x="214" y="385"/>
                    </a:lnTo>
                    <a:lnTo>
                      <a:pt x="214" y="385"/>
                    </a:lnTo>
                    <a:lnTo>
                      <a:pt x="172" y="293"/>
                    </a:lnTo>
                    <a:lnTo>
                      <a:pt x="146" y="237"/>
                    </a:lnTo>
                    <a:lnTo>
                      <a:pt x="123" y="184"/>
                    </a:lnTo>
                    <a:lnTo>
                      <a:pt x="104" y="133"/>
                    </a:lnTo>
                    <a:lnTo>
                      <a:pt x="97" y="111"/>
                    </a:lnTo>
                    <a:lnTo>
                      <a:pt x="91" y="92"/>
                    </a:lnTo>
                    <a:lnTo>
                      <a:pt x="89" y="77"/>
                    </a:lnTo>
                    <a:lnTo>
                      <a:pt x="87" y="65"/>
                    </a:lnTo>
                    <a:lnTo>
                      <a:pt x="89" y="61"/>
                    </a:lnTo>
                    <a:lnTo>
                      <a:pt x="90" y="57"/>
                    </a:lnTo>
                    <a:lnTo>
                      <a:pt x="93" y="55"/>
                    </a:lnTo>
                    <a:lnTo>
                      <a:pt x="97" y="55"/>
                    </a:lnTo>
                    <a:lnTo>
                      <a:pt x="97" y="55"/>
                    </a:lnTo>
                    <a:lnTo>
                      <a:pt x="109" y="55"/>
                    </a:lnTo>
                    <a:lnTo>
                      <a:pt x="120" y="58"/>
                    </a:lnTo>
                    <a:lnTo>
                      <a:pt x="136" y="61"/>
                    </a:lnTo>
                    <a:lnTo>
                      <a:pt x="143" y="61"/>
                    </a:lnTo>
                    <a:lnTo>
                      <a:pt x="150" y="58"/>
                    </a:lnTo>
                    <a:lnTo>
                      <a:pt x="158" y="54"/>
                    </a:lnTo>
                    <a:lnTo>
                      <a:pt x="168" y="47"/>
                    </a:lnTo>
                    <a:lnTo>
                      <a:pt x="168" y="47"/>
                    </a:lnTo>
                    <a:close/>
                  </a:path>
                </a:pathLst>
              </a:custGeom>
              <a:solidFill>
                <a:srgbClr val="C99E88"/>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3" name="Freeform 70"/>
              <p:cNvSpPr>
                <a:spLocks/>
              </p:cNvSpPr>
              <p:nvPr/>
            </p:nvSpPr>
            <p:spPr bwMode="auto">
              <a:xfrm rot="1800000">
                <a:off x="2501363" y="3283255"/>
                <a:ext cx="159230" cy="153375"/>
              </a:xfrm>
              <a:custGeom>
                <a:avLst/>
                <a:gdLst/>
                <a:ahLst/>
                <a:cxnLst>
                  <a:cxn ang="0">
                    <a:pos x="16" y="2"/>
                  </a:cxn>
                  <a:cxn ang="0">
                    <a:pos x="16" y="2"/>
                  </a:cxn>
                  <a:cxn ang="0">
                    <a:pos x="9" y="4"/>
                  </a:cxn>
                  <a:cxn ang="0">
                    <a:pos x="5" y="10"/>
                  </a:cxn>
                  <a:cxn ang="0">
                    <a:pos x="1" y="15"/>
                  </a:cxn>
                  <a:cxn ang="0">
                    <a:pos x="0" y="23"/>
                  </a:cxn>
                  <a:cxn ang="0">
                    <a:pos x="0" y="31"/>
                  </a:cxn>
                  <a:cxn ang="0">
                    <a:pos x="0" y="41"/>
                  </a:cxn>
                  <a:cxn ang="0">
                    <a:pos x="1" y="52"/>
                  </a:cxn>
                  <a:cxn ang="0">
                    <a:pos x="4" y="63"/>
                  </a:cxn>
                  <a:cxn ang="0">
                    <a:pos x="14" y="86"/>
                  </a:cxn>
                  <a:cxn ang="0">
                    <a:pos x="26" y="112"/>
                  </a:cxn>
                  <a:cxn ang="0">
                    <a:pos x="41" y="136"/>
                  </a:cxn>
                  <a:cxn ang="0">
                    <a:pos x="50" y="147"/>
                  </a:cxn>
                  <a:cxn ang="0">
                    <a:pos x="60" y="160"/>
                  </a:cxn>
                  <a:cxn ang="0">
                    <a:pos x="60" y="160"/>
                  </a:cxn>
                  <a:cxn ang="0">
                    <a:pos x="79" y="181"/>
                  </a:cxn>
                  <a:cxn ang="0">
                    <a:pos x="99" y="202"/>
                  </a:cxn>
                  <a:cxn ang="0">
                    <a:pos x="121" y="221"/>
                  </a:cxn>
                  <a:cxn ang="0">
                    <a:pos x="142" y="237"/>
                  </a:cxn>
                  <a:cxn ang="0">
                    <a:pos x="163" y="251"/>
                  </a:cxn>
                  <a:cxn ang="0">
                    <a:pos x="173" y="256"/>
                  </a:cxn>
                  <a:cxn ang="0">
                    <a:pos x="182" y="260"/>
                  </a:cxn>
                  <a:cxn ang="0">
                    <a:pos x="192" y="262"/>
                  </a:cxn>
                  <a:cxn ang="0">
                    <a:pos x="202" y="263"/>
                  </a:cxn>
                  <a:cxn ang="0">
                    <a:pos x="210" y="263"/>
                  </a:cxn>
                  <a:cxn ang="0">
                    <a:pos x="218" y="260"/>
                  </a:cxn>
                  <a:cxn ang="0">
                    <a:pos x="218" y="260"/>
                  </a:cxn>
                  <a:cxn ang="0">
                    <a:pos x="248" y="251"/>
                  </a:cxn>
                  <a:cxn ang="0">
                    <a:pos x="260" y="245"/>
                  </a:cxn>
                  <a:cxn ang="0">
                    <a:pos x="264" y="243"/>
                  </a:cxn>
                  <a:cxn ang="0">
                    <a:pos x="268" y="239"/>
                  </a:cxn>
                  <a:cxn ang="0">
                    <a:pos x="270" y="235"/>
                  </a:cxn>
                  <a:cxn ang="0">
                    <a:pos x="271" y="229"/>
                  </a:cxn>
                  <a:cxn ang="0">
                    <a:pos x="270" y="224"/>
                  </a:cxn>
                  <a:cxn ang="0">
                    <a:pos x="266" y="217"/>
                  </a:cxn>
                  <a:cxn ang="0">
                    <a:pos x="262" y="210"/>
                  </a:cxn>
                  <a:cxn ang="0">
                    <a:pos x="253" y="200"/>
                  </a:cxn>
                  <a:cxn ang="0">
                    <a:pos x="232" y="179"/>
                  </a:cxn>
                  <a:cxn ang="0">
                    <a:pos x="232" y="179"/>
                  </a:cxn>
                  <a:cxn ang="0">
                    <a:pos x="203" y="151"/>
                  </a:cxn>
                  <a:cxn ang="0">
                    <a:pos x="173" y="120"/>
                  </a:cxn>
                  <a:cxn ang="0">
                    <a:pos x="142" y="89"/>
                  </a:cxn>
                  <a:cxn ang="0">
                    <a:pos x="110" y="59"/>
                  </a:cxn>
                  <a:cxn ang="0">
                    <a:pos x="80" y="33"/>
                  </a:cxn>
                  <a:cxn ang="0">
                    <a:pos x="67" y="22"/>
                  </a:cxn>
                  <a:cxn ang="0">
                    <a:pos x="54" y="12"/>
                  </a:cxn>
                  <a:cxn ang="0">
                    <a:pos x="42" y="6"/>
                  </a:cxn>
                  <a:cxn ang="0">
                    <a:pos x="33" y="2"/>
                  </a:cxn>
                  <a:cxn ang="0">
                    <a:pos x="23" y="0"/>
                  </a:cxn>
                  <a:cxn ang="0">
                    <a:pos x="19" y="0"/>
                  </a:cxn>
                  <a:cxn ang="0">
                    <a:pos x="16" y="2"/>
                  </a:cxn>
                  <a:cxn ang="0">
                    <a:pos x="16" y="2"/>
                  </a:cxn>
                </a:cxnLst>
                <a:rect l="0" t="0" r="r" b="b"/>
                <a:pathLst>
                  <a:path w="271" h="263">
                    <a:moveTo>
                      <a:pt x="16" y="2"/>
                    </a:moveTo>
                    <a:lnTo>
                      <a:pt x="16" y="2"/>
                    </a:lnTo>
                    <a:lnTo>
                      <a:pt x="9" y="4"/>
                    </a:lnTo>
                    <a:lnTo>
                      <a:pt x="5" y="10"/>
                    </a:lnTo>
                    <a:lnTo>
                      <a:pt x="1" y="15"/>
                    </a:lnTo>
                    <a:lnTo>
                      <a:pt x="0" y="23"/>
                    </a:lnTo>
                    <a:lnTo>
                      <a:pt x="0" y="31"/>
                    </a:lnTo>
                    <a:lnTo>
                      <a:pt x="0" y="41"/>
                    </a:lnTo>
                    <a:lnTo>
                      <a:pt x="1" y="52"/>
                    </a:lnTo>
                    <a:lnTo>
                      <a:pt x="4" y="63"/>
                    </a:lnTo>
                    <a:lnTo>
                      <a:pt x="14" y="86"/>
                    </a:lnTo>
                    <a:lnTo>
                      <a:pt x="26" y="112"/>
                    </a:lnTo>
                    <a:lnTo>
                      <a:pt x="41" y="136"/>
                    </a:lnTo>
                    <a:lnTo>
                      <a:pt x="50" y="147"/>
                    </a:lnTo>
                    <a:lnTo>
                      <a:pt x="60" y="160"/>
                    </a:lnTo>
                    <a:lnTo>
                      <a:pt x="60" y="160"/>
                    </a:lnTo>
                    <a:lnTo>
                      <a:pt x="79" y="181"/>
                    </a:lnTo>
                    <a:lnTo>
                      <a:pt x="99" y="202"/>
                    </a:lnTo>
                    <a:lnTo>
                      <a:pt x="121" y="221"/>
                    </a:lnTo>
                    <a:lnTo>
                      <a:pt x="142" y="237"/>
                    </a:lnTo>
                    <a:lnTo>
                      <a:pt x="163" y="251"/>
                    </a:lnTo>
                    <a:lnTo>
                      <a:pt x="173" y="256"/>
                    </a:lnTo>
                    <a:lnTo>
                      <a:pt x="182" y="260"/>
                    </a:lnTo>
                    <a:lnTo>
                      <a:pt x="192" y="262"/>
                    </a:lnTo>
                    <a:lnTo>
                      <a:pt x="202" y="263"/>
                    </a:lnTo>
                    <a:lnTo>
                      <a:pt x="210" y="263"/>
                    </a:lnTo>
                    <a:lnTo>
                      <a:pt x="218" y="260"/>
                    </a:lnTo>
                    <a:lnTo>
                      <a:pt x="218" y="260"/>
                    </a:lnTo>
                    <a:lnTo>
                      <a:pt x="248" y="251"/>
                    </a:lnTo>
                    <a:lnTo>
                      <a:pt x="260" y="245"/>
                    </a:lnTo>
                    <a:lnTo>
                      <a:pt x="264" y="243"/>
                    </a:lnTo>
                    <a:lnTo>
                      <a:pt x="268" y="239"/>
                    </a:lnTo>
                    <a:lnTo>
                      <a:pt x="270" y="235"/>
                    </a:lnTo>
                    <a:lnTo>
                      <a:pt x="271" y="229"/>
                    </a:lnTo>
                    <a:lnTo>
                      <a:pt x="270" y="224"/>
                    </a:lnTo>
                    <a:lnTo>
                      <a:pt x="266" y="217"/>
                    </a:lnTo>
                    <a:lnTo>
                      <a:pt x="262" y="210"/>
                    </a:lnTo>
                    <a:lnTo>
                      <a:pt x="253" y="200"/>
                    </a:lnTo>
                    <a:lnTo>
                      <a:pt x="232" y="179"/>
                    </a:lnTo>
                    <a:lnTo>
                      <a:pt x="232" y="179"/>
                    </a:lnTo>
                    <a:lnTo>
                      <a:pt x="203" y="151"/>
                    </a:lnTo>
                    <a:lnTo>
                      <a:pt x="173" y="120"/>
                    </a:lnTo>
                    <a:lnTo>
                      <a:pt x="142" y="89"/>
                    </a:lnTo>
                    <a:lnTo>
                      <a:pt x="110" y="59"/>
                    </a:lnTo>
                    <a:lnTo>
                      <a:pt x="80" y="33"/>
                    </a:lnTo>
                    <a:lnTo>
                      <a:pt x="67" y="22"/>
                    </a:lnTo>
                    <a:lnTo>
                      <a:pt x="54" y="12"/>
                    </a:lnTo>
                    <a:lnTo>
                      <a:pt x="42" y="6"/>
                    </a:lnTo>
                    <a:lnTo>
                      <a:pt x="33" y="2"/>
                    </a:lnTo>
                    <a:lnTo>
                      <a:pt x="23" y="0"/>
                    </a:lnTo>
                    <a:lnTo>
                      <a:pt x="19" y="0"/>
                    </a:lnTo>
                    <a:lnTo>
                      <a:pt x="16" y="2"/>
                    </a:lnTo>
                    <a:lnTo>
                      <a:pt x="16" y="2"/>
                    </a:lnTo>
                    <a:close/>
                  </a:path>
                </a:pathLst>
              </a:custGeom>
              <a:solidFill>
                <a:srgbClr val="C99E88"/>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4" name="Freeform 71"/>
              <p:cNvSpPr>
                <a:spLocks/>
              </p:cNvSpPr>
              <p:nvPr/>
            </p:nvSpPr>
            <p:spPr bwMode="auto">
              <a:xfrm rot="1800000">
                <a:off x="2617654" y="3353311"/>
                <a:ext cx="110056" cy="112397"/>
              </a:xfrm>
              <a:custGeom>
                <a:avLst/>
                <a:gdLst/>
                <a:ahLst/>
                <a:cxnLst>
                  <a:cxn ang="0">
                    <a:pos x="13" y="1"/>
                  </a:cxn>
                  <a:cxn ang="0">
                    <a:pos x="13" y="1"/>
                  </a:cxn>
                  <a:cxn ang="0">
                    <a:pos x="6" y="7"/>
                  </a:cxn>
                  <a:cxn ang="0">
                    <a:pos x="2" y="15"/>
                  </a:cxn>
                  <a:cxn ang="0">
                    <a:pos x="0" y="23"/>
                  </a:cxn>
                  <a:cxn ang="0">
                    <a:pos x="0" y="34"/>
                  </a:cxn>
                  <a:cxn ang="0">
                    <a:pos x="0" y="45"/>
                  </a:cxn>
                  <a:cxn ang="0">
                    <a:pos x="2" y="57"/>
                  </a:cxn>
                  <a:cxn ang="0">
                    <a:pos x="5" y="70"/>
                  </a:cxn>
                  <a:cxn ang="0">
                    <a:pos x="9" y="82"/>
                  </a:cxn>
                  <a:cxn ang="0">
                    <a:pos x="15" y="96"/>
                  </a:cxn>
                  <a:cxn ang="0">
                    <a:pos x="21" y="108"/>
                  </a:cxn>
                  <a:cxn ang="0">
                    <a:pos x="30" y="120"/>
                  </a:cxn>
                  <a:cxn ang="0">
                    <a:pos x="38" y="132"/>
                  </a:cxn>
                  <a:cxn ang="0">
                    <a:pos x="47" y="143"/>
                  </a:cxn>
                  <a:cxn ang="0">
                    <a:pos x="57" y="154"/>
                  </a:cxn>
                  <a:cxn ang="0">
                    <a:pos x="68" y="162"/>
                  </a:cxn>
                  <a:cxn ang="0">
                    <a:pos x="79" y="170"/>
                  </a:cxn>
                  <a:cxn ang="0">
                    <a:pos x="79" y="170"/>
                  </a:cxn>
                  <a:cxn ang="0">
                    <a:pos x="90" y="177"/>
                  </a:cxn>
                  <a:cxn ang="0">
                    <a:pos x="102" y="183"/>
                  </a:cxn>
                  <a:cxn ang="0">
                    <a:pos x="113" y="187"/>
                  </a:cxn>
                  <a:cxn ang="0">
                    <a:pos x="125" y="190"/>
                  </a:cxn>
                  <a:cxn ang="0">
                    <a:pos x="136" y="191"/>
                  </a:cxn>
                  <a:cxn ang="0">
                    <a:pos x="147" y="192"/>
                  </a:cxn>
                  <a:cxn ang="0">
                    <a:pos x="156" y="192"/>
                  </a:cxn>
                  <a:cxn ang="0">
                    <a:pos x="166" y="191"/>
                  </a:cxn>
                  <a:cxn ang="0">
                    <a:pos x="174" y="188"/>
                  </a:cxn>
                  <a:cxn ang="0">
                    <a:pos x="179" y="184"/>
                  </a:cxn>
                  <a:cxn ang="0">
                    <a:pos x="185" y="180"/>
                  </a:cxn>
                  <a:cxn ang="0">
                    <a:pos x="188" y="173"/>
                  </a:cxn>
                  <a:cxn ang="0">
                    <a:pos x="188" y="166"/>
                  </a:cxn>
                  <a:cxn ang="0">
                    <a:pos x="186" y="160"/>
                  </a:cxn>
                  <a:cxn ang="0">
                    <a:pos x="182" y="150"/>
                  </a:cxn>
                  <a:cxn ang="0">
                    <a:pos x="177" y="140"/>
                  </a:cxn>
                  <a:cxn ang="0">
                    <a:pos x="177" y="140"/>
                  </a:cxn>
                  <a:cxn ang="0">
                    <a:pos x="158" y="117"/>
                  </a:cxn>
                  <a:cxn ang="0">
                    <a:pos x="136" y="94"/>
                  </a:cxn>
                  <a:cxn ang="0">
                    <a:pos x="111" y="70"/>
                  </a:cxn>
                  <a:cxn ang="0">
                    <a:pos x="87" y="46"/>
                  </a:cxn>
                  <a:cxn ang="0">
                    <a:pos x="64" y="27"/>
                  </a:cxn>
                  <a:cxn ang="0">
                    <a:pos x="42" y="11"/>
                  </a:cxn>
                  <a:cxn ang="0">
                    <a:pos x="32" y="6"/>
                  </a:cxn>
                  <a:cxn ang="0">
                    <a:pos x="24" y="3"/>
                  </a:cxn>
                  <a:cxn ang="0">
                    <a:pos x="17" y="0"/>
                  </a:cxn>
                  <a:cxn ang="0">
                    <a:pos x="13" y="1"/>
                  </a:cxn>
                  <a:cxn ang="0">
                    <a:pos x="13" y="1"/>
                  </a:cxn>
                </a:cxnLst>
                <a:rect l="0" t="0" r="r" b="b"/>
                <a:pathLst>
                  <a:path w="188" h="192">
                    <a:moveTo>
                      <a:pt x="13" y="1"/>
                    </a:moveTo>
                    <a:lnTo>
                      <a:pt x="13" y="1"/>
                    </a:lnTo>
                    <a:lnTo>
                      <a:pt x="6" y="7"/>
                    </a:lnTo>
                    <a:lnTo>
                      <a:pt x="2" y="15"/>
                    </a:lnTo>
                    <a:lnTo>
                      <a:pt x="0" y="23"/>
                    </a:lnTo>
                    <a:lnTo>
                      <a:pt x="0" y="34"/>
                    </a:lnTo>
                    <a:lnTo>
                      <a:pt x="0" y="45"/>
                    </a:lnTo>
                    <a:lnTo>
                      <a:pt x="2" y="57"/>
                    </a:lnTo>
                    <a:lnTo>
                      <a:pt x="5" y="70"/>
                    </a:lnTo>
                    <a:lnTo>
                      <a:pt x="9" y="82"/>
                    </a:lnTo>
                    <a:lnTo>
                      <a:pt x="15" y="96"/>
                    </a:lnTo>
                    <a:lnTo>
                      <a:pt x="21" y="108"/>
                    </a:lnTo>
                    <a:lnTo>
                      <a:pt x="30" y="120"/>
                    </a:lnTo>
                    <a:lnTo>
                      <a:pt x="38" y="132"/>
                    </a:lnTo>
                    <a:lnTo>
                      <a:pt x="47" y="143"/>
                    </a:lnTo>
                    <a:lnTo>
                      <a:pt x="57" y="154"/>
                    </a:lnTo>
                    <a:lnTo>
                      <a:pt x="68" y="162"/>
                    </a:lnTo>
                    <a:lnTo>
                      <a:pt x="79" y="170"/>
                    </a:lnTo>
                    <a:lnTo>
                      <a:pt x="79" y="170"/>
                    </a:lnTo>
                    <a:lnTo>
                      <a:pt x="90" y="177"/>
                    </a:lnTo>
                    <a:lnTo>
                      <a:pt x="102" y="183"/>
                    </a:lnTo>
                    <a:lnTo>
                      <a:pt x="113" y="187"/>
                    </a:lnTo>
                    <a:lnTo>
                      <a:pt x="125" y="190"/>
                    </a:lnTo>
                    <a:lnTo>
                      <a:pt x="136" y="191"/>
                    </a:lnTo>
                    <a:lnTo>
                      <a:pt x="147" y="192"/>
                    </a:lnTo>
                    <a:lnTo>
                      <a:pt x="156" y="192"/>
                    </a:lnTo>
                    <a:lnTo>
                      <a:pt x="166" y="191"/>
                    </a:lnTo>
                    <a:lnTo>
                      <a:pt x="174" y="188"/>
                    </a:lnTo>
                    <a:lnTo>
                      <a:pt x="179" y="184"/>
                    </a:lnTo>
                    <a:lnTo>
                      <a:pt x="185" y="180"/>
                    </a:lnTo>
                    <a:lnTo>
                      <a:pt x="188" y="173"/>
                    </a:lnTo>
                    <a:lnTo>
                      <a:pt x="188" y="166"/>
                    </a:lnTo>
                    <a:lnTo>
                      <a:pt x="186" y="160"/>
                    </a:lnTo>
                    <a:lnTo>
                      <a:pt x="182" y="150"/>
                    </a:lnTo>
                    <a:lnTo>
                      <a:pt x="177" y="140"/>
                    </a:lnTo>
                    <a:lnTo>
                      <a:pt x="177" y="140"/>
                    </a:lnTo>
                    <a:lnTo>
                      <a:pt x="158" y="117"/>
                    </a:lnTo>
                    <a:lnTo>
                      <a:pt x="136" y="94"/>
                    </a:lnTo>
                    <a:lnTo>
                      <a:pt x="111" y="70"/>
                    </a:lnTo>
                    <a:lnTo>
                      <a:pt x="87" y="46"/>
                    </a:lnTo>
                    <a:lnTo>
                      <a:pt x="64" y="27"/>
                    </a:lnTo>
                    <a:lnTo>
                      <a:pt x="42" y="11"/>
                    </a:lnTo>
                    <a:lnTo>
                      <a:pt x="32" y="6"/>
                    </a:lnTo>
                    <a:lnTo>
                      <a:pt x="24" y="3"/>
                    </a:lnTo>
                    <a:lnTo>
                      <a:pt x="17" y="0"/>
                    </a:lnTo>
                    <a:lnTo>
                      <a:pt x="13" y="1"/>
                    </a:lnTo>
                    <a:lnTo>
                      <a:pt x="13" y="1"/>
                    </a:lnTo>
                    <a:close/>
                  </a:path>
                </a:pathLst>
              </a:custGeom>
              <a:solidFill>
                <a:srgbClr val="C99E88"/>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5" name="Freeform 72"/>
              <p:cNvSpPr>
                <a:spLocks noEditPoints="1"/>
              </p:cNvSpPr>
              <p:nvPr/>
            </p:nvSpPr>
            <p:spPr bwMode="auto">
              <a:xfrm rot="1800000">
                <a:off x="2171464" y="3387032"/>
                <a:ext cx="90152" cy="142838"/>
              </a:xfrm>
              <a:custGeom>
                <a:avLst/>
                <a:gdLst/>
                <a:ahLst/>
                <a:cxnLst>
                  <a:cxn ang="0">
                    <a:pos x="0" y="9"/>
                  </a:cxn>
                  <a:cxn ang="0">
                    <a:pos x="0" y="9"/>
                  </a:cxn>
                  <a:cxn ang="0">
                    <a:pos x="11" y="4"/>
                  </a:cxn>
                  <a:cxn ang="0">
                    <a:pos x="21" y="0"/>
                  </a:cxn>
                  <a:cxn ang="0">
                    <a:pos x="30" y="0"/>
                  </a:cxn>
                  <a:cxn ang="0">
                    <a:pos x="39" y="1"/>
                  </a:cxn>
                  <a:cxn ang="0">
                    <a:pos x="45" y="5"/>
                  </a:cxn>
                  <a:cxn ang="0">
                    <a:pos x="52" y="12"/>
                  </a:cxn>
                  <a:cxn ang="0">
                    <a:pos x="58" y="19"/>
                  </a:cxn>
                  <a:cxn ang="0">
                    <a:pos x="63" y="28"/>
                  </a:cxn>
                  <a:cxn ang="0">
                    <a:pos x="63" y="28"/>
                  </a:cxn>
                  <a:cxn ang="0">
                    <a:pos x="51" y="19"/>
                  </a:cxn>
                  <a:cxn ang="0">
                    <a:pos x="44" y="15"/>
                  </a:cxn>
                  <a:cxn ang="0">
                    <a:pos x="37" y="10"/>
                  </a:cxn>
                  <a:cxn ang="0">
                    <a:pos x="29" y="8"/>
                  </a:cxn>
                  <a:cxn ang="0">
                    <a:pos x="21" y="6"/>
                  </a:cxn>
                  <a:cxn ang="0">
                    <a:pos x="11" y="6"/>
                  </a:cxn>
                  <a:cxn ang="0">
                    <a:pos x="0" y="9"/>
                  </a:cxn>
                  <a:cxn ang="0">
                    <a:pos x="0" y="9"/>
                  </a:cxn>
                  <a:cxn ang="0">
                    <a:pos x="133" y="243"/>
                  </a:cxn>
                  <a:cxn ang="0">
                    <a:pos x="133" y="243"/>
                  </a:cxn>
                  <a:cxn ang="0">
                    <a:pos x="145" y="233"/>
                  </a:cxn>
                  <a:cxn ang="0">
                    <a:pos x="149" y="227"/>
                  </a:cxn>
                  <a:cxn ang="0">
                    <a:pos x="152" y="222"/>
                  </a:cxn>
                  <a:cxn ang="0">
                    <a:pos x="154" y="215"/>
                  </a:cxn>
                  <a:cxn ang="0">
                    <a:pos x="156" y="208"/>
                  </a:cxn>
                  <a:cxn ang="0">
                    <a:pos x="156" y="199"/>
                  </a:cxn>
                  <a:cxn ang="0">
                    <a:pos x="154" y="186"/>
                  </a:cxn>
                  <a:cxn ang="0">
                    <a:pos x="154" y="186"/>
                  </a:cxn>
                  <a:cxn ang="0">
                    <a:pos x="149" y="208"/>
                  </a:cxn>
                  <a:cxn ang="0">
                    <a:pos x="143" y="222"/>
                  </a:cxn>
                  <a:cxn ang="0">
                    <a:pos x="139" y="233"/>
                  </a:cxn>
                  <a:cxn ang="0">
                    <a:pos x="133" y="243"/>
                  </a:cxn>
                  <a:cxn ang="0">
                    <a:pos x="133" y="243"/>
                  </a:cxn>
                </a:cxnLst>
                <a:rect l="0" t="0" r="r" b="b"/>
                <a:pathLst>
                  <a:path w="156" h="243">
                    <a:moveTo>
                      <a:pt x="0" y="9"/>
                    </a:moveTo>
                    <a:lnTo>
                      <a:pt x="0" y="9"/>
                    </a:lnTo>
                    <a:lnTo>
                      <a:pt x="11" y="4"/>
                    </a:lnTo>
                    <a:lnTo>
                      <a:pt x="21" y="0"/>
                    </a:lnTo>
                    <a:lnTo>
                      <a:pt x="30" y="0"/>
                    </a:lnTo>
                    <a:lnTo>
                      <a:pt x="39" y="1"/>
                    </a:lnTo>
                    <a:lnTo>
                      <a:pt x="45" y="5"/>
                    </a:lnTo>
                    <a:lnTo>
                      <a:pt x="52" y="12"/>
                    </a:lnTo>
                    <a:lnTo>
                      <a:pt x="58" y="19"/>
                    </a:lnTo>
                    <a:lnTo>
                      <a:pt x="63" y="28"/>
                    </a:lnTo>
                    <a:lnTo>
                      <a:pt x="63" y="28"/>
                    </a:lnTo>
                    <a:lnTo>
                      <a:pt x="51" y="19"/>
                    </a:lnTo>
                    <a:lnTo>
                      <a:pt x="44" y="15"/>
                    </a:lnTo>
                    <a:lnTo>
                      <a:pt x="37" y="10"/>
                    </a:lnTo>
                    <a:lnTo>
                      <a:pt x="29" y="8"/>
                    </a:lnTo>
                    <a:lnTo>
                      <a:pt x="21" y="6"/>
                    </a:lnTo>
                    <a:lnTo>
                      <a:pt x="11" y="6"/>
                    </a:lnTo>
                    <a:lnTo>
                      <a:pt x="0" y="9"/>
                    </a:lnTo>
                    <a:lnTo>
                      <a:pt x="0" y="9"/>
                    </a:lnTo>
                    <a:close/>
                    <a:moveTo>
                      <a:pt x="133" y="243"/>
                    </a:moveTo>
                    <a:lnTo>
                      <a:pt x="133" y="243"/>
                    </a:lnTo>
                    <a:lnTo>
                      <a:pt x="145" y="233"/>
                    </a:lnTo>
                    <a:lnTo>
                      <a:pt x="149" y="227"/>
                    </a:lnTo>
                    <a:lnTo>
                      <a:pt x="152" y="222"/>
                    </a:lnTo>
                    <a:lnTo>
                      <a:pt x="154" y="215"/>
                    </a:lnTo>
                    <a:lnTo>
                      <a:pt x="156" y="208"/>
                    </a:lnTo>
                    <a:lnTo>
                      <a:pt x="156" y="199"/>
                    </a:lnTo>
                    <a:lnTo>
                      <a:pt x="154" y="186"/>
                    </a:lnTo>
                    <a:lnTo>
                      <a:pt x="154" y="186"/>
                    </a:lnTo>
                    <a:lnTo>
                      <a:pt x="149" y="208"/>
                    </a:lnTo>
                    <a:lnTo>
                      <a:pt x="143" y="222"/>
                    </a:lnTo>
                    <a:lnTo>
                      <a:pt x="139" y="233"/>
                    </a:lnTo>
                    <a:lnTo>
                      <a:pt x="133" y="243"/>
                    </a:lnTo>
                    <a:lnTo>
                      <a:pt x="133" y="243"/>
                    </a:lnTo>
                    <a:close/>
                  </a:path>
                </a:pathLst>
              </a:custGeom>
              <a:solidFill>
                <a:srgbClr val="8C6A58"/>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6" name="Freeform 73"/>
              <p:cNvSpPr>
                <a:spLocks/>
              </p:cNvSpPr>
              <p:nvPr/>
            </p:nvSpPr>
            <p:spPr bwMode="auto">
              <a:xfrm rot="1800000">
                <a:off x="1512747" y="2737980"/>
                <a:ext cx="25758" cy="19903"/>
              </a:xfrm>
              <a:custGeom>
                <a:avLst/>
                <a:gdLst/>
                <a:ahLst/>
                <a:cxnLst>
                  <a:cxn ang="0">
                    <a:pos x="0" y="35"/>
                  </a:cxn>
                  <a:cxn ang="0">
                    <a:pos x="4" y="13"/>
                  </a:cxn>
                  <a:cxn ang="0">
                    <a:pos x="4" y="13"/>
                  </a:cxn>
                  <a:cxn ang="0">
                    <a:pos x="23" y="0"/>
                  </a:cxn>
                  <a:cxn ang="0">
                    <a:pos x="23" y="0"/>
                  </a:cxn>
                  <a:cxn ang="0">
                    <a:pos x="32" y="4"/>
                  </a:cxn>
                  <a:cxn ang="0">
                    <a:pos x="43" y="5"/>
                  </a:cxn>
                  <a:cxn ang="0">
                    <a:pos x="43" y="5"/>
                  </a:cxn>
                  <a:cxn ang="0">
                    <a:pos x="0" y="35"/>
                  </a:cxn>
                  <a:cxn ang="0">
                    <a:pos x="0" y="35"/>
                  </a:cxn>
                </a:cxnLst>
                <a:rect l="0" t="0" r="r" b="b"/>
                <a:pathLst>
                  <a:path w="43" h="35">
                    <a:moveTo>
                      <a:pt x="0" y="35"/>
                    </a:moveTo>
                    <a:lnTo>
                      <a:pt x="4" y="13"/>
                    </a:lnTo>
                    <a:lnTo>
                      <a:pt x="4" y="13"/>
                    </a:lnTo>
                    <a:lnTo>
                      <a:pt x="23" y="0"/>
                    </a:lnTo>
                    <a:lnTo>
                      <a:pt x="23" y="0"/>
                    </a:lnTo>
                    <a:lnTo>
                      <a:pt x="32" y="4"/>
                    </a:lnTo>
                    <a:lnTo>
                      <a:pt x="43" y="5"/>
                    </a:lnTo>
                    <a:lnTo>
                      <a:pt x="43" y="5"/>
                    </a:lnTo>
                    <a:lnTo>
                      <a:pt x="0" y="35"/>
                    </a:lnTo>
                    <a:lnTo>
                      <a:pt x="0" y="35"/>
                    </a:lnTo>
                    <a:close/>
                  </a:path>
                </a:pathLst>
              </a:custGeom>
              <a:noFill/>
              <a:ln w="1">
                <a:solidFill>
                  <a:srgbClr val="000000"/>
                </a:solid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7" name="Freeform 74"/>
              <p:cNvSpPr>
                <a:spLocks/>
              </p:cNvSpPr>
              <p:nvPr/>
            </p:nvSpPr>
            <p:spPr bwMode="auto">
              <a:xfrm rot="1800000">
                <a:off x="1087508" y="2622274"/>
                <a:ext cx="494080" cy="561987"/>
              </a:xfrm>
              <a:custGeom>
                <a:avLst/>
                <a:gdLst/>
                <a:ahLst/>
                <a:cxnLst>
                  <a:cxn ang="0">
                    <a:pos x="95" y="959"/>
                  </a:cxn>
                  <a:cxn ang="0">
                    <a:pos x="120" y="936"/>
                  </a:cxn>
                  <a:cxn ang="0">
                    <a:pos x="147" y="901"/>
                  </a:cxn>
                  <a:cxn ang="0">
                    <a:pos x="180" y="868"/>
                  </a:cxn>
                  <a:cxn ang="0">
                    <a:pos x="249" y="801"/>
                  </a:cxn>
                  <a:cxn ang="0">
                    <a:pos x="279" y="767"/>
                  </a:cxn>
                  <a:cxn ang="0">
                    <a:pos x="291" y="752"/>
                  </a:cxn>
                  <a:cxn ang="0">
                    <a:pos x="301" y="736"/>
                  </a:cxn>
                  <a:cxn ang="0">
                    <a:pos x="323" y="691"/>
                  </a:cxn>
                  <a:cxn ang="0">
                    <a:pos x="324" y="685"/>
                  </a:cxn>
                  <a:cxn ang="0">
                    <a:pos x="333" y="653"/>
                  </a:cxn>
                  <a:cxn ang="0">
                    <a:pos x="344" y="626"/>
                  </a:cxn>
                  <a:cxn ang="0">
                    <a:pos x="354" y="591"/>
                  </a:cxn>
                  <a:cxn ang="0">
                    <a:pos x="357" y="600"/>
                  </a:cxn>
                  <a:cxn ang="0">
                    <a:pos x="376" y="568"/>
                  </a:cxn>
                  <a:cxn ang="0">
                    <a:pos x="433" y="499"/>
                  </a:cxn>
                  <a:cxn ang="0">
                    <a:pos x="441" y="489"/>
                  </a:cxn>
                  <a:cxn ang="0">
                    <a:pos x="494" y="444"/>
                  </a:cxn>
                  <a:cxn ang="0">
                    <a:pos x="599" y="358"/>
                  </a:cxn>
                  <a:cxn ang="0">
                    <a:pos x="599" y="357"/>
                  </a:cxn>
                  <a:cxn ang="0">
                    <a:pos x="680" y="290"/>
                  </a:cxn>
                  <a:cxn ang="0">
                    <a:pos x="723" y="251"/>
                  </a:cxn>
                  <a:cxn ang="0">
                    <a:pos x="759" y="215"/>
                  </a:cxn>
                  <a:cxn ang="0">
                    <a:pos x="794" y="170"/>
                  </a:cxn>
                  <a:cxn ang="0">
                    <a:pos x="798" y="165"/>
                  </a:cxn>
                  <a:cxn ang="0">
                    <a:pos x="808" y="164"/>
                  </a:cxn>
                  <a:cxn ang="0">
                    <a:pos x="827" y="131"/>
                  </a:cxn>
                  <a:cxn ang="0">
                    <a:pos x="839" y="104"/>
                  </a:cxn>
                  <a:cxn ang="0">
                    <a:pos x="843" y="80"/>
                  </a:cxn>
                  <a:cxn ang="0">
                    <a:pos x="842" y="60"/>
                  </a:cxn>
                  <a:cxn ang="0">
                    <a:pos x="825" y="45"/>
                  </a:cxn>
                  <a:cxn ang="0">
                    <a:pos x="775" y="1"/>
                  </a:cxn>
                  <a:cxn ang="0">
                    <a:pos x="760" y="0"/>
                  </a:cxn>
                  <a:cxn ang="0">
                    <a:pos x="730" y="1"/>
                  </a:cxn>
                  <a:cxn ang="0">
                    <a:pos x="699" y="8"/>
                  </a:cxn>
                  <a:cxn ang="0">
                    <a:pos x="666" y="19"/>
                  </a:cxn>
                  <a:cxn ang="0">
                    <a:pos x="614" y="44"/>
                  </a:cxn>
                  <a:cxn ang="0">
                    <a:pos x="545" y="85"/>
                  </a:cxn>
                  <a:cxn ang="0">
                    <a:pos x="477" y="135"/>
                  </a:cxn>
                  <a:cxn ang="0">
                    <a:pos x="413" y="188"/>
                  </a:cxn>
                  <a:cxn ang="0">
                    <a:pos x="329" y="264"/>
                  </a:cxn>
                  <a:cxn ang="0">
                    <a:pos x="287" y="308"/>
                  </a:cxn>
                  <a:cxn ang="0">
                    <a:pos x="212" y="352"/>
                  </a:cxn>
                  <a:cxn ang="0">
                    <a:pos x="150" y="399"/>
                  </a:cxn>
                  <a:cxn ang="0">
                    <a:pos x="101" y="450"/>
                  </a:cxn>
                  <a:cxn ang="0">
                    <a:pos x="62" y="503"/>
                  </a:cxn>
                  <a:cxn ang="0">
                    <a:pos x="34" y="557"/>
                  </a:cxn>
                  <a:cxn ang="0">
                    <a:pos x="15" y="612"/>
                  </a:cxn>
                  <a:cxn ang="0">
                    <a:pos x="4" y="666"/>
                  </a:cxn>
                  <a:cxn ang="0">
                    <a:pos x="0" y="718"/>
                  </a:cxn>
                  <a:cxn ang="0">
                    <a:pos x="1" y="767"/>
                  </a:cxn>
                  <a:cxn ang="0">
                    <a:pos x="8" y="814"/>
                  </a:cxn>
                  <a:cxn ang="0">
                    <a:pos x="19" y="854"/>
                  </a:cxn>
                  <a:cxn ang="0">
                    <a:pos x="32" y="891"/>
                  </a:cxn>
                  <a:cxn ang="0">
                    <a:pos x="49" y="920"/>
                  </a:cxn>
                  <a:cxn ang="0">
                    <a:pos x="65" y="942"/>
                  </a:cxn>
                  <a:cxn ang="0">
                    <a:pos x="80" y="955"/>
                  </a:cxn>
                  <a:cxn ang="0">
                    <a:pos x="95" y="959"/>
                  </a:cxn>
                </a:cxnLst>
                <a:rect l="0" t="0" r="r" b="b"/>
                <a:pathLst>
                  <a:path w="843" h="959">
                    <a:moveTo>
                      <a:pt x="95" y="959"/>
                    </a:moveTo>
                    <a:lnTo>
                      <a:pt x="95" y="959"/>
                    </a:lnTo>
                    <a:lnTo>
                      <a:pt x="120" y="936"/>
                    </a:lnTo>
                    <a:lnTo>
                      <a:pt x="120" y="936"/>
                    </a:lnTo>
                    <a:lnTo>
                      <a:pt x="133" y="918"/>
                    </a:lnTo>
                    <a:lnTo>
                      <a:pt x="147" y="901"/>
                    </a:lnTo>
                    <a:lnTo>
                      <a:pt x="163" y="884"/>
                    </a:lnTo>
                    <a:lnTo>
                      <a:pt x="180" y="868"/>
                    </a:lnTo>
                    <a:lnTo>
                      <a:pt x="215" y="835"/>
                    </a:lnTo>
                    <a:lnTo>
                      <a:pt x="249" y="801"/>
                    </a:lnTo>
                    <a:lnTo>
                      <a:pt x="249" y="801"/>
                    </a:lnTo>
                    <a:lnTo>
                      <a:pt x="279" y="767"/>
                    </a:lnTo>
                    <a:lnTo>
                      <a:pt x="279" y="767"/>
                    </a:lnTo>
                    <a:lnTo>
                      <a:pt x="291" y="752"/>
                    </a:lnTo>
                    <a:lnTo>
                      <a:pt x="301" y="736"/>
                    </a:lnTo>
                    <a:lnTo>
                      <a:pt x="301" y="736"/>
                    </a:lnTo>
                    <a:lnTo>
                      <a:pt x="312" y="714"/>
                    </a:lnTo>
                    <a:lnTo>
                      <a:pt x="323" y="691"/>
                    </a:lnTo>
                    <a:lnTo>
                      <a:pt x="323" y="691"/>
                    </a:lnTo>
                    <a:lnTo>
                      <a:pt x="324" y="685"/>
                    </a:lnTo>
                    <a:lnTo>
                      <a:pt x="324" y="685"/>
                    </a:lnTo>
                    <a:lnTo>
                      <a:pt x="333" y="653"/>
                    </a:lnTo>
                    <a:lnTo>
                      <a:pt x="344" y="626"/>
                    </a:lnTo>
                    <a:lnTo>
                      <a:pt x="344" y="626"/>
                    </a:lnTo>
                    <a:lnTo>
                      <a:pt x="354" y="591"/>
                    </a:lnTo>
                    <a:lnTo>
                      <a:pt x="354" y="591"/>
                    </a:lnTo>
                    <a:lnTo>
                      <a:pt x="357" y="600"/>
                    </a:lnTo>
                    <a:lnTo>
                      <a:pt x="357" y="600"/>
                    </a:lnTo>
                    <a:lnTo>
                      <a:pt x="366" y="583"/>
                    </a:lnTo>
                    <a:lnTo>
                      <a:pt x="376" y="568"/>
                    </a:lnTo>
                    <a:lnTo>
                      <a:pt x="395" y="542"/>
                    </a:lnTo>
                    <a:lnTo>
                      <a:pt x="433" y="499"/>
                    </a:lnTo>
                    <a:lnTo>
                      <a:pt x="433" y="499"/>
                    </a:lnTo>
                    <a:lnTo>
                      <a:pt x="441" y="489"/>
                    </a:lnTo>
                    <a:lnTo>
                      <a:pt x="455" y="477"/>
                    </a:lnTo>
                    <a:lnTo>
                      <a:pt x="494" y="444"/>
                    </a:lnTo>
                    <a:lnTo>
                      <a:pt x="599" y="358"/>
                    </a:lnTo>
                    <a:lnTo>
                      <a:pt x="599" y="358"/>
                    </a:lnTo>
                    <a:lnTo>
                      <a:pt x="599" y="357"/>
                    </a:lnTo>
                    <a:lnTo>
                      <a:pt x="599" y="357"/>
                    </a:lnTo>
                    <a:lnTo>
                      <a:pt x="640" y="323"/>
                    </a:lnTo>
                    <a:lnTo>
                      <a:pt x="680" y="290"/>
                    </a:lnTo>
                    <a:lnTo>
                      <a:pt x="723" y="251"/>
                    </a:lnTo>
                    <a:lnTo>
                      <a:pt x="723" y="251"/>
                    </a:lnTo>
                    <a:lnTo>
                      <a:pt x="742" y="232"/>
                    </a:lnTo>
                    <a:lnTo>
                      <a:pt x="759" y="215"/>
                    </a:lnTo>
                    <a:lnTo>
                      <a:pt x="782" y="188"/>
                    </a:lnTo>
                    <a:lnTo>
                      <a:pt x="794" y="170"/>
                    </a:lnTo>
                    <a:lnTo>
                      <a:pt x="798" y="165"/>
                    </a:lnTo>
                    <a:lnTo>
                      <a:pt x="798" y="165"/>
                    </a:lnTo>
                    <a:lnTo>
                      <a:pt x="808" y="164"/>
                    </a:lnTo>
                    <a:lnTo>
                      <a:pt x="808" y="164"/>
                    </a:lnTo>
                    <a:lnTo>
                      <a:pt x="819" y="146"/>
                    </a:lnTo>
                    <a:lnTo>
                      <a:pt x="827" y="131"/>
                    </a:lnTo>
                    <a:lnTo>
                      <a:pt x="834" y="117"/>
                    </a:lnTo>
                    <a:lnTo>
                      <a:pt x="839" y="104"/>
                    </a:lnTo>
                    <a:lnTo>
                      <a:pt x="842" y="91"/>
                    </a:lnTo>
                    <a:lnTo>
                      <a:pt x="843" y="80"/>
                    </a:lnTo>
                    <a:lnTo>
                      <a:pt x="843" y="70"/>
                    </a:lnTo>
                    <a:lnTo>
                      <a:pt x="842" y="60"/>
                    </a:lnTo>
                    <a:lnTo>
                      <a:pt x="842" y="60"/>
                    </a:lnTo>
                    <a:lnTo>
                      <a:pt x="825" y="45"/>
                    </a:lnTo>
                    <a:lnTo>
                      <a:pt x="808" y="30"/>
                    </a:lnTo>
                    <a:lnTo>
                      <a:pt x="775" y="1"/>
                    </a:lnTo>
                    <a:lnTo>
                      <a:pt x="775" y="1"/>
                    </a:lnTo>
                    <a:lnTo>
                      <a:pt x="760" y="0"/>
                    </a:lnTo>
                    <a:lnTo>
                      <a:pt x="745" y="0"/>
                    </a:lnTo>
                    <a:lnTo>
                      <a:pt x="730" y="1"/>
                    </a:lnTo>
                    <a:lnTo>
                      <a:pt x="715" y="4"/>
                    </a:lnTo>
                    <a:lnTo>
                      <a:pt x="699" y="8"/>
                    </a:lnTo>
                    <a:lnTo>
                      <a:pt x="682" y="14"/>
                    </a:lnTo>
                    <a:lnTo>
                      <a:pt x="666" y="19"/>
                    </a:lnTo>
                    <a:lnTo>
                      <a:pt x="648" y="26"/>
                    </a:lnTo>
                    <a:lnTo>
                      <a:pt x="614" y="44"/>
                    </a:lnTo>
                    <a:lnTo>
                      <a:pt x="580" y="63"/>
                    </a:lnTo>
                    <a:lnTo>
                      <a:pt x="545" y="85"/>
                    </a:lnTo>
                    <a:lnTo>
                      <a:pt x="511" y="109"/>
                    </a:lnTo>
                    <a:lnTo>
                      <a:pt x="477" y="135"/>
                    </a:lnTo>
                    <a:lnTo>
                      <a:pt x="444" y="161"/>
                    </a:lnTo>
                    <a:lnTo>
                      <a:pt x="413" y="188"/>
                    </a:lnTo>
                    <a:lnTo>
                      <a:pt x="383" y="214"/>
                    </a:lnTo>
                    <a:lnTo>
                      <a:pt x="329" y="264"/>
                    </a:lnTo>
                    <a:lnTo>
                      <a:pt x="287" y="308"/>
                    </a:lnTo>
                    <a:lnTo>
                      <a:pt x="287" y="308"/>
                    </a:lnTo>
                    <a:lnTo>
                      <a:pt x="248" y="328"/>
                    </a:lnTo>
                    <a:lnTo>
                      <a:pt x="212" y="352"/>
                    </a:lnTo>
                    <a:lnTo>
                      <a:pt x="180" y="375"/>
                    </a:lnTo>
                    <a:lnTo>
                      <a:pt x="150" y="399"/>
                    </a:lnTo>
                    <a:lnTo>
                      <a:pt x="124" y="424"/>
                    </a:lnTo>
                    <a:lnTo>
                      <a:pt x="101" y="450"/>
                    </a:lnTo>
                    <a:lnTo>
                      <a:pt x="80" y="476"/>
                    </a:lnTo>
                    <a:lnTo>
                      <a:pt x="62" y="503"/>
                    </a:lnTo>
                    <a:lnTo>
                      <a:pt x="46" y="530"/>
                    </a:lnTo>
                    <a:lnTo>
                      <a:pt x="34" y="557"/>
                    </a:lnTo>
                    <a:lnTo>
                      <a:pt x="23" y="585"/>
                    </a:lnTo>
                    <a:lnTo>
                      <a:pt x="15" y="612"/>
                    </a:lnTo>
                    <a:lnTo>
                      <a:pt x="8" y="639"/>
                    </a:lnTo>
                    <a:lnTo>
                      <a:pt x="4" y="666"/>
                    </a:lnTo>
                    <a:lnTo>
                      <a:pt x="1" y="692"/>
                    </a:lnTo>
                    <a:lnTo>
                      <a:pt x="0" y="718"/>
                    </a:lnTo>
                    <a:lnTo>
                      <a:pt x="0" y="743"/>
                    </a:lnTo>
                    <a:lnTo>
                      <a:pt x="1" y="767"/>
                    </a:lnTo>
                    <a:lnTo>
                      <a:pt x="4" y="790"/>
                    </a:lnTo>
                    <a:lnTo>
                      <a:pt x="8" y="814"/>
                    </a:lnTo>
                    <a:lnTo>
                      <a:pt x="13" y="835"/>
                    </a:lnTo>
                    <a:lnTo>
                      <a:pt x="19" y="854"/>
                    </a:lnTo>
                    <a:lnTo>
                      <a:pt x="26" y="874"/>
                    </a:lnTo>
                    <a:lnTo>
                      <a:pt x="32" y="891"/>
                    </a:lnTo>
                    <a:lnTo>
                      <a:pt x="41" y="906"/>
                    </a:lnTo>
                    <a:lnTo>
                      <a:pt x="49" y="920"/>
                    </a:lnTo>
                    <a:lnTo>
                      <a:pt x="57" y="932"/>
                    </a:lnTo>
                    <a:lnTo>
                      <a:pt x="65" y="942"/>
                    </a:lnTo>
                    <a:lnTo>
                      <a:pt x="73" y="950"/>
                    </a:lnTo>
                    <a:lnTo>
                      <a:pt x="80" y="955"/>
                    </a:lnTo>
                    <a:lnTo>
                      <a:pt x="88" y="959"/>
                    </a:lnTo>
                    <a:lnTo>
                      <a:pt x="95" y="959"/>
                    </a:lnTo>
                    <a:lnTo>
                      <a:pt x="95" y="959"/>
                    </a:lnTo>
                    <a:close/>
                  </a:path>
                </a:pathLst>
              </a:custGeom>
              <a:solidFill>
                <a:srgbClr val="BD9079"/>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8" name="Freeform 75"/>
              <p:cNvSpPr>
                <a:spLocks noEditPoints="1"/>
              </p:cNvSpPr>
              <p:nvPr/>
            </p:nvSpPr>
            <p:spPr bwMode="auto">
              <a:xfrm rot="1800000">
                <a:off x="1290720" y="2848025"/>
                <a:ext cx="144009" cy="141667"/>
              </a:xfrm>
              <a:custGeom>
                <a:avLst/>
                <a:gdLst/>
                <a:ahLst/>
                <a:cxnLst>
                  <a:cxn ang="0">
                    <a:pos x="0" y="234"/>
                  </a:cxn>
                  <a:cxn ang="0">
                    <a:pos x="0" y="234"/>
                  </a:cxn>
                  <a:cxn ang="0">
                    <a:pos x="3" y="243"/>
                  </a:cxn>
                  <a:cxn ang="0">
                    <a:pos x="3" y="243"/>
                  </a:cxn>
                  <a:cxn ang="0">
                    <a:pos x="12" y="226"/>
                  </a:cxn>
                  <a:cxn ang="0">
                    <a:pos x="22" y="211"/>
                  </a:cxn>
                  <a:cxn ang="0">
                    <a:pos x="41" y="185"/>
                  </a:cxn>
                  <a:cxn ang="0">
                    <a:pos x="78" y="143"/>
                  </a:cxn>
                  <a:cxn ang="0">
                    <a:pos x="78" y="143"/>
                  </a:cxn>
                  <a:cxn ang="0">
                    <a:pos x="54" y="168"/>
                  </a:cxn>
                  <a:cxn ang="0">
                    <a:pos x="33" y="191"/>
                  </a:cxn>
                  <a:cxn ang="0">
                    <a:pos x="15" y="214"/>
                  </a:cxn>
                  <a:cxn ang="0">
                    <a:pos x="0" y="234"/>
                  </a:cxn>
                  <a:cxn ang="0">
                    <a:pos x="0" y="234"/>
                  </a:cxn>
                  <a:cxn ang="0">
                    <a:pos x="245" y="1"/>
                  </a:cxn>
                  <a:cxn ang="0">
                    <a:pos x="245" y="1"/>
                  </a:cxn>
                  <a:cxn ang="0">
                    <a:pos x="245" y="0"/>
                  </a:cxn>
                  <a:cxn ang="0">
                    <a:pos x="245" y="0"/>
                  </a:cxn>
                  <a:cxn ang="0">
                    <a:pos x="195" y="41"/>
                  </a:cxn>
                  <a:cxn ang="0">
                    <a:pos x="162" y="68"/>
                  </a:cxn>
                  <a:cxn ang="0">
                    <a:pos x="127" y="98"/>
                  </a:cxn>
                  <a:cxn ang="0">
                    <a:pos x="127" y="98"/>
                  </a:cxn>
                  <a:cxn ang="0">
                    <a:pos x="181" y="53"/>
                  </a:cxn>
                  <a:cxn ang="0">
                    <a:pos x="245" y="1"/>
                  </a:cxn>
                  <a:cxn ang="0">
                    <a:pos x="245" y="1"/>
                  </a:cxn>
                </a:cxnLst>
                <a:rect l="0" t="0" r="r" b="b"/>
                <a:pathLst>
                  <a:path w="245" h="243">
                    <a:moveTo>
                      <a:pt x="0" y="234"/>
                    </a:moveTo>
                    <a:lnTo>
                      <a:pt x="0" y="234"/>
                    </a:lnTo>
                    <a:lnTo>
                      <a:pt x="3" y="243"/>
                    </a:lnTo>
                    <a:lnTo>
                      <a:pt x="3" y="243"/>
                    </a:lnTo>
                    <a:lnTo>
                      <a:pt x="12" y="226"/>
                    </a:lnTo>
                    <a:lnTo>
                      <a:pt x="22" y="211"/>
                    </a:lnTo>
                    <a:lnTo>
                      <a:pt x="41" y="185"/>
                    </a:lnTo>
                    <a:lnTo>
                      <a:pt x="78" y="143"/>
                    </a:lnTo>
                    <a:lnTo>
                      <a:pt x="78" y="143"/>
                    </a:lnTo>
                    <a:lnTo>
                      <a:pt x="54" y="168"/>
                    </a:lnTo>
                    <a:lnTo>
                      <a:pt x="33" y="191"/>
                    </a:lnTo>
                    <a:lnTo>
                      <a:pt x="15" y="214"/>
                    </a:lnTo>
                    <a:lnTo>
                      <a:pt x="0" y="234"/>
                    </a:lnTo>
                    <a:lnTo>
                      <a:pt x="0" y="234"/>
                    </a:lnTo>
                    <a:close/>
                    <a:moveTo>
                      <a:pt x="245" y="1"/>
                    </a:moveTo>
                    <a:lnTo>
                      <a:pt x="245" y="1"/>
                    </a:lnTo>
                    <a:lnTo>
                      <a:pt x="245" y="0"/>
                    </a:lnTo>
                    <a:lnTo>
                      <a:pt x="245" y="0"/>
                    </a:lnTo>
                    <a:lnTo>
                      <a:pt x="195" y="41"/>
                    </a:lnTo>
                    <a:lnTo>
                      <a:pt x="162" y="68"/>
                    </a:lnTo>
                    <a:lnTo>
                      <a:pt x="127" y="98"/>
                    </a:lnTo>
                    <a:lnTo>
                      <a:pt x="127" y="98"/>
                    </a:lnTo>
                    <a:lnTo>
                      <a:pt x="181" y="53"/>
                    </a:lnTo>
                    <a:lnTo>
                      <a:pt x="245" y="1"/>
                    </a:lnTo>
                    <a:lnTo>
                      <a:pt x="245" y="1"/>
                    </a:lnTo>
                    <a:close/>
                  </a:path>
                </a:pathLst>
              </a:custGeom>
              <a:solidFill>
                <a:srgbClr val="AB826D"/>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9" name="Freeform 76"/>
              <p:cNvSpPr>
                <a:spLocks noEditPoints="1"/>
              </p:cNvSpPr>
              <p:nvPr/>
            </p:nvSpPr>
            <p:spPr bwMode="auto">
              <a:xfrm rot="1800000">
                <a:off x="1264268" y="2654578"/>
                <a:ext cx="341875" cy="228307"/>
              </a:xfrm>
              <a:custGeom>
                <a:avLst/>
                <a:gdLst/>
                <a:ahLst/>
                <a:cxnLst>
                  <a:cxn ang="0">
                    <a:pos x="0" y="390"/>
                  </a:cxn>
                  <a:cxn ang="0">
                    <a:pos x="0" y="390"/>
                  </a:cxn>
                  <a:cxn ang="0">
                    <a:pos x="2" y="387"/>
                  </a:cxn>
                  <a:cxn ang="0">
                    <a:pos x="2" y="387"/>
                  </a:cxn>
                  <a:cxn ang="0">
                    <a:pos x="23" y="369"/>
                  </a:cxn>
                  <a:cxn ang="0">
                    <a:pos x="48" y="352"/>
                  </a:cxn>
                  <a:cxn ang="0">
                    <a:pos x="74" y="335"/>
                  </a:cxn>
                  <a:cxn ang="0">
                    <a:pos x="101" y="320"/>
                  </a:cxn>
                  <a:cxn ang="0">
                    <a:pos x="101" y="320"/>
                  </a:cxn>
                  <a:cxn ang="0">
                    <a:pos x="75" y="335"/>
                  </a:cxn>
                  <a:cxn ang="0">
                    <a:pos x="49" y="352"/>
                  </a:cxn>
                  <a:cxn ang="0">
                    <a:pos x="25" y="369"/>
                  </a:cxn>
                  <a:cxn ang="0">
                    <a:pos x="0" y="390"/>
                  </a:cxn>
                  <a:cxn ang="0">
                    <a:pos x="0" y="390"/>
                  </a:cxn>
                  <a:cxn ang="0">
                    <a:pos x="585" y="0"/>
                  </a:cxn>
                  <a:cxn ang="0">
                    <a:pos x="585" y="0"/>
                  </a:cxn>
                  <a:cxn ang="0">
                    <a:pos x="545" y="14"/>
                  </a:cxn>
                  <a:cxn ang="0">
                    <a:pos x="522" y="25"/>
                  </a:cxn>
                  <a:cxn ang="0">
                    <a:pos x="496" y="37"/>
                  </a:cxn>
                  <a:cxn ang="0">
                    <a:pos x="463" y="55"/>
                  </a:cxn>
                  <a:cxn ang="0">
                    <a:pos x="427" y="78"/>
                  </a:cxn>
                  <a:cxn ang="0">
                    <a:pos x="382" y="108"/>
                  </a:cxn>
                  <a:cxn ang="0">
                    <a:pos x="329" y="146"/>
                  </a:cxn>
                  <a:cxn ang="0">
                    <a:pos x="329" y="146"/>
                  </a:cxn>
                  <a:cxn ang="0">
                    <a:pos x="304" y="165"/>
                  </a:cxn>
                  <a:cxn ang="0">
                    <a:pos x="281" y="184"/>
                  </a:cxn>
                  <a:cxn ang="0">
                    <a:pos x="239" y="219"/>
                  </a:cxn>
                  <a:cxn ang="0">
                    <a:pos x="202" y="251"/>
                  </a:cxn>
                  <a:cxn ang="0">
                    <a:pos x="185" y="264"/>
                  </a:cxn>
                  <a:cxn ang="0">
                    <a:pos x="169" y="277"/>
                  </a:cxn>
                  <a:cxn ang="0">
                    <a:pos x="169" y="277"/>
                  </a:cxn>
                  <a:cxn ang="0">
                    <a:pos x="128" y="304"/>
                  </a:cxn>
                  <a:cxn ang="0">
                    <a:pos x="128" y="304"/>
                  </a:cxn>
                  <a:cxn ang="0">
                    <a:pos x="170" y="262"/>
                  </a:cxn>
                  <a:cxn ang="0">
                    <a:pos x="221" y="215"/>
                  </a:cxn>
                  <a:cxn ang="0">
                    <a:pos x="278" y="165"/>
                  </a:cxn>
                  <a:cxn ang="0">
                    <a:pos x="308" y="140"/>
                  </a:cxn>
                  <a:cxn ang="0">
                    <a:pos x="339" y="116"/>
                  </a:cxn>
                  <a:cxn ang="0">
                    <a:pos x="371" y="93"/>
                  </a:cxn>
                  <a:cxn ang="0">
                    <a:pos x="402" y="71"/>
                  </a:cxn>
                  <a:cxn ang="0">
                    <a:pos x="435" y="52"/>
                  </a:cxn>
                  <a:cxn ang="0">
                    <a:pos x="466" y="34"/>
                  </a:cxn>
                  <a:cxn ang="0">
                    <a:pos x="497" y="20"/>
                  </a:cxn>
                  <a:cxn ang="0">
                    <a:pos x="527" y="10"/>
                  </a:cxn>
                  <a:cxn ang="0">
                    <a:pos x="542" y="5"/>
                  </a:cxn>
                  <a:cxn ang="0">
                    <a:pos x="556" y="3"/>
                  </a:cxn>
                  <a:cxn ang="0">
                    <a:pos x="571" y="1"/>
                  </a:cxn>
                  <a:cxn ang="0">
                    <a:pos x="585" y="0"/>
                  </a:cxn>
                  <a:cxn ang="0">
                    <a:pos x="585" y="0"/>
                  </a:cxn>
                </a:cxnLst>
                <a:rect l="0" t="0" r="r" b="b"/>
                <a:pathLst>
                  <a:path w="585" h="390">
                    <a:moveTo>
                      <a:pt x="0" y="390"/>
                    </a:moveTo>
                    <a:lnTo>
                      <a:pt x="0" y="390"/>
                    </a:lnTo>
                    <a:lnTo>
                      <a:pt x="2" y="387"/>
                    </a:lnTo>
                    <a:lnTo>
                      <a:pt x="2" y="387"/>
                    </a:lnTo>
                    <a:lnTo>
                      <a:pt x="23" y="369"/>
                    </a:lnTo>
                    <a:lnTo>
                      <a:pt x="48" y="352"/>
                    </a:lnTo>
                    <a:lnTo>
                      <a:pt x="74" y="335"/>
                    </a:lnTo>
                    <a:lnTo>
                      <a:pt x="101" y="320"/>
                    </a:lnTo>
                    <a:lnTo>
                      <a:pt x="101" y="320"/>
                    </a:lnTo>
                    <a:lnTo>
                      <a:pt x="75" y="335"/>
                    </a:lnTo>
                    <a:lnTo>
                      <a:pt x="49" y="352"/>
                    </a:lnTo>
                    <a:lnTo>
                      <a:pt x="25" y="369"/>
                    </a:lnTo>
                    <a:lnTo>
                      <a:pt x="0" y="390"/>
                    </a:lnTo>
                    <a:lnTo>
                      <a:pt x="0" y="390"/>
                    </a:lnTo>
                    <a:close/>
                    <a:moveTo>
                      <a:pt x="585" y="0"/>
                    </a:moveTo>
                    <a:lnTo>
                      <a:pt x="585" y="0"/>
                    </a:lnTo>
                    <a:lnTo>
                      <a:pt x="545" y="14"/>
                    </a:lnTo>
                    <a:lnTo>
                      <a:pt x="522" y="25"/>
                    </a:lnTo>
                    <a:lnTo>
                      <a:pt x="496" y="37"/>
                    </a:lnTo>
                    <a:lnTo>
                      <a:pt x="463" y="55"/>
                    </a:lnTo>
                    <a:lnTo>
                      <a:pt x="427" y="78"/>
                    </a:lnTo>
                    <a:lnTo>
                      <a:pt x="382" y="108"/>
                    </a:lnTo>
                    <a:lnTo>
                      <a:pt x="329" y="146"/>
                    </a:lnTo>
                    <a:lnTo>
                      <a:pt x="329" y="146"/>
                    </a:lnTo>
                    <a:lnTo>
                      <a:pt x="304" y="165"/>
                    </a:lnTo>
                    <a:lnTo>
                      <a:pt x="281" y="184"/>
                    </a:lnTo>
                    <a:lnTo>
                      <a:pt x="239" y="219"/>
                    </a:lnTo>
                    <a:lnTo>
                      <a:pt x="202" y="251"/>
                    </a:lnTo>
                    <a:lnTo>
                      <a:pt x="185" y="264"/>
                    </a:lnTo>
                    <a:lnTo>
                      <a:pt x="169" y="277"/>
                    </a:lnTo>
                    <a:lnTo>
                      <a:pt x="169" y="277"/>
                    </a:lnTo>
                    <a:lnTo>
                      <a:pt x="128" y="304"/>
                    </a:lnTo>
                    <a:lnTo>
                      <a:pt x="128" y="304"/>
                    </a:lnTo>
                    <a:lnTo>
                      <a:pt x="170" y="262"/>
                    </a:lnTo>
                    <a:lnTo>
                      <a:pt x="221" y="215"/>
                    </a:lnTo>
                    <a:lnTo>
                      <a:pt x="278" y="165"/>
                    </a:lnTo>
                    <a:lnTo>
                      <a:pt x="308" y="140"/>
                    </a:lnTo>
                    <a:lnTo>
                      <a:pt x="339" y="116"/>
                    </a:lnTo>
                    <a:lnTo>
                      <a:pt x="371" y="93"/>
                    </a:lnTo>
                    <a:lnTo>
                      <a:pt x="402" y="71"/>
                    </a:lnTo>
                    <a:lnTo>
                      <a:pt x="435" y="52"/>
                    </a:lnTo>
                    <a:lnTo>
                      <a:pt x="466" y="34"/>
                    </a:lnTo>
                    <a:lnTo>
                      <a:pt x="497" y="20"/>
                    </a:lnTo>
                    <a:lnTo>
                      <a:pt x="527" y="10"/>
                    </a:lnTo>
                    <a:lnTo>
                      <a:pt x="542" y="5"/>
                    </a:lnTo>
                    <a:lnTo>
                      <a:pt x="556" y="3"/>
                    </a:lnTo>
                    <a:lnTo>
                      <a:pt x="571" y="1"/>
                    </a:lnTo>
                    <a:lnTo>
                      <a:pt x="585" y="0"/>
                    </a:lnTo>
                    <a:lnTo>
                      <a:pt x="585" y="0"/>
                    </a:lnTo>
                    <a:close/>
                  </a:path>
                </a:pathLst>
              </a:custGeom>
              <a:solidFill>
                <a:srgbClr val="8C6A58"/>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60" name="Freeform 77"/>
              <p:cNvSpPr>
                <a:spLocks/>
              </p:cNvSpPr>
              <p:nvPr/>
            </p:nvSpPr>
            <p:spPr bwMode="auto">
              <a:xfrm rot="1800000">
                <a:off x="1067332" y="2718648"/>
                <a:ext cx="310264" cy="389878"/>
              </a:xfrm>
              <a:custGeom>
                <a:avLst/>
                <a:gdLst/>
                <a:ahLst/>
                <a:cxnLst>
                  <a:cxn ang="0">
                    <a:pos x="51" y="665"/>
                  </a:cxn>
                  <a:cxn ang="0">
                    <a:pos x="128" y="568"/>
                  </a:cxn>
                  <a:cxn ang="0">
                    <a:pos x="162" y="518"/>
                  </a:cxn>
                  <a:cxn ang="0">
                    <a:pos x="190" y="466"/>
                  </a:cxn>
                  <a:cxn ang="0">
                    <a:pos x="222" y="405"/>
                  </a:cxn>
                  <a:cxn ang="0">
                    <a:pos x="280" y="304"/>
                  </a:cxn>
                  <a:cxn ang="0">
                    <a:pos x="309" y="264"/>
                  </a:cxn>
                  <a:cxn ang="0">
                    <a:pos x="338" y="229"/>
                  </a:cxn>
                  <a:cxn ang="0">
                    <a:pos x="369" y="198"/>
                  </a:cxn>
                  <a:cxn ang="0">
                    <a:pos x="404" y="169"/>
                  </a:cxn>
                  <a:cxn ang="0">
                    <a:pos x="442" y="142"/>
                  </a:cxn>
                  <a:cxn ang="0">
                    <a:pos x="478" y="118"/>
                  </a:cxn>
                  <a:cxn ang="0">
                    <a:pos x="512" y="93"/>
                  </a:cxn>
                  <a:cxn ang="0">
                    <a:pos x="524" y="79"/>
                  </a:cxn>
                  <a:cxn ang="0">
                    <a:pos x="528" y="69"/>
                  </a:cxn>
                  <a:cxn ang="0">
                    <a:pos x="527" y="60"/>
                  </a:cxn>
                  <a:cxn ang="0">
                    <a:pos x="517" y="45"/>
                  </a:cxn>
                  <a:cxn ang="0">
                    <a:pos x="508" y="35"/>
                  </a:cxn>
                  <a:cxn ang="0">
                    <a:pos x="485" y="14"/>
                  </a:cxn>
                  <a:cxn ang="0">
                    <a:pos x="471" y="5"/>
                  </a:cxn>
                  <a:cxn ang="0">
                    <a:pos x="456" y="1"/>
                  </a:cxn>
                  <a:cxn ang="0">
                    <a:pos x="437" y="1"/>
                  </a:cxn>
                  <a:cxn ang="0">
                    <a:pos x="417" y="7"/>
                  </a:cxn>
                  <a:cxn ang="0">
                    <a:pos x="392" y="20"/>
                  </a:cxn>
                  <a:cxn ang="0">
                    <a:pos x="366" y="42"/>
                  </a:cxn>
                  <a:cxn ang="0">
                    <a:pos x="336" y="67"/>
                  </a:cxn>
                  <a:cxn ang="0">
                    <a:pos x="275" y="110"/>
                  </a:cxn>
                  <a:cxn ang="0">
                    <a:pos x="229" y="135"/>
                  </a:cxn>
                  <a:cxn ang="0">
                    <a:pos x="200" y="146"/>
                  </a:cxn>
                  <a:cxn ang="0">
                    <a:pos x="175" y="150"/>
                  </a:cxn>
                  <a:cxn ang="0">
                    <a:pos x="154" y="148"/>
                  </a:cxn>
                  <a:cxn ang="0">
                    <a:pos x="145" y="144"/>
                  </a:cxn>
                  <a:cxn ang="0">
                    <a:pos x="110" y="180"/>
                  </a:cxn>
                  <a:cxn ang="0">
                    <a:pos x="81" y="215"/>
                  </a:cxn>
                  <a:cxn ang="0">
                    <a:pos x="57" y="252"/>
                  </a:cxn>
                  <a:cxn ang="0">
                    <a:pos x="38" y="290"/>
                  </a:cxn>
                  <a:cxn ang="0">
                    <a:pos x="21" y="328"/>
                  </a:cxn>
                  <a:cxn ang="0">
                    <a:pos x="11" y="365"/>
                  </a:cxn>
                  <a:cxn ang="0">
                    <a:pos x="4" y="403"/>
                  </a:cxn>
                  <a:cxn ang="0">
                    <a:pos x="0" y="476"/>
                  </a:cxn>
                  <a:cxn ang="0">
                    <a:pos x="6" y="541"/>
                  </a:cxn>
                  <a:cxn ang="0">
                    <a:pos x="20" y="600"/>
                  </a:cxn>
                  <a:cxn ang="0">
                    <a:pos x="41" y="646"/>
                  </a:cxn>
                  <a:cxn ang="0">
                    <a:pos x="51" y="665"/>
                  </a:cxn>
                </a:cxnLst>
                <a:rect l="0" t="0" r="r" b="b"/>
                <a:pathLst>
                  <a:path w="528" h="665">
                    <a:moveTo>
                      <a:pt x="51" y="665"/>
                    </a:moveTo>
                    <a:lnTo>
                      <a:pt x="51" y="665"/>
                    </a:lnTo>
                    <a:lnTo>
                      <a:pt x="91" y="617"/>
                    </a:lnTo>
                    <a:lnTo>
                      <a:pt x="128" y="568"/>
                    </a:lnTo>
                    <a:lnTo>
                      <a:pt x="145" y="542"/>
                    </a:lnTo>
                    <a:lnTo>
                      <a:pt x="162" y="518"/>
                    </a:lnTo>
                    <a:lnTo>
                      <a:pt x="177" y="492"/>
                    </a:lnTo>
                    <a:lnTo>
                      <a:pt x="190" y="466"/>
                    </a:lnTo>
                    <a:lnTo>
                      <a:pt x="190" y="466"/>
                    </a:lnTo>
                    <a:lnTo>
                      <a:pt x="222" y="405"/>
                    </a:lnTo>
                    <a:lnTo>
                      <a:pt x="252" y="350"/>
                    </a:lnTo>
                    <a:lnTo>
                      <a:pt x="280" y="304"/>
                    </a:lnTo>
                    <a:lnTo>
                      <a:pt x="295" y="283"/>
                    </a:lnTo>
                    <a:lnTo>
                      <a:pt x="309" y="264"/>
                    </a:lnTo>
                    <a:lnTo>
                      <a:pt x="324" y="245"/>
                    </a:lnTo>
                    <a:lnTo>
                      <a:pt x="338" y="229"/>
                    </a:lnTo>
                    <a:lnTo>
                      <a:pt x="354" y="213"/>
                    </a:lnTo>
                    <a:lnTo>
                      <a:pt x="369" y="198"/>
                    </a:lnTo>
                    <a:lnTo>
                      <a:pt x="387" y="183"/>
                    </a:lnTo>
                    <a:lnTo>
                      <a:pt x="404" y="169"/>
                    </a:lnTo>
                    <a:lnTo>
                      <a:pt x="423" y="155"/>
                    </a:lnTo>
                    <a:lnTo>
                      <a:pt x="442" y="142"/>
                    </a:lnTo>
                    <a:lnTo>
                      <a:pt x="442" y="142"/>
                    </a:lnTo>
                    <a:lnTo>
                      <a:pt x="478" y="118"/>
                    </a:lnTo>
                    <a:lnTo>
                      <a:pt x="504" y="101"/>
                    </a:lnTo>
                    <a:lnTo>
                      <a:pt x="512" y="93"/>
                    </a:lnTo>
                    <a:lnTo>
                      <a:pt x="519" y="86"/>
                    </a:lnTo>
                    <a:lnTo>
                      <a:pt x="524" y="79"/>
                    </a:lnTo>
                    <a:lnTo>
                      <a:pt x="527" y="74"/>
                    </a:lnTo>
                    <a:lnTo>
                      <a:pt x="528" y="69"/>
                    </a:lnTo>
                    <a:lnTo>
                      <a:pt x="528" y="64"/>
                    </a:lnTo>
                    <a:lnTo>
                      <a:pt x="527" y="60"/>
                    </a:lnTo>
                    <a:lnTo>
                      <a:pt x="526" y="54"/>
                    </a:lnTo>
                    <a:lnTo>
                      <a:pt x="517" y="45"/>
                    </a:lnTo>
                    <a:lnTo>
                      <a:pt x="508" y="35"/>
                    </a:lnTo>
                    <a:lnTo>
                      <a:pt x="508" y="35"/>
                    </a:lnTo>
                    <a:lnTo>
                      <a:pt x="497" y="23"/>
                    </a:lnTo>
                    <a:lnTo>
                      <a:pt x="485" y="14"/>
                    </a:lnTo>
                    <a:lnTo>
                      <a:pt x="479" y="8"/>
                    </a:lnTo>
                    <a:lnTo>
                      <a:pt x="471" y="5"/>
                    </a:lnTo>
                    <a:lnTo>
                      <a:pt x="464" y="3"/>
                    </a:lnTo>
                    <a:lnTo>
                      <a:pt x="456" y="1"/>
                    </a:lnTo>
                    <a:lnTo>
                      <a:pt x="447" y="0"/>
                    </a:lnTo>
                    <a:lnTo>
                      <a:pt x="437" y="1"/>
                    </a:lnTo>
                    <a:lnTo>
                      <a:pt x="428" y="3"/>
                    </a:lnTo>
                    <a:lnTo>
                      <a:pt x="417" y="7"/>
                    </a:lnTo>
                    <a:lnTo>
                      <a:pt x="404" y="12"/>
                    </a:lnTo>
                    <a:lnTo>
                      <a:pt x="392" y="20"/>
                    </a:lnTo>
                    <a:lnTo>
                      <a:pt x="380" y="30"/>
                    </a:lnTo>
                    <a:lnTo>
                      <a:pt x="366" y="42"/>
                    </a:lnTo>
                    <a:lnTo>
                      <a:pt x="366" y="42"/>
                    </a:lnTo>
                    <a:lnTo>
                      <a:pt x="336" y="67"/>
                    </a:lnTo>
                    <a:lnTo>
                      <a:pt x="306" y="90"/>
                    </a:lnTo>
                    <a:lnTo>
                      <a:pt x="275" y="110"/>
                    </a:lnTo>
                    <a:lnTo>
                      <a:pt x="244" y="128"/>
                    </a:lnTo>
                    <a:lnTo>
                      <a:pt x="229" y="135"/>
                    </a:lnTo>
                    <a:lnTo>
                      <a:pt x="214" y="140"/>
                    </a:lnTo>
                    <a:lnTo>
                      <a:pt x="200" y="146"/>
                    </a:lnTo>
                    <a:lnTo>
                      <a:pt x="186" y="148"/>
                    </a:lnTo>
                    <a:lnTo>
                      <a:pt x="175" y="150"/>
                    </a:lnTo>
                    <a:lnTo>
                      <a:pt x="163" y="150"/>
                    </a:lnTo>
                    <a:lnTo>
                      <a:pt x="154" y="148"/>
                    </a:lnTo>
                    <a:lnTo>
                      <a:pt x="145" y="144"/>
                    </a:lnTo>
                    <a:lnTo>
                      <a:pt x="145" y="144"/>
                    </a:lnTo>
                    <a:lnTo>
                      <a:pt x="128" y="162"/>
                    </a:lnTo>
                    <a:lnTo>
                      <a:pt x="110" y="180"/>
                    </a:lnTo>
                    <a:lnTo>
                      <a:pt x="95" y="198"/>
                    </a:lnTo>
                    <a:lnTo>
                      <a:pt x="81" y="215"/>
                    </a:lnTo>
                    <a:lnTo>
                      <a:pt x="68" y="234"/>
                    </a:lnTo>
                    <a:lnTo>
                      <a:pt x="57" y="252"/>
                    </a:lnTo>
                    <a:lnTo>
                      <a:pt x="46" y="271"/>
                    </a:lnTo>
                    <a:lnTo>
                      <a:pt x="38" y="290"/>
                    </a:lnTo>
                    <a:lnTo>
                      <a:pt x="30" y="309"/>
                    </a:lnTo>
                    <a:lnTo>
                      <a:pt x="21" y="328"/>
                    </a:lnTo>
                    <a:lnTo>
                      <a:pt x="16" y="347"/>
                    </a:lnTo>
                    <a:lnTo>
                      <a:pt x="11" y="365"/>
                    </a:lnTo>
                    <a:lnTo>
                      <a:pt x="6" y="384"/>
                    </a:lnTo>
                    <a:lnTo>
                      <a:pt x="4" y="403"/>
                    </a:lnTo>
                    <a:lnTo>
                      <a:pt x="0" y="440"/>
                    </a:lnTo>
                    <a:lnTo>
                      <a:pt x="0" y="476"/>
                    </a:lnTo>
                    <a:lnTo>
                      <a:pt x="1" y="508"/>
                    </a:lnTo>
                    <a:lnTo>
                      <a:pt x="6" y="541"/>
                    </a:lnTo>
                    <a:lnTo>
                      <a:pt x="12" y="571"/>
                    </a:lnTo>
                    <a:lnTo>
                      <a:pt x="20" y="600"/>
                    </a:lnTo>
                    <a:lnTo>
                      <a:pt x="30" y="624"/>
                    </a:lnTo>
                    <a:lnTo>
                      <a:pt x="41" y="646"/>
                    </a:lnTo>
                    <a:lnTo>
                      <a:pt x="51" y="665"/>
                    </a:lnTo>
                    <a:lnTo>
                      <a:pt x="51" y="665"/>
                    </a:lnTo>
                    <a:close/>
                  </a:path>
                </a:pathLst>
              </a:custGeom>
              <a:solidFill>
                <a:srgbClr val="C99E88"/>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61" name="Freeform 78"/>
              <p:cNvSpPr>
                <a:spLocks/>
              </p:cNvSpPr>
              <p:nvPr/>
            </p:nvSpPr>
            <p:spPr bwMode="auto">
              <a:xfrm rot="1800000">
                <a:off x="1418825" y="2711364"/>
                <a:ext cx="247040" cy="162742"/>
              </a:xfrm>
              <a:custGeom>
                <a:avLst/>
                <a:gdLst/>
                <a:ahLst/>
                <a:cxnLst>
                  <a:cxn ang="0">
                    <a:pos x="0" y="200"/>
                  </a:cxn>
                  <a:cxn ang="0">
                    <a:pos x="0" y="200"/>
                  </a:cxn>
                  <a:cxn ang="0">
                    <a:pos x="48" y="161"/>
                  </a:cxn>
                  <a:cxn ang="0">
                    <a:pos x="101" y="120"/>
                  </a:cxn>
                  <a:cxn ang="0">
                    <a:pos x="128" y="100"/>
                  </a:cxn>
                  <a:cxn ang="0">
                    <a:pos x="157" y="79"/>
                  </a:cxn>
                  <a:cxn ang="0">
                    <a:pos x="184" y="61"/>
                  </a:cxn>
                  <a:cxn ang="0">
                    <a:pos x="213" y="44"/>
                  </a:cxn>
                  <a:cxn ang="0">
                    <a:pos x="240" y="29"/>
                  </a:cxn>
                  <a:cxn ang="0">
                    <a:pos x="267" y="16"/>
                  </a:cxn>
                  <a:cxn ang="0">
                    <a:pos x="293" y="8"/>
                  </a:cxn>
                  <a:cxn ang="0">
                    <a:pos x="318" y="1"/>
                  </a:cxn>
                  <a:cxn ang="0">
                    <a:pos x="328" y="0"/>
                  </a:cxn>
                  <a:cxn ang="0">
                    <a:pos x="339" y="0"/>
                  </a:cxn>
                  <a:cxn ang="0">
                    <a:pos x="350" y="0"/>
                  </a:cxn>
                  <a:cxn ang="0">
                    <a:pos x="361" y="1"/>
                  </a:cxn>
                  <a:cxn ang="0">
                    <a:pos x="371" y="4"/>
                  </a:cxn>
                  <a:cxn ang="0">
                    <a:pos x="380" y="8"/>
                  </a:cxn>
                  <a:cxn ang="0">
                    <a:pos x="388" y="14"/>
                  </a:cxn>
                  <a:cxn ang="0">
                    <a:pos x="397" y="20"/>
                  </a:cxn>
                  <a:cxn ang="0">
                    <a:pos x="397" y="20"/>
                  </a:cxn>
                  <a:cxn ang="0">
                    <a:pos x="403" y="29"/>
                  </a:cxn>
                  <a:cxn ang="0">
                    <a:pos x="409" y="35"/>
                  </a:cxn>
                  <a:cxn ang="0">
                    <a:pos x="414" y="44"/>
                  </a:cxn>
                  <a:cxn ang="0">
                    <a:pos x="417" y="50"/>
                  </a:cxn>
                  <a:cxn ang="0">
                    <a:pos x="420" y="59"/>
                  </a:cxn>
                  <a:cxn ang="0">
                    <a:pos x="421" y="67"/>
                  </a:cxn>
                  <a:cxn ang="0">
                    <a:pos x="422" y="75"/>
                  </a:cxn>
                  <a:cxn ang="0">
                    <a:pos x="422" y="83"/>
                  </a:cxn>
                  <a:cxn ang="0">
                    <a:pos x="420" y="100"/>
                  </a:cxn>
                  <a:cxn ang="0">
                    <a:pos x="414" y="116"/>
                  </a:cxn>
                  <a:cxn ang="0">
                    <a:pos x="406" y="132"/>
                  </a:cxn>
                  <a:cxn ang="0">
                    <a:pos x="395" y="149"/>
                  </a:cxn>
                  <a:cxn ang="0">
                    <a:pos x="383" y="166"/>
                  </a:cxn>
                  <a:cxn ang="0">
                    <a:pos x="368" y="183"/>
                  </a:cxn>
                  <a:cxn ang="0">
                    <a:pos x="337" y="215"/>
                  </a:cxn>
                  <a:cxn ang="0">
                    <a:pos x="304" y="248"/>
                  </a:cxn>
                  <a:cxn ang="0">
                    <a:pos x="271" y="278"/>
                  </a:cxn>
                  <a:cxn ang="0">
                    <a:pos x="271" y="278"/>
                  </a:cxn>
                  <a:cxn ang="0">
                    <a:pos x="264" y="271"/>
                  </a:cxn>
                  <a:cxn ang="0">
                    <a:pos x="256" y="263"/>
                  </a:cxn>
                  <a:cxn ang="0">
                    <a:pos x="247" y="256"/>
                  </a:cxn>
                  <a:cxn ang="0">
                    <a:pos x="238" y="252"/>
                  </a:cxn>
                  <a:cxn ang="0">
                    <a:pos x="238" y="252"/>
                  </a:cxn>
                  <a:cxn ang="0">
                    <a:pos x="213" y="237"/>
                  </a:cxn>
                  <a:cxn ang="0">
                    <a:pos x="187" y="224"/>
                  </a:cxn>
                  <a:cxn ang="0">
                    <a:pos x="158" y="213"/>
                  </a:cxn>
                  <a:cxn ang="0">
                    <a:pos x="128" y="202"/>
                  </a:cxn>
                  <a:cxn ang="0">
                    <a:pos x="113" y="198"/>
                  </a:cxn>
                  <a:cxn ang="0">
                    <a:pos x="98" y="195"/>
                  </a:cxn>
                  <a:cxn ang="0">
                    <a:pos x="82" y="192"/>
                  </a:cxn>
                  <a:cxn ang="0">
                    <a:pos x="67" y="192"/>
                  </a:cxn>
                  <a:cxn ang="0">
                    <a:pos x="50" y="192"/>
                  </a:cxn>
                  <a:cxn ang="0">
                    <a:pos x="34" y="194"/>
                  </a:cxn>
                  <a:cxn ang="0">
                    <a:pos x="16" y="196"/>
                  </a:cxn>
                  <a:cxn ang="0">
                    <a:pos x="0" y="200"/>
                  </a:cxn>
                  <a:cxn ang="0">
                    <a:pos x="0" y="200"/>
                  </a:cxn>
                </a:cxnLst>
                <a:rect l="0" t="0" r="r" b="b"/>
                <a:pathLst>
                  <a:path w="422" h="278">
                    <a:moveTo>
                      <a:pt x="0" y="200"/>
                    </a:moveTo>
                    <a:lnTo>
                      <a:pt x="0" y="200"/>
                    </a:lnTo>
                    <a:lnTo>
                      <a:pt x="48" y="161"/>
                    </a:lnTo>
                    <a:lnTo>
                      <a:pt x="101" y="120"/>
                    </a:lnTo>
                    <a:lnTo>
                      <a:pt x="128" y="100"/>
                    </a:lnTo>
                    <a:lnTo>
                      <a:pt x="157" y="79"/>
                    </a:lnTo>
                    <a:lnTo>
                      <a:pt x="184" y="61"/>
                    </a:lnTo>
                    <a:lnTo>
                      <a:pt x="213" y="44"/>
                    </a:lnTo>
                    <a:lnTo>
                      <a:pt x="240" y="29"/>
                    </a:lnTo>
                    <a:lnTo>
                      <a:pt x="267" y="16"/>
                    </a:lnTo>
                    <a:lnTo>
                      <a:pt x="293" y="8"/>
                    </a:lnTo>
                    <a:lnTo>
                      <a:pt x="318" y="1"/>
                    </a:lnTo>
                    <a:lnTo>
                      <a:pt x="328" y="0"/>
                    </a:lnTo>
                    <a:lnTo>
                      <a:pt x="339" y="0"/>
                    </a:lnTo>
                    <a:lnTo>
                      <a:pt x="350" y="0"/>
                    </a:lnTo>
                    <a:lnTo>
                      <a:pt x="361" y="1"/>
                    </a:lnTo>
                    <a:lnTo>
                      <a:pt x="371" y="4"/>
                    </a:lnTo>
                    <a:lnTo>
                      <a:pt x="380" y="8"/>
                    </a:lnTo>
                    <a:lnTo>
                      <a:pt x="388" y="14"/>
                    </a:lnTo>
                    <a:lnTo>
                      <a:pt x="397" y="20"/>
                    </a:lnTo>
                    <a:lnTo>
                      <a:pt x="397" y="20"/>
                    </a:lnTo>
                    <a:lnTo>
                      <a:pt x="403" y="29"/>
                    </a:lnTo>
                    <a:lnTo>
                      <a:pt x="409" y="35"/>
                    </a:lnTo>
                    <a:lnTo>
                      <a:pt x="414" y="44"/>
                    </a:lnTo>
                    <a:lnTo>
                      <a:pt x="417" y="50"/>
                    </a:lnTo>
                    <a:lnTo>
                      <a:pt x="420" y="59"/>
                    </a:lnTo>
                    <a:lnTo>
                      <a:pt x="421" y="67"/>
                    </a:lnTo>
                    <a:lnTo>
                      <a:pt x="422" y="75"/>
                    </a:lnTo>
                    <a:lnTo>
                      <a:pt x="422" y="83"/>
                    </a:lnTo>
                    <a:lnTo>
                      <a:pt x="420" y="100"/>
                    </a:lnTo>
                    <a:lnTo>
                      <a:pt x="414" y="116"/>
                    </a:lnTo>
                    <a:lnTo>
                      <a:pt x="406" y="132"/>
                    </a:lnTo>
                    <a:lnTo>
                      <a:pt x="395" y="149"/>
                    </a:lnTo>
                    <a:lnTo>
                      <a:pt x="383" y="166"/>
                    </a:lnTo>
                    <a:lnTo>
                      <a:pt x="368" y="183"/>
                    </a:lnTo>
                    <a:lnTo>
                      <a:pt x="337" y="215"/>
                    </a:lnTo>
                    <a:lnTo>
                      <a:pt x="304" y="248"/>
                    </a:lnTo>
                    <a:lnTo>
                      <a:pt x="271" y="278"/>
                    </a:lnTo>
                    <a:lnTo>
                      <a:pt x="271" y="278"/>
                    </a:lnTo>
                    <a:lnTo>
                      <a:pt x="264" y="271"/>
                    </a:lnTo>
                    <a:lnTo>
                      <a:pt x="256" y="263"/>
                    </a:lnTo>
                    <a:lnTo>
                      <a:pt x="247" y="256"/>
                    </a:lnTo>
                    <a:lnTo>
                      <a:pt x="238" y="252"/>
                    </a:lnTo>
                    <a:lnTo>
                      <a:pt x="238" y="252"/>
                    </a:lnTo>
                    <a:lnTo>
                      <a:pt x="213" y="237"/>
                    </a:lnTo>
                    <a:lnTo>
                      <a:pt x="187" y="224"/>
                    </a:lnTo>
                    <a:lnTo>
                      <a:pt x="158" y="213"/>
                    </a:lnTo>
                    <a:lnTo>
                      <a:pt x="128" y="202"/>
                    </a:lnTo>
                    <a:lnTo>
                      <a:pt x="113" y="198"/>
                    </a:lnTo>
                    <a:lnTo>
                      <a:pt x="98" y="195"/>
                    </a:lnTo>
                    <a:lnTo>
                      <a:pt x="82" y="192"/>
                    </a:lnTo>
                    <a:lnTo>
                      <a:pt x="67" y="192"/>
                    </a:lnTo>
                    <a:lnTo>
                      <a:pt x="50" y="192"/>
                    </a:lnTo>
                    <a:lnTo>
                      <a:pt x="34" y="194"/>
                    </a:lnTo>
                    <a:lnTo>
                      <a:pt x="16" y="196"/>
                    </a:lnTo>
                    <a:lnTo>
                      <a:pt x="0" y="200"/>
                    </a:lnTo>
                    <a:lnTo>
                      <a:pt x="0" y="200"/>
                    </a:lnTo>
                    <a:close/>
                  </a:path>
                </a:pathLst>
              </a:custGeom>
              <a:solidFill>
                <a:srgbClr val="BD9079"/>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62" name="Freeform 79"/>
              <p:cNvSpPr>
                <a:spLocks/>
              </p:cNvSpPr>
              <p:nvPr/>
            </p:nvSpPr>
            <p:spPr bwMode="auto">
              <a:xfrm rot="1800000">
                <a:off x="1556412" y="2754230"/>
                <a:ext cx="104202" cy="100689"/>
              </a:xfrm>
              <a:custGeom>
                <a:avLst/>
                <a:gdLst/>
                <a:ahLst/>
                <a:cxnLst>
                  <a:cxn ang="0">
                    <a:pos x="38" y="143"/>
                  </a:cxn>
                  <a:cxn ang="0">
                    <a:pos x="38" y="143"/>
                  </a:cxn>
                  <a:cxn ang="0">
                    <a:pos x="21" y="117"/>
                  </a:cxn>
                  <a:cxn ang="0">
                    <a:pos x="13" y="105"/>
                  </a:cxn>
                  <a:cxn ang="0">
                    <a:pos x="6" y="92"/>
                  </a:cxn>
                  <a:cxn ang="0">
                    <a:pos x="2" y="80"/>
                  </a:cxn>
                  <a:cxn ang="0">
                    <a:pos x="0" y="69"/>
                  </a:cxn>
                  <a:cxn ang="0">
                    <a:pos x="2" y="65"/>
                  </a:cxn>
                  <a:cxn ang="0">
                    <a:pos x="3" y="60"/>
                  </a:cxn>
                  <a:cxn ang="0">
                    <a:pos x="6" y="56"/>
                  </a:cxn>
                  <a:cxn ang="0">
                    <a:pos x="10" y="50"/>
                  </a:cxn>
                  <a:cxn ang="0">
                    <a:pos x="10" y="50"/>
                  </a:cxn>
                  <a:cxn ang="0">
                    <a:pos x="21" y="41"/>
                  </a:cxn>
                  <a:cxn ang="0">
                    <a:pos x="36" y="30"/>
                  </a:cxn>
                  <a:cxn ang="0">
                    <a:pos x="53" y="17"/>
                  </a:cxn>
                  <a:cxn ang="0">
                    <a:pos x="74" y="8"/>
                  </a:cxn>
                  <a:cxn ang="0">
                    <a:pos x="85" y="4"/>
                  </a:cxn>
                  <a:cxn ang="0">
                    <a:pos x="96" y="1"/>
                  </a:cxn>
                  <a:cxn ang="0">
                    <a:pos x="107" y="0"/>
                  </a:cxn>
                  <a:cxn ang="0">
                    <a:pos x="117" y="0"/>
                  </a:cxn>
                  <a:cxn ang="0">
                    <a:pos x="128" y="1"/>
                  </a:cxn>
                  <a:cxn ang="0">
                    <a:pos x="138" y="5"/>
                  </a:cxn>
                  <a:cxn ang="0">
                    <a:pos x="149" y="11"/>
                  </a:cxn>
                  <a:cxn ang="0">
                    <a:pos x="158" y="17"/>
                  </a:cxn>
                  <a:cxn ang="0">
                    <a:pos x="158" y="17"/>
                  </a:cxn>
                  <a:cxn ang="0">
                    <a:pos x="167" y="27"/>
                  </a:cxn>
                  <a:cxn ang="0">
                    <a:pos x="172" y="36"/>
                  </a:cxn>
                  <a:cxn ang="0">
                    <a:pos x="176" y="46"/>
                  </a:cxn>
                  <a:cxn ang="0">
                    <a:pos x="179" y="56"/>
                  </a:cxn>
                  <a:cxn ang="0">
                    <a:pos x="179" y="65"/>
                  </a:cxn>
                  <a:cxn ang="0">
                    <a:pos x="177" y="73"/>
                  </a:cxn>
                  <a:cxn ang="0">
                    <a:pos x="176" y="83"/>
                  </a:cxn>
                  <a:cxn ang="0">
                    <a:pos x="172" y="92"/>
                  </a:cxn>
                  <a:cxn ang="0">
                    <a:pos x="168" y="102"/>
                  </a:cxn>
                  <a:cxn ang="0">
                    <a:pos x="161" y="110"/>
                  </a:cxn>
                  <a:cxn ang="0">
                    <a:pos x="149" y="126"/>
                  </a:cxn>
                  <a:cxn ang="0">
                    <a:pos x="132" y="141"/>
                  </a:cxn>
                  <a:cxn ang="0">
                    <a:pos x="117" y="154"/>
                  </a:cxn>
                  <a:cxn ang="0">
                    <a:pos x="117" y="154"/>
                  </a:cxn>
                  <a:cxn ang="0">
                    <a:pos x="103" y="163"/>
                  </a:cxn>
                  <a:cxn ang="0">
                    <a:pos x="90" y="169"/>
                  </a:cxn>
                  <a:cxn ang="0">
                    <a:pos x="81" y="171"/>
                  </a:cxn>
                  <a:cxn ang="0">
                    <a:pos x="71" y="171"/>
                  </a:cxn>
                  <a:cxn ang="0">
                    <a:pos x="64" y="169"/>
                  </a:cxn>
                  <a:cxn ang="0">
                    <a:pos x="56" y="162"/>
                  </a:cxn>
                  <a:cxn ang="0">
                    <a:pos x="48" y="154"/>
                  </a:cxn>
                  <a:cxn ang="0">
                    <a:pos x="38" y="143"/>
                  </a:cxn>
                  <a:cxn ang="0">
                    <a:pos x="38" y="143"/>
                  </a:cxn>
                </a:cxnLst>
                <a:rect l="0" t="0" r="r" b="b"/>
                <a:pathLst>
                  <a:path w="179" h="171">
                    <a:moveTo>
                      <a:pt x="38" y="143"/>
                    </a:moveTo>
                    <a:lnTo>
                      <a:pt x="38" y="143"/>
                    </a:lnTo>
                    <a:lnTo>
                      <a:pt x="21" y="117"/>
                    </a:lnTo>
                    <a:lnTo>
                      <a:pt x="13" y="105"/>
                    </a:lnTo>
                    <a:lnTo>
                      <a:pt x="6" y="92"/>
                    </a:lnTo>
                    <a:lnTo>
                      <a:pt x="2" y="80"/>
                    </a:lnTo>
                    <a:lnTo>
                      <a:pt x="0" y="69"/>
                    </a:lnTo>
                    <a:lnTo>
                      <a:pt x="2" y="65"/>
                    </a:lnTo>
                    <a:lnTo>
                      <a:pt x="3" y="60"/>
                    </a:lnTo>
                    <a:lnTo>
                      <a:pt x="6" y="56"/>
                    </a:lnTo>
                    <a:lnTo>
                      <a:pt x="10" y="50"/>
                    </a:lnTo>
                    <a:lnTo>
                      <a:pt x="10" y="50"/>
                    </a:lnTo>
                    <a:lnTo>
                      <a:pt x="21" y="41"/>
                    </a:lnTo>
                    <a:lnTo>
                      <a:pt x="36" y="30"/>
                    </a:lnTo>
                    <a:lnTo>
                      <a:pt x="53" y="17"/>
                    </a:lnTo>
                    <a:lnTo>
                      <a:pt x="74" y="8"/>
                    </a:lnTo>
                    <a:lnTo>
                      <a:pt x="85" y="4"/>
                    </a:lnTo>
                    <a:lnTo>
                      <a:pt x="96" y="1"/>
                    </a:lnTo>
                    <a:lnTo>
                      <a:pt x="107" y="0"/>
                    </a:lnTo>
                    <a:lnTo>
                      <a:pt x="117" y="0"/>
                    </a:lnTo>
                    <a:lnTo>
                      <a:pt x="128" y="1"/>
                    </a:lnTo>
                    <a:lnTo>
                      <a:pt x="138" y="5"/>
                    </a:lnTo>
                    <a:lnTo>
                      <a:pt x="149" y="11"/>
                    </a:lnTo>
                    <a:lnTo>
                      <a:pt x="158" y="17"/>
                    </a:lnTo>
                    <a:lnTo>
                      <a:pt x="158" y="17"/>
                    </a:lnTo>
                    <a:lnTo>
                      <a:pt x="167" y="27"/>
                    </a:lnTo>
                    <a:lnTo>
                      <a:pt x="172" y="36"/>
                    </a:lnTo>
                    <a:lnTo>
                      <a:pt x="176" y="46"/>
                    </a:lnTo>
                    <a:lnTo>
                      <a:pt x="179" y="56"/>
                    </a:lnTo>
                    <a:lnTo>
                      <a:pt x="179" y="65"/>
                    </a:lnTo>
                    <a:lnTo>
                      <a:pt x="177" y="73"/>
                    </a:lnTo>
                    <a:lnTo>
                      <a:pt x="176" y="83"/>
                    </a:lnTo>
                    <a:lnTo>
                      <a:pt x="172" y="92"/>
                    </a:lnTo>
                    <a:lnTo>
                      <a:pt x="168" y="102"/>
                    </a:lnTo>
                    <a:lnTo>
                      <a:pt x="161" y="110"/>
                    </a:lnTo>
                    <a:lnTo>
                      <a:pt x="149" y="126"/>
                    </a:lnTo>
                    <a:lnTo>
                      <a:pt x="132" y="141"/>
                    </a:lnTo>
                    <a:lnTo>
                      <a:pt x="117" y="154"/>
                    </a:lnTo>
                    <a:lnTo>
                      <a:pt x="117" y="154"/>
                    </a:lnTo>
                    <a:lnTo>
                      <a:pt x="103" y="163"/>
                    </a:lnTo>
                    <a:lnTo>
                      <a:pt x="90" y="169"/>
                    </a:lnTo>
                    <a:lnTo>
                      <a:pt x="81" y="171"/>
                    </a:lnTo>
                    <a:lnTo>
                      <a:pt x="71" y="171"/>
                    </a:lnTo>
                    <a:lnTo>
                      <a:pt x="64" y="169"/>
                    </a:lnTo>
                    <a:lnTo>
                      <a:pt x="56" y="162"/>
                    </a:lnTo>
                    <a:lnTo>
                      <a:pt x="48" y="154"/>
                    </a:lnTo>
                    <a:lnTo>
                      <a:pt x="38" y="143"/>
                    </a:lnTo>
                    <a:lnTo>
                      <a:pt x="38" y="143"/>
                    </a:lnTo>
                    <a:close/>
                  </a:path>
                </a:pathLst>
              </a:custGeom>
              <a:solidFill>
                <a:srgbClr val="DBBCAD"/>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63" name="Freeform 80"/>
              <p:cNvSpPr>
                <a:spLocks noEditPoints="1"/>
              </p:cNvSpPr>
              <p:nvPr/>
            </p:nvSpPr>
            <p:spPr bwMode="auto">
              <a:xfrm rot="1800000">
                <a:off x="1436237" y="2776753"/>
                <a:ext cx="81956" cy="96006"/>
              </a:xfrm>
              <a:custGeom>
                <a:avLst/>
                <a:gdLst/>
                <a:ahLst/>
                <a:cxnLst>
                  <a:cxn ang="0">
                    <a:pos x="62" y="148"/>
                  </a:cxn>
                  <a:cxn ang="0">
                    <a:pos x="62" y="148"/>
                  </a:cxn>
                  <a:cxn ang="0">
                    <a:pos x="73" y="157"/>
                  </a:cxn>
                  <a:cxn ang="0">
                    <a:pos x="83" y="163"/>
                  </a:cxn>
                  <a:cxn ang="0">
                    <a:pos x="83" y="163"/>
                  </a:cxn>
                  <a:cxn ang="0">
                    <a:pos x="62" y="139"/>
                  </a:cxn>
                  <a:cxn ang="0">
                    <a:pos x="62" y="148"/>
                  </a:cxn>
                  <a:cxn ang="0">
                    <a:pos x="62" y="148"/>
                  </a:cxn>
                  <a:cxn ang="0">
                    <a:pos x="62" y="20"/>
                  </a:cxn>
                  <a:cxn ang="0">
                    <a:pos x="62" y="12"/>
                  </a:cxn>
                  <a:cxn ang="0">
                    <a:pos x="62" y="12"/>
                  </a:cxn>
                  <a:cxn ang="0">
                    <a:pos x="75" y="22"/>
                  </a:cxn>
                  <a:cxn ang="0">
                    <a:pos x="87" y="33"/>
                  </a:cxn>
                  <a:cxn ang="0">
                    <a:pos x="98" y="46"/>
                  </a:cxn>
                  <a:cxn ang="0">
                    <a:pos x="109" y="60"/>
                  </a:cxn>
                  <a:cxn ang="0">
                    <a:pos x="118" y="73"/>
                  </a:cxn>
                  <a:cxn ang="0">
                    <a:pos x="126" y="88"/>
                  </a:cxn>
                  <a:cxn ang="0">
                    <a:pos x="133" y="105"/>
                  </a:cxn>
                  <a:cxn ang="0">
                    <a:pos x="139" y="120"/>
                  </a:cxn>
                  <a:cxn ang="0">
                    <a:pos x="139" y="120"/>
                  </a:cxn>
                  <a:cxn ang="0">
                    <a:pos x="100" y="67"/>
                  </a:cxn>
                  <a:cxn ang="0">
                    <a:pos x="81" y="42"/>
                  </a:cxn>
                  <a:cxn ang="0">
                    <a:pos x="62" y="20"/>
                  </a:cxn>
                  <a:cxn ang="0">
                    <a:pos x="62" y="20"/>
                  </a:cxn>
                  <a:cxn ang="0">
                    <a:pos x="0" y="50"/>
                  </a:cxn>
                  <a:cxn ang="0">
                    <a:pos x="0" y="50"/>
                  </a:cxn>
                  <a:cxn ang="0">
                    <a:pos x="4" y="64"/>
                  </a:cxn>
                  <a:cxn ang="0">
                    <a:pos x="9" y="77"/>
                  </a:cxn>
                  <a:cxn ang="0">
                    <a:pos x="16" y="91"/>
                  </a:cxn>
                  <a:cxn ang="0">
                    <a:pos x="24" y="103"/>
                  </a:cxn>
                  <a:cxn ang="0">
                    <a:pos x="34" y="117"/>
                  </a:cxn>
                  <a:cxn ang="0">
                    <a:pos x="43" y="128"/>
                  </a:cxn>
                  <a:cxn ang="0">
                    <a:pos x="53" y="139"/>
                  </a:cxn>
                  <a:cxn ang="0">
                    <a:pos x="62" y="148"/>
                  </a:cxn>
                  <a:cxn ang="0">
                    <a:pos x="62" y="139"/>
                  </a:cxn>
                  <a:cxn ang="0">
                    <a:pos x="62" y="139"/>
                  </a:cxn>
                  <a:cxn ang="0">
                    <a:pos x="30" y="95"/>
                  </a:cxn>
                  <a:cxn ang="0">
                    <a:pos x="13" y="72"/>
                  </a:cxn>
                  <a:cxn ang="0">
                    <a:pos x="0" y="50"/>
                  </a:cxn>
                  <a:cxn ang="0">
                    <a:pos x="0" y="50"/>
                  </a:cxn>
                  <a:cxn ang="0">
                    <a:pos x="62" y="12"/>
                  </a:cxn>
                  <a:cxn ang="0">
                    <a:pos x="62" y="20"/>
                  </a:cxn>
                  <a:cxn ang="0">
                    <a:pos x="62" y="20"/>
                  </a:cxn>
                  <a:cxn ang="0">
                    <a:pos x="43" y="0"/>
                  </a:cxn>
                  <a:cxn ang="0">
                    <a:pos x="43" y="0"/>
                  </a:cxn>
                  <a:cxn ang="0">
                    <a:pos x="53" y="5"/>
                  </a:cxn>
                  <a:cxn ang="0">
                    <a:pos x="62" y="12"/>
                  </a:cxn>
                  <a:cxn ang="0">
                    <a:pos x="62" y="12"/>
                  </a:cxn>
                </a:cxnLst>
                <a:rect l="0" t="0" r="r" b="b"/>
                <a:pathLst>
                  <a:path w="139" h="163">
                    <a:moveTo>
                      <a:pt x="62" y="148"/>
                    </a:moveTo>
                    <a:lnTo>
                      <a:pt x="62" y="148"/>
                    </a:lnTo>
                    <a:lnTo>
                      <a:pt x="73" y="157"/>
                    </a:lnTo>
                    <a:lnTo>
                      <a:pt x="83" y="163"/>
                    </a:lnTo>
                    <a:lnTo>
                      <a:pt x="83" y="163"/>
                    </a:lnTo>
                    <a:lnTo>
                      <a:pt x="62" y="139"/>
                    </a:lnTo>
                    <a:lnTo>
                      <a:pt x="62" y="148"/>
                    </a:lnTo>
                    <a:lnTo>
                      <a:pt x="62" y="148"/>
                    </a:lnTo>
                    <a:close/>
                    <a:moveTo>
                      <a:pt x="62" y="20"/>
                    </a:moveTo>
                    <a:lnTo>
                      <a:pt x="62" y="12"/>
                    </a:lnTo>
                    <a:lnTo>
                      <a:pt x="62" y="12"/>
                    </a:lnTo>
                    <a:lnTo>
                      <a:pt x="75" y="22"/>
                    </a:lnTo>
                    <a:lnTo>
                      <a:pt x="87" y="33"/>
                    </a:lnTo>
                    <a:lnTo>
                      <a:pt x="98" y="46"/>
                    </a:lnTo>
                    <a:lnTo>
                      <a:pt x="109" y="60"/>
                    </a:lnTo>
                    <a:lnTo>
                      <a:pt x="118" y="73"/>
                    </a:lnTo>
                    <a:lnTo>
                      <a:pt x="126" y="88"/>
                    </a:lnTo>
                    <a:lnTo>
                      <a:pt x="133" y="105"/>
                    </a:lnTo>
                    <a:lnTo>
                      <a:pt x="139" y="120"/>
                    </a:lnTo>
                    <a:lnTo>
                      <a:pt x="139" y="120"/>
                    </a:lnTo>
                    <a:lnTo>
                      <a:pt x="100" y="67"/>
                    </a:lnTo>
                    <a:lnTo>
                      <a:pt x="81" y="42"/>
                    </a:lnTo>
                    <a:lnTo>
                      <a:pt x="62" y="20"/>
                    </a:lnTo>
                    <a:lnTo>
                      <a:pt x="62" y="20"/>
                    </a:lnTo>
                    <a:close/>
                    <a:moveTo>
                      <a:pt x="0" y="50"/>
                    </a:moveTo>
                    <a:lnTo>
                      <a:pt x="0" y="50"/>
                    </a:lnTo>
                    <a:lnTo>
                      <a:pt x="4" y="64"/>
                    </a:lnTo>
                    <a:lnTo>
                      <a:pt x="9" y="77"/>
                    </a:lnTo>
                    <a:lnTo>
                      <a:pt x="16" y="91"/>
                    </a:lnTo>
                    <a:lnTo>
                      <a:pt x="24" y="103"/>
                    </a:lnTo>
                    <a:lnTo>
                      <a:pt x="34" y="117"/>
                    </a:lnTo>
                    <a:lnTo>
                      <a:pt x="43" y="128"/>
                    </a:lnTo>
                    <a:lnTo>
                      <a:pt x="53" y="139"/>
                    </a:lnTo>
                    <a:lnTo>
                      <a:pt x="62" y="148"/>
                    </a:lnTo>
                    <a:lnTo>
                      <a:pt x="62" y="139"/>
                    </a:lnTo>
                    <a:lnTo>
                      <a:pt x="62" y="139"/>
                    </a:lnTo>
                    <a:lnTo>
                      <a:pt x="30" y="95"/>
                    </a:lnTo>
                    <a:lnTo>
                      <a:pt x="13" y="72"/>
                    </a:lnTo>
                    <a:lnTo>
                      <a:pt x="0" y="50"/>
                    </a:lnTo>
                    <a:lnTo>
                      <a:pt x="0" y="50"/>
                    </a:lnTo>
                    <a:close/>
                    <a:moveTo>
                      <a:pt x="62" y="12"/>
                    </a:moveTo>
                    <a:lnTo>
                      <a:pt x="62" y="20"/>
                    </a:lnTo>
                    <a:lnTo>
                      <a:pt x="62" y="20"/>
                    </a:lnTo>
                    <a:lnTo>
                      <a:pt x="43" y="0"/>
                    </a:lnTo>
                    <a:lnTo>
                      <a:pt x="43" y="0"/>
                    </a:lnTo>
                    <a:lnTo>
                      <a:pt x="53" y="5"/>
                    </a:lnTo>
                    <a:lnTo>
                      <a:pt x="62" y="12"/>
                    </a:lnTo>
                    <a:lnTo>
                      <a:pt x="62" y="12"/>
                    </a:lnTo>
                    <a:close/>
                  </a:path>
                </a:pathLst>
              </a:custGeom>
              <a:solidFill>
                <a:srgbClr val="8C6A58"/>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64" name="Freeform 150"/>
              <p:cNvSpPr>
                <a:spLocks/>
              </p:cNvSpPr>
              <p:nvPr/>
            </p:nvSpPr>
            <p:spPr bwMode="auto">
              <a:xfrm rot="1800000">
                <a:off x="2295056" y="3825072"/>
                <a:ext cx="347730" cy="251723"/>
              </a:xfrm>
              <a:custGeom>
                <a:avLst/>
                <a:gdLst/>
                <a:ahLst/>
                <a:cxnLst>
                  <a:cxn ang="0">
                    <a:pos x="35" y="416"/>
                  </a:cxn>
                  <a:cxn ang="0">
                    <a:pos x="35" y="416"/>
                  </a:cxn>
                  <a:cxn ang="0">
                    <a:pos x="31" y="413"/>
                  </a:cxn>
                  <a:cxn ang="0">
                    <a:pos x="27" y="410"/>
                  </a:cxn>
                  <a:cxn ang="0">
                    <a:pos x="20" y="404"/>
                  </a:cxn>
                  <a:cxn ang="0">
                    <a:pos x="15" y="393"/>
                  </a:cxn>
                  <a:cxn ang="0">
                    <a:pos x="10" y="382"/>
                  </a:cxn>
                  <a:cxn ang="0">
                    <a:pos x="3" y="361"/>
                  </a:cxn>
                  <a:cxn ang="0">
                    <a:pos x="0" y="353"/>
                  </a:cxn>
                  <a:cxn ang="0">
                    <a:pos x="0" y="353"/>
                  </a:cxn>
                  <a:cxn ang="0">
                    <a:pos x="14" y="338"/>
                  </a:cxn>
                  <a:cxn ang="0">
                    <a:pos x="34" y="320"/>
                  </a:cxn>
                  <a:cxn ang="0">
                    <a:pos x="60" y="301"/>
                  </a:cxn>
                  <a:cxn ang="0">
                    <a:pos x="90" y="278"/>
                  </a:cxn>
                  <a:cxn ang="0">
                    <a:pos x="162" y="229"/>
                  </a:cxn>
                  <a:cxn ang="0">
                    <a:pos x="245" y="176"/>
                  </a:cxn>
                  <a:cxn ang="0">
                    <a:pos x="332" y="123"/>
                  </a:cxn>
                  <a:cxn ang="0">
                    <a:pos x="420" y="72"/>
                  </a:cxn>
                  <a:cxn ang="0">
                    <a:pos x="461" y="51"/>
                  </a:cxn>
                  <a:cxn ang="0">
                    <a:pos x="500" y="30"/>
                  </a:cxn>
                  <a:cxn ang="0">
                    <a:pos x="535" y="14"/>
                  </a:cxn>
                  <a:cxn ang="0">
                    <a:pos x="568" y="0"/>
                  </a:cxn>
                  <a:cxn ang="0">
                    <a:pos x="568" y="0"/>
                  </a:cxn>
                  <a:cxn ang="0">
                    <a:pos x="575" y="7"/>
                  </a:cxn>
                  <a:cxn ang="0">
                    <a:pos x="580" y="17"/>
                  </a:cxn>
                  <a:cxn ang="0">
                    <a:pos x="586" y="29"/>
                  </a:cxn>
                  <a:cxn ang="0">
                    <a:pos x="591" y="45"/>
                  </a:cxn>
                  <a:cxn ang="0">
                    <a:pos x="593" y="55"/>
                  </a:cxn>
                  <a:cxn ang="0">
                    <a:pos x="594" y="66"/>
                  </a:cxn>
                  <a:cxn ang="0">
                    <a:pos x="595" y="78"/>
                  </a:cxn>
                  <a:cxn ang="0">
                    <a:pos x="594" y="90"/>
                  </a:cxn>
                  <a:cxn ang="0">
                    <a:pos x="593" y="104"/>
                  </a:cxn>
                  <a:cxn ang="0">
                    <a:pos x="589" y="119"/>
                  </a:cxn>
                  <a:cxn ang="0">
                    <a:pos x="589" y="119"/>
                  </a:cxn>
                  <a:cxn ang="0">
                    <a:pos x="586" y="126"/>
                  </a:cxn>
                  <a:cxn ang="0">
                    <a:pos x="580" y="135"/>
                  </a:cxn>
                  <a:cxn ang="0">
                    <a:pos x="574" y="146"/>
                  </a:cxn>
                  <a:cxn ang="0">
                    <a:pos x="565" y="157"/>
                  </a:cxn>
                  <a:cxn ang="0">
                    <a:pos x="542" y="183"/>
                  </a:cxn>
                  <a:cxn ang="0">
                    <a:pos x="512" y="210"/>
                  </a:cxn>
                  <a:cxn ang="0">
                    <a:pos x="478" y="239"/>
                  </a:cxn>
                  <a:cxn ang="0">
                    <a:pos x="440" y="269"/>
                  </a:cxn>
                  <a:cxn ang="0">
                    <a:pos x="398" y="299"/>
                  </a:cxn>
                  <a:cxn ang="0">
                    <a:pos x="354" y="327"/>
                  </a:cxn>
                  <a:cxn ang="0">
                    <a:pos x="308" y="355"/>
                  </a:cxn>
                  <a:cxn ang="0">
                    <a:pos x="263" y="379"/>
                  </a:cxn>
                  <a:cxn ang="0">
                    <a:pos x="240" y="389"/>
                  </a:cxn>
                  <a:cxn ang="0">
                    <a:pos x="218" y="400"/>
                  </a:cxn>
                  <a:cxn ang="0">
                    <a:pos x="196" y="408"/>
                  </a:cxn>
                  <a:cxn ang="0">
                    <a:pos x="174" y="415"/>
                  </a:cxn>
                  <a:cxn ang="0">
                    <a:pos x="154" y="421"/>
                  </a:cxn>
                  <a:cxn ang="0">
                    <a:pos x="134" y="425"/>
                  </a:cxn>
                  <a:cxn ang="0">
                    <a:pos x="114" y="428"/>
                  </a:cxn>
                  <a:cxn ang="0">
                    <a:pos x="95" y="430"/>
                  </a:cxn>
                  <a:cxn ang="0">
                    <a:pos x="79" y="430"/>
                  </a:cxn>
                  <a:cxn ang="0">
                    <a:pos x="63" y="427"/>
                  </a:cxn>
                  <a:cxn ang="0">
                    <a:pos x="48" y="423"/>
                  </a:cxn>
                  <a:cxn ang="0">
                    <a:pos x="35" y="416"/>
                  </a:cxn>
                  <a:cxn ang="0">
                    <a:pos x="35" y="416"/>
                  </a:cxn>
                </a:cxnLst>
                <a:rect l="0" t="0" r="r" b="b"/>
                <a:pathLst>
                  <a:path w="595" h="430">
                    <a:moveTo>
                      <a:pt x="35" y="416"/>
                    </a:moveTo>
                    <a:lnTo>
                      <a:pt x="35" y="416"/>
                    </a:lnTo>
                    <a:lnTo>
                      <a:pt x="31" y="413"/>
                    </a:lnTo>
                    <a:lnTo>
                      <a:pt x="27" y="410"/>
                    </a:lnTo>
                    <a:lnTo>
                      <a:pt x="20" y="404"/>
                    </a:lnTo>
                    <a:lnTo>
                      <a:pt x="15" y="393"/>
                    </a:lnTo>
                    <a:lnTo>
                      <a:pt x="10" y="382"/>
                    </a:lnTo>
                    <a:lnTo>
                      <a:pt x="3" y="361"/>
                    </a:lnTo>
                    <a:lnTo>
                      <a:pt x="0" y="353"/>
                    </a:lnTo>
                    <a:lnTo>
                      <a:pt x="0" y="353"/>
                    </a:lnTo>
                    <a:lnTo>
                      <a:pt x="14" y="338"/>
                    </a:lnTo>
                    <a:lnTo>
                      <a:pt x="34" y="320"/>
                    </a:lnTo>
                    <a:lnTo>
                      <a:pt x="60" y="301"/>
                    </a:lnTo>
                    <a:lnTo>
                      <a:pt x="90" y="278"/>
                    </a:lnTo>
                    <a:lnTo>
                      <a:pt x="162" y="229"/>
                    </a:lnTo>
                    <a:lnTo>
                      <a:pt x="245" y="176"/>
                    </a:lnTo>
                    <a:lnTo>
                      <a:pt x="332" y="123"/>
                    </a:lnTo>
                    <a:lnTo>
                      <a:pt x="420" y="72"/>
                    </a:lnTo>
                    <a:lnTo>
                      <a:pt x="461" y="51"/>
                    </a:lnTo>
                    <a:lnTo>
                      <a:pt x="500" y="30"/>
                    </a:lnTo>
                    <a:lnTo>
                      <a:pt x="535" y="14"/>
                    </a:lnTo>
                    <a:lnTo>
                      <a:pt x="568" y="0"/>
                    </a:lnTo>
                    <a:lnTo>
                      <a:pt x="568" y="0"/>
                    </a:lnTo>
                    <a:lnTo>
                      <a:pt x="575" y="7"/>
                    </a:lnTo>
                    <a:lnTo>
                      <a:pt x="580" y="17"/>
                    </a:lnTo>
                    <a:lnTo>
                      <a:pt x="586" y="29"/>
                    </a:lnTo>
                    <a:lnTo>
                      <a:pt x="591" y="45"/>
                    </a:lnTo>
                    <a:lnTo>
                      <a:pt x="593" y="55"/>
                    </a:lnTo>
                    <a:lnTo>
                      <a:pt x="594" y="66"/>
                    </a:lnTo>
                    <a:lnTo>
                      <a:pt x="595" y="78"/>
                    </a:lnTo>
                    <a:lnTo>
                      <a:pt x="594" y="90"/>
                    </a:lnTo>
                    <a:lnTo>
                      <a:pt x="593" y="104"/>
                    </a:lnTo>
                    <a:lnTo>
                      <a:pt x="589" y="119"/>
                    </a:lnTo>
                    <a:lnTo>
                      <a:pt x="589" y="119"/>
                    </a:lnTo>
                    <a:lnTo>
                      <a:pt x="586" y="126"/>
                    </a:lnTo>
                    <a:lnTo>
                      <a:pt x="580" y="135"/>
                    </a:lnTo>
                    <a:lnTo>
                      <a:pt x="574" y="146"/>
                    </a:lnTo>
                    <a:lnTo>
                      <a:pt x="565" y="157"/>
                    </a:lnTo>
                    <a:lnTo>
                      <a:pt x="542" y="183"/>
                    </a:lnTo>
                    <a:lnTo>
                      <a:pt x="512" y="210"/>
                    </a:lnTo>
                    <a:lnTo>
                      <a:pt x="478" y="239"/>
                    </a:lnTo>
                    <a:lnTo>
                      <a:pt x="440" y="269"/>
                    </a:lnTo>
                    <a:lnTo>
                      <a:pt x="398" y="299"/>
                    </a:lnTo>
                    <a:lnTo>
                      <a:pt x="354" y="327"/>
                    </a:lnTo>
                    <a:lnTo>
                      <a:pt x="308" y="355"/>
                    </a:lnTo>
                    <a:lnTo>
                      <a:pt x="263" y="379"/>
                    </a:lnTo>
                    <a:lnTo>
                      <a:pt x="240" y="389"/>
                    </a:lnTo>
                    <a:lnTo>
                      <a:pt x="218" y="400"/>
                    </a:lnTo>
                    <a:lnTo>
                      <a:pt x="196" y="408"/>
                    </a:lnTo>
                    <a:lnTo>
                      <a:pt x="174" y="415"/>
                    </a:lnTo>
                    <a:lnTo>
                      <a:pt x="154" y="421"/>
                    </a:lnTo>
                    <a:lnTo>
                      <a:pt x="134" y="425"/>
                    </a:lnTo>
                    <a:lnTo>
                      <a:pt x="114" y="428"/>
                    </a:lnTo>
                    <a:lnTo>
                      <a:pt x="95" y="430"/>
                    </a:lnTo>
                    <a:lnTo>
                      <a:pt x="79" y="430"/>
                    </a:lnTo>
                    <a:lnTo>
                      <a:pt x="63" y="427"/>
                    </a:lnTo>
                    <a:lnTo>
                      <a:pt x="48" y="423"/>
                    </a:lnTo>
                    <a:lnTo>
                      <a:pt x="35" y="416"/>
                    </a:lnTo>
                    <a:lnTo>
                      <a:pt x="35" y="416"/>
                    </a:lnTo>
                    <a:close/>
                  </a:path>
                </a:pathLst>
              </a:custGeom>
              <a:solidFill>
                <a:srgbClr val="DBF4FF"/>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65" name="Freeform 151"/>
              <p:cNvSpPr>
                <a:spLocks/>
              </p:cNvSpPr>
              <p:nvPr/>
            </p:nvSpPr>
            <p:spPr bwMode="auto">
              <a:xfrm rot="1800000">
                <a:off x="2276734" y="3861757"/>
                <a:ext cx="458956" cy="290360"/>
              </a:xfrm>
              <a:custGeom>
                <a:avLst/>
                <a:gdLst/>
                <a:ahLst/>
                <a:cxnLst>
                  <a:cxn ang="0">
                    <a:pos x="53" y="493"/>
                  </a:cxn>
                  <a:cxn ang="0">
                    <a:pos x="53" y="493"/>
                  </a:cxn>
                  <a:cxn ang="0">
                    <a:pos x="28" y="454"/>
                  </a:cxn>
                  <a:cxn ang="0">
                    <a:pos x="16" y="431"/>
                  </a:cxn>
                  <a:cxn ang="0">
                    <a:pos x="2" y="405"/>
                  </a:cxn>
                  <a:cxn ang="0">
                    <a:pos x="2" y="405"/>
                  </a:cxn>
                  <a:cxn ang="0">
                    <a:pos x="0" y="399"/>
                  </a:cxn>
                  <a:cxn ang="0">
                    <a:pos x="0" y="392"/>
                  </a:cxn>
                  <a:cxn ang="0">
                    <a:pos x="0" y="386"/>
                  </a:cxn>
                  <a:cxn ang="0">
                    <a:pos x="2" y="380"/>
                  </a:cxn>
                  <a:cxn ang="0">
                    <a:pos x="5" y="373"/>
                  </a:cxn>
                  <a:cxn ang="0">
                    <a:pos x="10" y="367"/>
                  </a:cxn>
                  <a:cxn ang="0">
                    <a:pos x="25" y="352"/>
                  </a:cxn>
                  <a:cxn ang="0">
                    <a:pos x="45" y="335"/>
                  </a:cxn>
                  <a:cxn ang="0">
                    <a:pos x="70" y="316"/>
                  </a:cxn>
                  <a:cxn ang="0">
                    <a:pos x="133" y="271"/>
                  </a:cxn>
                  <a:cxn ang="0">
                    <a:pos x="133" y="271"/>
                  </a:cxn>
                  <a:cxn ang="0">
                    <a:pos x="178" y="241"/>
                  </a:cxn>
                  <a:cxn ang="0">
                    <a:pos x="238" y="202"/>
                  </a:cxn>
                  <a:cxn ang="0">
                    <a:pos x="306" y="159"/>
                  </a:cxn>
                  <a:cxn ang="0">
                    <a:pos x="378" y="116"/>
                  </a:cxn>
                  <a:cxn ang="0">
                    <a:pos x="508" y="38"/>
                  </a:cxn>
                  <a:cxn ang="0">
                    <a:pos x="554" y="12"/>
                  </a:cxn>
                  <a:cxn ang="0">
                    <a:pos x="579" y="0"/>
                  </a:cxn>
                  <a:cxn ang="0">
                    <a:pos x="579" y="0"/>
                  </a:cxn>
                  <a:cxn ang="0">
                    <a:pos x="783" y="288"/>
                  </a:cxn>
                  <a:cxn ang="0">
                    <a:pos x="782" y="493"/>
                  </a:cxn>
                  <a:cxn ang="0">
                    <a:pos x="325" y="493"/>
                  </a:cxn>
                  <a:cxn ang="0">
                    <a:pos x="325" y="496"/>
                  </a:cxn>
                  <a:cxn ang="0">
                    <a:pos x="53" y="493"/>
                  </a:cxn>
                </a:cxnLst>
                <a:rect l="0" t="0" r="r" b="b"/>
                <a:pathLst>
                  <a:path w="783" h="496">
                    <a:moveTo>
                      <a:pt x="53" y="493"/>
                    </a:moveTo>
                    <a:lnTo>
                      <a:pt x="53" y="493"/>
                    </a:lnTo>
                    <a:lnTo>
                      <a:pt x="28" y="454"/>
                    </a:lnTo>
                    <a:lnTo>
                      <a:pt x="16" y="431"/>
                    </a:lnTo>
                    <a:lnTo>
                      <a:pt x="2" y="405"/>
                    </a:lnTo>
                    <a:lnTo>
                      <a:pt x="2" y="405"/>
                    </a:lnTo>
                    <a:lnTo>
                      <a:pt x="0" y="399"/>
                    </a:lnTo>
                    <a:lnTo>
                      <a:pt x="0" y="392"/>
                    </a:lnTo>
                    <a:lnTo>
                      <a:pt x="0" y="386"/>
                    </a:lnTo>
                    <a:lnTo>
                      <a:pt x="2" y="380"/>
                    </a:lnTo>
                    <a:lnTo>
                      <a:pt x="5" y="373"/>
                    </a:lnTo>
                    <a:lnTo>
                      <a:pt x="10" y="367"/>
                    </a:lnTo>
                    <a:lnTo>
                      <a:pt x="25" y="352"/>
                    </a:lnTo>
                    <a:lnTo>
                      <a:pt x="45" y="335"/>
                    </a:lnTo>
                    <a:lnTo>
                      <a:pt x="70" y="316"/>
                    </a:lnTo>
                    <a:lnTo>
                      <a:pt x="133" y="271"/>
                    </a:lnTo>
                    <a:lnTo>
                      <a:pt x="133" y="271"/>
                    </a:lnTo>
                    <a:lnTo>
                      <a:pt x="178" y="241"/>
                    </a:lnTo>
                    <a:lnTo>
                      <a:pt x="238" y="202"/>
                    </a:lnTo>
                    <a:lnTo>
                      <a:pt x="306" y="159"/>
                    </a:lnTo>
                    <a:lnTo>
                      <a:pt x="378" y="116"/>
                    </a:lnTo>
                    <a:lnTo>
                      <a:pt x="508" y="38"/>
                    </a:lnTo>
                    <a:lnTo>
                      <a:pt x="554" y="12"/>
                    </a:lnTo>
                    <a:lnTo>
                      <a:pt x="579" y="0"/>
                    </a:lnTo>
                    <a:lnTo>
                      <a:pt x="579" y="0"/>
                    </a:lnTo>
                    <a:lnTo>
                      <a:pt x="783" y="288"/>
                    </a:lnTo>
                    <a:lnTo>
                      <a:pt x="782" y="493"/>
                    </a:lnTo>
                    <a:lnTo>
                      <a:pt x="325" y="493"/>
                    </a:lnTo>
                    <a:lnTo>
                      <a:pt x="325" y="496"/>
                    </a:lnTo>
                    <a:lnTo>
                      <a:pt x="53" y="493"/>
                    </a:lnTo>
                    <a:close/>
                  </a:path>
                </a:pathLst>
              </a:custGeom>
              <a:solidFill>
                <a:srgbClr val="092224"/>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66" name="Freeform 152"/>
              <p:cNvSpPr>
                <a:spLocks/>
              </p:cNvSpPr>
              <p:nvPr/>
            </p:nvSpPr>
            <p:spPr bwMode="auto">
              <a:xfrm rot="1800000">
                <a:off x="2285238" y="3879257"/>
                <a:ext cx="446077" cy="273968"/>
              </a:xfrm>
              <a:custGeom>
                <a:avLst/>
                <a:gdLst/>
                <a:ahLst/>
                <a:cxnLst>
                  <a:cxn ang="0">
                    <a:pos x="52" y="467"/>
                  </a:cxn>
                  <a:cxn ang="0">
                    <a:pos x="52" y="467"/>
                  </a:cxn>
                  <a:cxn ang="0">
                    <a:pos x="25" y="420"/>
                  </a:cxn>
                  <a:cxn ang="0">
                    <a:pos x="14" y="402"/>
                  </a:cxn>
                  <a:cxn ang="0">
                    <a:pos x="3" y="384"/>
                  </a:cxn>
                  <a:cxn ang="0">
                    <a:pos x="3" y="384"/>
                  </a:cxn>
                  <a:cxn ang="0">
                    <a:pos x="2" y="379"/>
                  </a:cxn>
                  <a:cxn ang="0">
                    <a:pos x="0" y="373"/>
                  </a:cxn>
                  <a:cxn ang="0">
                    <a:pos x="0" y="368"/>
                  </a:cxn>
                  <a:cxn ang="0">
                    <a:pos x="3" y="362"/>
                  </a:cxn>
                  <a:cxn ang="0">
                    <a:pos x="7" y="356"/>
                  </a:cxn>
                  <a:cxn ang="0">
                    <a:pos x="11" y="350"/>
                  </a:cxn>
                  <a:cxn ang="0">
                    <a:pos x="25" y="335"/>
                  </a:cxn>
                  <a:cxn ang="0">
                    <a:pos x="44" y="319"/>
                  </a:cxn>
                  <a:cxn ang="0">
                    <a:pos x="67" y="300"/>
                  </a:cxn>
                  <a:cxn ang="0">
                    <a:pos x="127" y="257"/>
                  </a:cxn>
                  <a:cxn ang="0">
                    <a:pos x="127" y="257"/>
                  </a:cxn>
                  <a:cxn ang="0">
                    <a:pos x="169" y="227"/>
                  </a:cxn>
                  <a:cxn ang="0">
                    <a:pos x="225" y="192"/>
                  </a:cxn>
                  <a:cxn ang="0">
                    <a:pos x="359" y="109"/>
                  </a:cxn>
                  <a:cxn ang="0">
                    <a:pos x="481" y="37"/>
                  </a:cxn>
                  <a:cxn ang="0">
                    <a:pos x="525" y="12"/>
                  </a:cxn>
                  <a:cxn ang="0">
                    <a:pos x="549" y="0"/>
                  </a:cxn>
                  <a:cxn ang="0">
                    <a:pos x="549" y="0"/>
                  </a:cxn>
                  <a:cxn ang="0">
                    <a:pos x="558" y="13"/>
                  </a:cxn>
                  <a:cxn ang="0">
                    <a:pos x="577" y="42"/>
                  </a:cxn>
                  <a:cxn ang="0">
                    <a:pos x="635" y="125"/>
                  </a:cxn>
                  <a:cxn ang="0">
                    <a:pos x="762" y="301"/>
                  </a:cxn>
                  <a:cxn ang="0">
                    <a:pos x="762" y="467"/>
                  </a:cxn>
                  <a:cxn ang="0">
                    <a:pos x="304" y="467"/>
                  </a:cxn>
                  <a:cxn ang="0">
                    <a:pos x="304" y="467"/>
                  </a:cxn>
                  <a:cxn ang="0">
                    <a:pos x="52" y="467"/>
                  </a:cxn>
                </a:cxnLst>
                <a:rect l="0" t="0" r="r" b="b"/>
                <a:pathLst>
                  <a:path w="762" h="467">
                    <a:moveTo>
                      <a:pt x="52" y="467"/>
                    </a:moveTo>
                    <a:lnTo>
                      <a:pt x="52" y="467"/>
                    </a:lnTo>
                    <a:lnTo>
                      <a:pt x="25" y="420"/>
                    </a:lnTo>
                    <a:lnTo>
                      <a:pt x="14" y="402"/>
                    </a:lnTo>
                    <a:lnTo>
                      <a:pt x="3" y="384"/>
                    </a:lnTo>
                    <a:lnTo>
                      <a:pt x="3" y="384"/>
                    </a:lnTo>
                    <a:lnTo>
                      <a:pt x="2" y="379"/>
                    </a:lnTo>
                    <a:lnTo>
                      <a:pt x="0" y="373"/>
                    </a:lnTo>
                    <a:lnTo>
                      <a:pt x="0" y="368"/>
                    </a:lnTo>
                    <a:lnTo>
                      <a:pt x="3" y="362"/>
                    </a:lnTo>
                    <a:lnTo>
                      <a:pt x="7" y="356"/>
                    </a:lnTo>
                    <a:lnTo>
                      <a:pt x="11" y="350"/>
                    </a:lnTo>
                    <a:lnTo>
                      <a:pt x="25" y="335"/>
                    </a:lnTo>
                    <a:lnTo>
                      <a:pt x="44" y="319"/>
                    </a:lnTo>
                    <a:lnTo>
                      <a:pt x="67" y="300"/>
                    </a:lnTo>
                    <a:lnTo>
                      <a:pt x="127" y="257"/>
                    </a:lnTo>
                    <a:lnTo>
                      <a:pt x="127" y="257"/>
                    </a:lnTo>
                    <a:lnTo>
                      <a:pt x="169" y="227"/>
                    </a:lnTo>
                    <a:lnTo>
                      <a:pt x="225" y="192"/>
                    </a:lnTo>
                    <a:lnTo>
                      <a:pt x="359" y="109"/>
                    </a:lnTo>
                    <a:lnTo>
                      <a:pt x="481" y="37"/>
                    </a:lnTo>
                    <a:lnTo>
                      <a:pt x="525" y="12"/>
                    </a:lnTo>
                    <a:lnTo>
                      <a:pt x="549" y="0"/>
                    </a:lnTo>
                    <a:lnTo>
                      <a:pt x="549" y="0"/>
                    </a:lnTo>
                    <a:lnTo>
                      <a:pt x="558" y="13"/>
                    </a:lnTo>
                    <a:lnTo>
                      <a:pt x="577" y="42"/>
                    </a:lnTo>
                    <a:lnTo>
                      <a:pt x="635" y="125"/>
                    </a:lnTo>
                    <a:lnTo>
                      <a:pt x="762" y="301"/>
                    </a:lnTo>
                    <a:lnTo>
                      <a:pt x="762" y="467"/>
                    </a:lnTo>
                    <a:lnTo>
                      <a:pt x="304" y="467"/>
                    </a:lnTo>
                    <a:lnTo>
                      <a:pt x="304" y="467"/>
                    </a:lnTo>
                    <a:lnTo>
                      <a:pt x="52" y="467"/>
                    </a:lnTo>
                    <a:close/>
                  </a:path>
                </a:pathLst>
              </a:custGeom>
              <a:solidFill>
                <a:srgbClr val="0F373B"/>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67" name="Freeform 153"/>
              <p:cNvSpPr>
                <a:spLocks/>
              </p:cNvSpPr>
              <p:nvPr/>
            </p:nvSpPr>
            <p:spPr bwMode="auto">
              <a:xfrm rot="1800000">
                <a:off x="2468456" y="3986357"/>
                <a:ext cx="122935" cy="186158"/>
              </a:xfrm>
              <a:custGeom>
                <a:avLst/>
                <a:gdLst/>
                <a:ahLst/>
                <a:cxnLst>
                  <a:cxn ang="0">
                    <a:pos x="0" y="0"/>
                  </a:cxn>
                  <a:cxn ang="0">
                    <a:pos x="0" y="0"/>
                  </a:cxn>
                  <a:cxn ang="0">
                    <a:pos x="23" y="41"/>
                  </a:cxn>
                  <a:cxn ang="0">
                    <a:pos x="46" y="83"/>
                  </a:cxn>
                  <a:cxn ang="0">
                    <a:pos x="97" y="166"/>
                  </a:cxn>
                  <a:cxn ang="0">
                    <a:pos x="148" y="245"/>
                  </a:cxn>
                  <a:cxn ang="0">
                    <a:pos x="197" y="317"/>
                  </a:cxn>
                  <a:cxn ang="0">
                    <a:pos x="210" y="317"/>
                  </a:cxn>
                  <a:cxn ang="0">
                    <a:pos x="210" y="317"/>
                  </a:cxn>
                  <a:cxn ang="0">
                    <a:pos x="188" y="282"/>
                  </a:cxn>
                  <a:cxn ang="0">
                    <a:pos x="165" y="242"/>
                  </a:cxn>
                  <a:cxn ang="0">
                    <a:pos x="113" y="162"/>
                  </a:cxn>
                  <a:cxn ang="0">
                    <a:pos x="57" y="80"/>
                  </a:cxn>
                  <a:cxn ang="0">
                    <a:pos x="0" y="0"/>
                  </a:cxn>
                  <a:cxn ang="0">
                    <a:pos x="0" y="0"/>
                  </a:cxn>
                </a:cxnLst>
                <a:rect l="0" t="0" r="r" b="b"/>
                <a:pathLst>
                  <a:path w="210" h="317">
                    <a:moveTo>
                      <a:pt x="0" y="0"/>
                    </a:moveTo>
                    <a:lnTo>
                      <a:pt x="0" y="0"/>
                    </a:lnTo>
                    <a:lnTo>
                      <a:pt x="23" y="41"/>
                    </a:lnTo>
                    <a:lnTo>
                      <a:pt x="46" y="83"/>
                    </a:lnTo>
                    <a:lnTo>
                      <a:pt x="97" y="166"/>
                    </a:lnTo>
                    <a:lnTo>
                      <a:pt x="148" y="245"/>
                    </a:lnTo>
                    <a:lnTo>
                      <a:pt x="197" y="317"/>
                    </a:lnTo>
                    <a:lnTo>
                      <a:pt x="210" y="317"/>
                    </a:lnTo>
                    <a:lnTo>
                      <a:pt x="210" y="317"/>
                    </a:lnTo>
                    <a:lnTo>
                      <a:pt x="188" y="282"/>
                    </a:lnTo>
                    <a:lnTo>
                      <a:pt x="165" y="242"/>
                    </a:lnTo>
                    <a:lnTo>
                      <a:pt x="113" y="162"/>
                    </a:lnTo>
                    <a:lnTo>
                      <a:pt x="57" y="80"/>
                    </a:lnTo>
                    <a:lnTo>
                      <a:pt x="0" y="0"/>
                    </a:lnTo>
                    <a:lnTo>
                      <a:pt x="0" y="0"/>
                    </a:lnTo>
                    <a:close/>
                  </a:path>
                </a:pathLst>
              </a:custGeom>
              <a:solidFill>
                <a:srgbClr val="092224"/>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68" name="Freeform 154"/>
              <p:cNvSpPr>
                <a:spLocks noEditPoints="1"/>
              </p:cNvSpPr>
              <p:nvPr/>
            </p:nvSpPr>
            <p:spPr bwMode="auto">
              <a:xfrm rot="1800000">
                <a:off x="2455615" y="4067606"/>
                <a:ext cx="60882" cy="60882"/>
              </a:xfrm>
              <a:custGeom>
                <a:avLst/>
                <a:gdLst/>
                <a:ahLst/>
                <a:cxnLst>
                  <a:cxn ang="0">
                    <a:pos x="51" y="0"/>
                  </a:cxn>
                  <a:cxn ang="0">
                    <a:pos x="76" y="5"/>
                  </a:cxn>
                  <a:cxn ang="0">
                    <a:pos x="84" y="11"/>
                  </a:cxn>
                  <a:cxn ang="0">
                    <a:pos x="98" y="27"/>
                  </a:cxn>
                  <a:cxn ang="0">
                    <a:pos x="103" y="46"/>
                  </a:cxn>
                  <a:cxn ang="0">
                    <a:pos x="102" y="65"/>
                  </a:cxn>
                  <a:cxn ang="0">
                    <a:pos x="98" y="75"/>
                  </a:cxn>
                  <a:cxn ang="0">
                    <a:pos x="88" y="87"/>
                  </a:cxn>
                  <a:cxn ang="0">
                    <a:pos x="77" y="95"/>
                  </a:cxn>
                  <a:cxn ang="0">
                    <a:pos x="65" y="101"/>
                  </a:cxn>
                  <a:cxn ang="0">
                    <a:pos x="51" y="103"/>
                  </a:cxn>
                  <a:cxn ang="0">
                    <a:pos x="51" y="91"/>
                  </a:cxn>
                  <a:cxn ang="0">
                    <a:pos x="72" y="86"/>
                  </a:cxn>
                  <a:cxn ang="0">
                    <a:pos x="87" y="69"/>
                  </a:cxn>
                  <a:cxn ang="0">
                    <a:pos x="89" y="63"/>
                  </a:cxn>
                  <a:cxn ang="0">
                    <a:pos x="91" y="46"/>
                  </a:cxn>
                  <a:cxn ang="0">
                    <a:pos x="87" y="33"/>
                  </a:cxn>
                  <a:cxn ang="0">
                    <a:pos x="77" y="20"/>
                  </a:cxn>
                  <a:cxn ang="0">
                    <a:pos x="70" y="16"/>
                  </a:cxn>
                  <a:cxn ang="0">
                    <a:pos x="51" y="12"/>
                  </a:cxn>
                  <a:cxn ang="0">
                    <a:pos x="27" y="97"/>
                  </a:cxn>
                  <a:cxn ang="0">
                    <a:pos x="19" y="91"/>
                  </a:cxn>
                  <a:cxn ang="0">
                    <a:pos x="6" y="75"/>
                  </a:cxn>
                  <a:cxn ang="0">
                    <a:pos x="0" y="57"/>
                  </a:cxn>
                  <a:cxn ang="0">
                    <a:pos x="2" y="37"/>
                  </a:cxn>
                  <a:cxn ang="0">
                    <a:pos x="6" y="27"/>
                  </a:cxn>
                  <a:cxn ang="0">
                    <a:pos x="15" y="15"/>
                  </a:cxn>
                  <a:cxn ang="0">
                    <a:pos x="25" y="7"/>
                  </a:cxn>
                  <a:cxn ang="0">
                    <a:pos x="38" y="1"/>
                  </a:cxn>
                  <a:cxn ang="0">
                    <a:pos x="51" y="0"/>
                  </a:cxn>
                  <a:cxn ang="0">
                    <a:pos x="51" y="12"/>
                  </a:cxn>
                  <a:cxn ang="0">
                    <a:pos x="31" y="18"/>
                  </a:cxn>
                  <a:cxn ang="0">
                    <a:pos x="16" y="33"/>
                  </a:cxn>
                  <a:cxn ang="0">
                    <a:pos x="13" y="39"/>
                  </a:cxn>
                  <a:cxn ang="0">
                    <a:pos x="12" y="56"/>
                  </a:cxn>
                  <a:cxn ang="0">
                    <a:pos x="17" y="69"/>
                  </a:cxn>
                  <a:cxn ang="0">
                    <a:pos x="27" y="82"/>
                  </a:cxn>
                  <a:cxn ang="0">
                    <a:pos x="34" y="86"/>
                  </a:cxn>
                  <a:cxn ang="0">
                    <a:pos x="51" y="91"/>
                  </a:cxn>
                  <a:cxn ang="0">
                    <a:pos x="51" y="103"/>
                  </a:cxn>
                  <a:cxn ang="0">
                    <a:pos x="27" y="97"/>
                  </a:cxn>
                </a:cxnLst>
                <a:rect l="0" t="0" r="r" b="b"/>
                <a:pathLst>
                  <a:path w="103" h="103">
                    <a:moveTo>
                      <a:pt x="51" y="0"/>
                    </a:moveTo>
                    <a:lnTo>
                      <a:pt x="51" y="0"/>
                    </a:lnTo>
                    <a:lnTo>
                      <a:pt x="64" y="1"/>
                    </a:lnTo>
                    <a:lnTo>
                      <a:pt x="76" y="5"/>
                    </a:lnTo>
                    <a:lnTo>
                      <a:pt x="76" y="5"/>
                    </a:lnTo>
                    <a:lnTo>
                      <a:pt x="84" y="11"/>
                    </a:lnTo>
                    <a:lnTo>
                      <a:pt x="92" y="19"/>
                    </a:lnTo>
                    <a:lnTo>
                      <a:pt x="98" y="27"/>
                    </a:lnTo>
                    <a:lnTo>
                      <a:pt x="100" y="35"/>
                    </a:lnTo>
                    <a:lnTo>
                      <a:pt x="103" y="46"/>
                    </a:lnTo>
                    <a:lnTo>
                      <a:pt x="103" y="56"/>
                    </a:lnTo>
                    <a:lnTo>
                      <a:pt x="102" y="65"/>
                    </a:lnTo>
                    <a:lnTo>
                      <a:pt x="98" y="75"/>
                    </a:lnTo>
                    <a:lnTo>
                      <a:pt x="98" y="75"/>
                    </a:lnTo>
                    <a:lnTo>
                      <a:pt x="94" y="82"/>
                    </a:lnTo>
                    <a:lnTo>
                      <a:pt x="88" y="87"/>
                    </a:lnTo>
                    <a:lnTo>
                      <a:pt x="84" y="91"/>
                    </a:lnTo>
                    <a:lnTo>
                      <a:pt x="77" y="95"/>
                    </a:lnTo>
                    <a:lnTo>
                      <a:pt x="72" y="99"/>
                    </a:lnTo>
                    <a:lnTo>
                      <a:pt x="65" y="101"/>
                    </a:lnTo>
                    <a:lnTo>
                      <a:pt x="58" y="102"/>
                    </a:lnTo>
                    <a:lnTo>
                      <a:pt x="51" y="103"/>
                    </a:lnTo>
                    <a:lnTo>
                      <a:pt x="51" y="91"/>
                    </a:lnTo>
                    <a:lnTo>
                      <a:pt x="51" y="91"/>
                    </a:lnTo>
                    <a:lnTo>
                      <a:pt x="62" y="90"/>
                    </a:lnTo>
                    <a:lnTo>
                      <a:pt x="72" y="86"/>
                    </a:lnTo>
                    <a:lnTo>
                      <a:pt x="80" y="79"/>
                    </a:lnTo>
                    <a:lnTo>
                      <a:pt x="87" y="69"/>
                    </a:lnTo>
                    <a:lnTo>
                      <a:pt x="87" y="69"/>
                    </a:lnTo>
                    <a:lnTo>
                      <a:pt x="89" y="63"/>
                    </a:lnTo>
                    <a:lnTo>
                      <a:pt x="91" y="54"/>
                    </a:lnTo>
                    <a:lnTo>
                      <a:pt x="91" y="46"/>
                    </a:lnTo>
                    <a:lnTo>
                      <a:pt x="89" y="39"/>
                    </a:lnTo>
                    <a:lnTo>
                      <a:pt x="87" y="33"/>
                    </a:lnTo>
                    <a:lnTo>
                      <a:pt x="83" y="26"/>
                    </a:lnTo>
                    <a:lnTo>
                      <a:pt x="77" y="20"/>
                    </a:lnTo>
                    <a:lnTo>
                      <a:pt x="70" y="16"/>
                    </a:lnTo>
                    <a:lnTo>
                      <a:pt x="70" y="16"/>
                    </a:lnTo>
                    <a:lnTo>
                      <a:pt x="61" y="12"/>
                    </a:lnTo>
                    <a:lnTo>
                      <a:pt x="51" y="12"/>
                    </a:lnTo>
                    <a:lnTo>
                      <a:pt x="51" y="0"/>
                    </a:lnTo>
                    <a:close/>
                    <a:moveTo>
                      <a:pt x="27" y="97"/>
                    </a:moveTo>
                    <a:lnTo>
                      <a:pt x="27" y="97"/>
                    </a:lnTo>
                    <a:lnTo>
                      <a:pt x="19" y="91"/>
                    </a:lnTo>
                    <a:lnTo>
                      <a:pt x="12" y="84"/>
                    </a:lnTo>
                    <a:lnTo>
                      <a:pt x="6" y="75"/>
                    </a:lnTo>
                    <a:lnTo>
                      <a:pt x="2" y="67"/>
                    </a:lnTo>
                    <a:lnTo>
                      <a:pt x="0" y="57"/>
                    </a:lnTo>
                    <a:lnTo>
                      <a:pt x="0" y="46"/>
                    </a:lnTo>
                    <a:lnTo>
                      <a:pt x="2" y="37"/>
                    </a:lnTo>
                    <a:lnTo>
                      <a:pt x="6" y="27"/>
                    </a:lnTo>
                    <a:lnTo>
                      <a:pt x="6" y="27"/>
                    </a:lnTo>
                    <a:lnTo>
                      <a:pt x="9" y="20"/>
                    </a:lnTo>
                    <a:lnTo>
                      <a:pt x="15" y="15"/>
                    </a:lnTo>
                    <a:lnTo>
                      <a:pt x="20" y="11"/>
                    </a:lnTo>
                    <a:lnTo>
                      <a:pt x="25" y="7"/>
                    </a:lnTo>
                    <a:lnTo>
                      <a:pt x="31" y="4"/>
                    </a:lnTo>
                    <a:lnTo>
                      <a:pt x="38" y="1"/>
                    </a:lnTo>
                    <a:lnTo>
                      <a:pt x="44" y="0"/>
                    </a:lnTo>
                    <a:lnTo>
                      <a:pt x="51" y="0"/>
                    </a:lnTo>
                    <a:lnTo>
                      <a:pt x="51" y="12"/>
                    </a:lnTo>
                    <a:lnTo>
                      <a:pt x="51" y="12"/>
                    </a:lnTo>
                    <a:lnTo>
                      <a:pt x="40" y="13"/>
                    </a:lnTo>
                    <a:lnTo>
                      <a:pt x="31" y="18"/>
                    </a:lnTo>
                    <a:lnTo>
                      <a:pt x="23" y="23"/>
                    </a:lnTo>
                    <a:lnTo>
                      <a:pt x="16" y="33"/>
                    </a:lnTo>
                    <a:lnTo>
                      <a:pt x="16" y="33"/>
                    </a:lnTo>
                    <a:lnTo>
                      <a:pt x="13" y="39"/>
                    </a:lnTo>
                    <a:lnTo>
                      <a:pt x="12" y="48"/>
                    </a:lnTo>
                    <a:lnTo>
                      <a:pt x="12" y="56"/>
                    </a:lnTo>
                    <a:lnTo>
                      <a:pt x="13" y="63"/>
                    </a:lnTo>
                    <a:lnTo>
                      <a:pt x="17" y="69"/>
                    </a:lnTo>
                    <a:lnTo>
                      <a:pt x="21" y="76"/>
                    </a:lnTo>
                    <a:lnTo>
                      <a:pt x="27" y="82"/>
                    </a:lnTo>
                    <a:lnTo>
                      <a:pt x="34" y="86"/>
                    </a:lnTo>
                    <a:lnTo>
                      <a:pt x="34" y="86"/>
                    </a:lnTo>
                    <a:lnTo>
                      <a:pt x="42" y="90"/>
                    </a:lnTo>
                    <a:lnTo>
                      <a:pt x="51" y="91"/>
                    </a:lnTo>
                    <a:lnTo>
                      <a:pt x="51" y="103"/>
                    </a:lnTo>
                    <a:lnTo>
                      <a:pt x="51" y="103"/>
                    </a:lnTo>
                    <a:lnTo>
                      <a:pt x="39" y="101"/>
                    </a:lnTo>
                    <a:lnTo>
                      <a:pt x="27" y="97"/>
                    </a:lnTo>
                    <a:lnTo>
                      <a:pt x="27" y="97"/>
                    </a:lnTo>
                    <a:close/>
                  </a:path>
                </a:pathLst>
              </a:custGeom>
              <a:solidFill>
                <a:srgbClr val="092224"/>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69" name="Freeform 155"/>
              <p:cNvSpPr>
                <a:spLocks/>
              </p:cNvSpPr>
              <p:nvPr/>
            </p:nvSpPr>
            <p:spPr bwMode="auto">
              <a:xfrm rot="1800000">
                <a:off x="2472048" y="4096949"/>
                <a:ext cx="11708" cy="11708"/>
              </a:xfrm>
              <a:custGeom>
                <a:avLst/>
                <a:gdLst/>
                <a:ahLst/>
                <a:cxnLst>
                  <a:cxn ang="0">
                    <a:pos x="5" y="17"/>
                  </a:cxn>
                  <a:cxn ang="0">
                    <a:pos x="5" y="17"/>
                  </a:cxn>
                  <a:cxn ang="0">
                    <a:pos x="2" y="15"/>
                  </a:cxn>
                  <a:cxn ang="0">
                    <a:pos x="1" y="12"/>
                  </a:cxn>
                  <a:cxn ang="0">
                    <a:pos x="0" y="8"/>
                  </a:cxn>
                  <a:cxn ang="0">
                    <a:pos x="1" y="4"/>
                  </a:cxn>
                  <a:cxn ang="0">
                    <a:pos x="1" y="4"/>
                  </a:cxn>
                  <a:cxn ang="0">
                    <a:pos x="4" y="1"/>
                  </a:cxn>
                  <a:cxn ang="0">
                    <a:pos x="8" y="0"/>
                  </a:cxn>
                  <a:cxn ang="0">
                    <a:pos x="10" y="0"/>
                  </a:cxn>
                  <a:cxn ang="0">
                    <a:pos x="15" y="0"/>
                  </a:cxn>
                  <a:cxn ang="0">
                    <a:pos x="15" y="0"/>
                  </a:cxn>
                  <a:cxn ang="0">
                    <a:pos x="17" y="2"/>
                  </a:cxn>
                  <a:cxn ang="0">
                    <a:pos x="20" y="7"/>
                  </a:cxn>
                  <a:cxn ang="0">
                    <a:pos x="20" y="9"/>
                  </a:cxn>
                  <a:cxn ang="0">
                    <a:pos x="19" y="13"/>
                  </a:cxn>
                  <a:cxn ang="0">
                    <a:pos x="19" y="13"/>
                  </a:cxn>
                  <a:cxn ang="0">
                    <a:pos x="16" y="16"/>
                  </a:cxn>
                  <a:cxn ang="0">
                    <a:pos x="13" y="19"/>
                  </a:cxn>
                  <a:cxn ang="0">
                    <a:pos x="9" y="19"/>
                  </a:cxn>
                  <a:cxn ang="0">
                    <a:pos x="5" y="17"/>
                  </a:cxn>
                  <a:cxn ang="0">
                    <a:pos x="5" y="17"/>
                  </a:cxn>
                </a:cxnLst>
                <a:rect l="0" t="0" r="r" b="b"/>
                <a:pathLst>
                  <a:path w="20" h="19">
                    <a:moveTo>
                      <a:pt x="5" y="17"/>
                    </a:moveTo>
                    <a:lnTo>
                      <a:pt x="5" y="17"/>
                    </a:lnTo>
                    <a:lnTo>
                      <a:pt x="2" y="15"/>
                    </a:lnTo>
                    <a:lnTo>
                      <a:pt x="1" y="12"/>
                    </a:lnTo>
                    <a:lnTo>
                      <a:pt x="0" y="8"/>
                    </a:lnTo>
                    <a:lnTo>
                      <a:pt x="1" y="4"/>
                    </a:lnTo>
                    <a:lnTo>
                      <a:pt x="1" y="4"/>
                    </a:lnTo>
                    <a:lnTo>
                      <a:pt x="4" y="1"/>
                    </a:lnTo>
                    <a:lnTo>
                      <a:pt x="8" y="0"/>
                    </a:lnTo>
                    <a:lnTo>
                      <a:pt x="10" y="0"/>
                    </a:lnTo>
                    <a:lnTo>
                      <a:pt x="15" y="0"/>
                    </a:lnTo>
                    <a:lnTo>
                      <a:pt x="15" y="0"/>
                    </a:lnTo>
                    <a:lnTo>
                      <a:pt x="17" y="2"/>
                    </a:lnTo>
                    <a:lnTo>
                      <a:pt x="20" y="7"/>
                    </a:lnTo>
                    <a:lnTo>
                      <a:pt x="20" y="9"/>
                    </a:lnTo>
                    <a:lnTo>
                      <a:pt x="19" y="13"/>
                    </a:lnTo>
                    <a:lnTo>
                      <a:pt x="19" y="13"/>
                    </a:lnTo>
                    <a:lnTo>
                      <a:pt x="16" y="16"/>
                    </a:lnTo>
                    <a:lnTo>
                      <a:pt x="13" y="19"/>
                    </a:lnTo>
                    <a:lnTo>
                      <a:pt x="9" y="19"/>
                    </a:lnTo>
                    <a:lnTo>
                      <a:pt x="5" y="17"/>
                    </a:lnTo>
                    <a:lnTo>
                      <a:pt x="5" y="17"/>
                    </a:lnTo>
                    <a:close/>
                  </a:path>
                </a:pathLst>
              </a:custGeom>
              <a:solidFill>
                <a:srgbClr val="092224"/>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70" name="Freeform 156"/>
              <p:cNvSpPr>
                <a:spLocks/>
              </p:cNvSpPr>
              <p:nvPr/>
            </p:nvSpPr>
            <p:spPr bwMode="auto">
              <a:xfrm rot="1800000">
                <a:off x="2487263" y="4087144"/>
                <a:ext cx="12879" cy="11708"/>
              </a:xfrm>
              <a:custGeom>
                <a:avLst/>
                <a:gdLst/>
                <a:ahLst/>
                <a:cxnLst>
                  <a:cxn ang="0">
                    <a:pos x="5" y="19"/>
                  </a:cxn>
                  <a:cxn ang="0">
                    <a:pos x="5" y="19"/>
                  </a:cxn>
                  <a:cxn ang="0">
                    <a:pos x="2" y="16"/>
                  </a:cxn>
                  <a:cxn ang="0">
                    <a:pos x="1" y="14"/>
                  </a:cxn>
                  <a:cxn ang="0">
                    <a:pos x="0" y="10"/>
                  </a:cxn>
                  <a:cxn ang="0">
                    <a:pos x="1" y="6"/>
                  </a:cxn>
                  <a:cxn ang="0">
                    <a:pos x="1" y="6"/>
                  </a:cxn>
                  <a:cxn ang="0">
                    <a:pos x="4" y="3"/>
                  </a:cxn>
                  <a:cxn ang="0">
                    <a:pos x="6" y="0"/>
                  </a:cxn>
                  <a:cxn ang="0">
                    <a:pos x="10" y="0"/>
                  </a:cxn>
                  <a:cxn ang="0">
                    <a:pos x="15" y="1"/>
                  </a:cxn>
                  <a:cxn ang="0">
                    <a:pos x="15" y="1"/>
                  </a:cxn>
                  <a:cxn ang="0">
                    <a:pos x="17" y="4"/>
                  </a:cxn>
                  <a:cxn ang="0">
                    <a:pos x="19" y="7"/>
                  </a:cxn>
                  <a:cxn ang="0">
                    <a:pos x="20" y="11"/>
                  </a:cxn>
                  <a:cxn ang="0">
                    <a:pos x="19" y="15"/>
                  </a:cxn>
                  <a:cxn ang="0">
                    <a:pos x="19" y="15"/>
                  </a:cxn>
                  <a:cxn ang="0">
                    <a:pos x="16" y="18"/>
                  </a:cxn>
                  <a:cxn ang="0">
                    <a:pos x="13" y="19"/>
                  </a:cxn>
                  <a:cxn ang="0">
                    <a:pos x="9" y="21"/>
                  </a:cxn>
                  <a:cxn ang="0">
                    <a:pos x="5" y="19"/>
                  </a:cxn>
                  <a:cxn ang="0">
                    <a:pos x="5" y="19"/>
                  </a:cxn>
                </a:cxnLst>
                <a:rect l="0" t="0" r="r" b="b"/>
                <a:pathLst>
                  <a:path w="20" h="21">
                    <a:moveTo>
                      <a:pt x="5" y="19"/>
                    </a:moveTo>
                    <a:lnTo>
                      <a:pt x="5" y="19"/>
                    </a:lnTo>
                    <a:lnTo>
                      <a:pt x="2" y="16"/>
                    </a:lnTo>
                    <a:lnTo>
                      <a:pt x="1" y="14"/>
                    </a:lnTo>
                    <a:lnTo>
                      <a:pt x="0" y="10"/>
                    </a:lnTo>
                    <a:lnTo>
                      <a:pt x="1" y="6"/>
                    </a:lnTo>
                    <a:lnTo>
                      <a:pt x="1" y="6"/>
                    </a:lnTo>
                    <a:lnTo>
                      <a:pt x="4" y="3"/>
                    </a:lnTo>
                    <a:lnTo>
                      <a:pt x="6" y="0"/>
                    </a:lnTo>
                    <a:lnTo>
                      <a:pt x="10" y="0"/>
                    </a:lnTo>
                    <a:lnTo>
                      <a:pt x="15" y="1"/>
                    </a:lnTo>
                    <a:lnTo>
                      <a:pt x="15" y="1"/>
                    </a:lnTo>
                    <a:lnTo>
                      <a:pt x="17" y="4"/>
                    </a:lnTo>
                    <a:lnTo>
                      <a:pt x="19" y="7"/>
                    </a:lnTo>
                    <a:lnTo>
                      <a:pt x="20" y="11"/>
                    </a:lnTo>
                    <a:lnTo>
                      <a:pt x="19" y="15"/>
                    </a:lnTo>
                    <a:lnTo>
                      <a:pt x="19" y="15"/>
                    </a:lnTo>
                    <a:lnTo>
                      <a:pt x="16" y="18"/>
                    </a:lnTo>
                    <a:lnTo>
                      <a:pt x="13" y="19"/>
                    </a:lnTo>
                    <a:lnTo>
                      <a:pt x="9" y="21"/>
                    </a:lnTo>
                    <a:lnTo>
                      <a:pt x="5" y="19"/>
                    </a:lnTo>
                    <a:lnTo>
                      <a:pt x="5" y="19"/>
                    </a:lnTo>
                    <a:close/>
                  </a:path>
                </a:pathLst>
              </a:custGeom>
              <a:solidFill>
                <a:srgbClr val="092224"/>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71" name="Freeform 157"/>
              <p:cNvSpPr>
                <a:spLocks/>
              </p:cNvSpPr>
              <p:nvPr/>
            </p:nvSpPr>
            <p:spPr bwMode="auto">
              <a:xfrm rot="1800000">
                <a:off x="2467494" y="4142881"/>
                <a:ext cx="59711" cy="23416"/>
              </a:xfrm>
              <a:custGeom>
                <a:avLst/>
                <a:gdLst/>
                <a:ahLst/>
                <a:cxnLst>
                  <a:cxn ang="0">
                    <a:pos x="0" y="39"/>
                  </a:cxn>
                  <a:cxn ang="0">
                    <a:pos x="0" y="39"/>
                  </a:cxn>
                  <a:cxn ang="0">
                    <a:pos x="4" y="30"/>
                  </a:cxn>
                  <a:cxn ang="0">
                    <a:pos x="10" y="22"/>
                  </a:cxn>
                  <a:cxn ang="0">
                    <a:pos x="17" y="13"/>
                  </a:cxn>
                  <a:cxn ang="0">
                    <a:pos x="25" y="7"/>
                  </a:cxn>
                  <a:cxn ang="0">
                    <a:pos x="25" y="7"/>
                  </a:cxn>
                  <a:cxn ang="0">
                    <a:pos x="34" y="2"/>
                  </a:cxn>
                  <a:cxn ang="0">
                    <a:pos x="44" y="0"/>
                  </a:cxn>
                  <a:cxn ang="0">
                    <a:pos x="55" y="0"/>
                  </a:cxn>
                  <a:cxn ang="0">
                    <a:pos x="64" y="1"/>
                  </a:cxn>
                  <a:cxn ang="0">
                    <a:pos x="74" y="4"/>
                  </a:cxn>
                  <a:cxn ang="0">
                    <a:pos x="82" y="9"/>
                  </a:cxn>
                  <a:cxn ang="0">
                    <a:pos x="90" y="16"/>
                  </a:cxn>
                  <a:cxn ang="0">
                    <a:pos x="96" y="24"/>
                  </a:cxn>
                  <a:cxn ang="0">
                    <a:pos x="96" y="24"/>
                  </a:cxn>
                  <a:cxn ang="0">
                    <a:pos x="100" y="32"/>
                  </a:cxn>
                  <a:cxn ang="0">
                    <a:pos x="102" y="39"/>
                  </a:cxn>
                  <a:cxn ang="0">
                    <a:pos x="89" y="39"/>
                  </a:cxn>
                  <a:cxn ang="0">
                    <a:pos x="89" y="39"/>
                  </a:cxn>
                  <a:cxn ang="0">
                    <a:pos x="85" y="31"/>
                  </a:cxn>
                  <a:cxn ang="0">
                    <a:pos x="85" y="31"/>
                  </a:cxn>
                  <a:cxn ang="0">
                    <a:pos x="81" y="24"/>
                  </a:cxn>
                  <a:cxn ang="0">
                    <a:pos x="75" y="19"/>
                  </a:cxn>
                  <a:cxn ang="0">
                    <a:pos x="68" y="15"/>
                  </a:cxn>
                  <a:cxn ang="0">
                    <a:pos x="62" y="12"/>
                  </a:cxn>
                  <a:cxn ang="0">
                    <a:pos x="53" y="12"/>
                  </a:cxn>
                  <a:cxn ang="0">
                    <a:pos x="47" y="12"/>
                  </a:cxn>
                  <a:cxn ang="0">
                    <a:pos x="38" y="13"/>
                  </a:cxn>
                  <a:cxn ang="0">
                    <a:pos x="32" y="17"/>
                  </a:cxn>
                  <a:cxn ang="0">
                    <a:pos x="32" y="17"/>
                  </a:cxn>
                  <a:cxn ang="0">
                    <a:pos x="25" y="22"/>
                  </a:cxn>
                  <a:cxn ang="0">
                    <a:pos x="19" y="27"/>
                  </a:cxn>
                  <a:cxn ang="0">
                    <a:pos x="17" y="32"/>
                  </a:cxn>
                  <a:cxn ang="0">
                    <a:pos x="14" y="39"/>
                  </a:cxn>
                  <a:cxn ang="0">
                    <a:pos x="0" y="39"/>
                  </a:cxn>
                </a:cxnLst>
                <a:rect l="0" t="0" r="r" b="b"/>
                <a:pathLst>
                  <a:path w="102" h="39">
                    <a:moveTo>
                      <a:pt x="0" y="39"/>
                    </a:moveTo>
                    <a:lnTo>
                      <a:pt x="0" y="39"/>
                    </a:lnTo>
                    <a:lnTo>
                      <a:pt x="4" y="30"/>
                    </a:lnTo>
                    <a:lnTo>
                      <a:pt x="10" y="22"/>
                    </a:lnTo>
                    <a:lnTo>
                      <a:pt x="17" y="13"/>
                    </a:lnTo>
                    <a:lnTo>
                      <a:pt x="25" y="7"/>
                    </a:lnTo>
                    <a:lnTo>
                      <a:pt x="25" y="7"/>
                    </a:lnTo>
                    <a:lnTo>
                      <a:pt x="34" y="2"/>
                    </a:lnTo>
                    <a:lnTo>
                      <a:pt x="44" y="0"/>
                    </a:lnTo>
                    <a:lnTo>
                      <a:pt x="55" y="0"/>
                    </a:lnTo>
                    <a:lnTo>
                      <a:pt x="64" y="1"/>
                    </a:lnTo>
                    <a:lnTo>
                      <a:pt x="74" y="4"/>
                    </a:lnTo>
                    <a:lnTo>
                      <a:pt x="82" y="9"/>
                    </a:lnTo>
                    <a:lnTo>
                      <a:pt x="90" y="16"/>
                    </a:lnTo>
                    <a:lnTo>
                      <a:pt x="96" y="24"/>
                    </a:lnTo>
                    <a:lnTo>
                      <a:pt x="96" y="24"/>
                    </a:lnTo>
                    <a:lnTo>
                      <a:pt x="100" y="32"/>
                    </a:lnTo>
                    <a:lnTo>
                      <a:pt x="102" y="39"/>
                    </a:lnTo>
                    <a:lnTo>
                      <a:pt x="89" y="39"/>
                    </a:lnTo>
                    <a:lnTo>
                      <a:pt x="89" y="39"/>
                    </a:lnTo>
                    <a:lnTo>
                      <a:pt x="85" y="31"/>
                    </a:lnTo>
                    <a:lnTo>
                      <a:pt x="85" y="31"/>
                    </a:lnTo>
                    <a:lnTo>
                      <a:pt x="81" y="24"/>
                    </a:lnTo>
                    <a:lnTo>
                      <a:pt x="75" y="19"/>
                    </a:lnTo>
                    <a:lnTo>
                      <a:pt x="68" y="15"/>
                    </a:lnTo>
                    <a:lnTo>
                      <a:pt x="62" y="12"/>
                    </a:lnTo>
                    <a:lnTo>
                      <a:pt x="53" y="12"/>
                    </a:lnTo>
                    <a:lnTo>
                      <a:pt x="47" y="12"/>
                    </a:lnTo>
                    <a:lnTo>
                      <a:pt x="38" y="13"/>
                    </a:lnTo>
                    <a:lnTo>
                      <a:pt x="32" y="17"/>
                    </a:lnTo>
                    <a:lnTo>
                      <a:pt x="32" y="17"/>
                    </a:lnTo>
                    <a:lnTo>
                      <a:pt x="25" y="22"/>
                    </a:lnTo>
                    <a:lnTo>
                      <a:pt x="19" y="27"/>
                    </a:lnTo>
                    <a:lnTo>
                      <a:pt x="17" y="32"/>
                    </a:lnTo>
                    <a:lnTo>
                      <a:pt x="14" y="39"/>
                    </a:lnTo>
                    <a:lnTo>
                      <a:pt x="0" y="39"/>
                    </a:lnTo>
                    <a:close/>
                  </a:path>
                </a:pathLst>
              </a:custGeom>
              <a:solidFill>
                <a:srgbClr val="092224"/>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72" name="Freeform 158"/>
              <p:cNvSpPr>
                <a:spLocks/>
              </p:cNvSpPr>
              <p:nvPr/>
            </p:nvSpPr>
            <p:spPr bwMode="auto">
              <a:xfrm rot="1800000">
                <a:off x="2482756" y="4155832"/>
                <a:ext cx="12879" cy="7025"/>
              </a:xfrm>
              <a:custGeom>
                <a:avLst/>
                <a:gdLst/>
                <a:ahLst/>
                <a:cxnLst>
                  <a:cxn ang="0">
                    <a:pos x="1" y="12"/>
                  </a:cxn>
                  <a:cxn ang="0">
                    <a:pos x="1" y="12"/>
                  </a:cxn>
                  <a:cxn ang="0">
                    <a:pos x="0" y="10"/>
                  </a:cxn>
                  <a:cxn ang="0">
                    <a:pos x="1" y="7"/>
                  </a:cxn>
                  <a:cxn ang="0">
                    <a:pos x="3" y="4"/>
                  </a:cxn>
                  <a:cxn ang="0">
                    <a:pos x="5" y="1"/>
                  </a:cxn>
                  <a:cxn ang="0">
                    <a:pos x="5" y="1"/>
                  </a:cxn>
                  <a:cxn ang="0">
                    <a:pos x="10" y="0"/>
                  </a:cxn>
                  <a:cxn ang="0">
                    <a:pos x="12" y="1"/>
                  </a:cxn>
                  <a:cxn ang="0">
                    <a:pos x="16" y="3"/>
                  </a:cxn>
                  <a:cxn ang="0">
                    <a:pos x="19" y="5"/>
                  </a:cxn>
                  <a:cxn ang="0">
                    <a:pos x="19" y="5"/>
                  </a:cxn>
                  <a:cxn ang="0">
                    <a:pos x="20" y="10"/>
                  </a:cxn>
                  <a:cxn ang="0">
                    <a:pos x="20" y="12"/>
                  </a:cxn>
                  <a:cxn ang="0">
                    <a:pos x="1" y="12"/>
                  </a:cxn>
                </a:cxnLst>
                <a:rect l="0" t="0" r="r" b="b"/>
                <a:pathLst>
                  <a:path w="20" h="12">
                    <a:moveTo>
                      <a:pt x="1" y="12"/>
                    </a:moveTo>
                    <a:lnTo>
                      <a:pt x="1" y="12"/>
                    </a:lnTo>
                    <a:lnTo>
                      <a:pt x="0" y="10"/>
                    </a:lnTo>
                    <a:lnTo>
                      <a:pt x="1" y="7"/>
                    </a:lnTo>
                    <a:lnTo>
                      <a:pt x="3" y="4"/>
                    </a:lnTo>
                    <a:lnTo>
                      <a:pt x="5" y="1"/>
                    </a:lnTo>
                    <a:lnTo>
                      <a:pt x="5" y="1"/>
                    </a:lnTo>
                    <a:lnTo>
                      <a:pt x="10" y="0"/>
                    </a:lnTo>
                    <a:lnTo>
                      <a:pt x="12" y="1"/>
                    </a:lnTo>
                    <a:lnTo>
                      <a:pt x="16" y="3"/>
                    </a:lnTo>
                    <a:lnTo>
                      <a:pt x="19" y="5"/>
                    </a:lnTo>
                    <a:lnTo>
                      <a:pt x="19" y="5"/>
                    </a:lnTo>
                    <a:lnTo>
                      <a:pt x="20" y="10"/>
                    </a:lnTo>
                    <a:lnTo>
                      <a:pt x="20" y="12"/>
                    </a:lnTo>
                    <a:lnTo>
                      <a:pt x="1" y="12"/>
                    </a:lnTo>
                    <a:close/>
                  </a:path>
                </a:pathLst>
              </a:custGeom>
              <a:solidFill>
                <a:srgbClr val="092224"/>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73" name="Freeform 159"/>
              <p:cNvSpPr>
                <a:spLocks noEditPoints="1"/>
              </p:cNvSpPr>
              <p:nvPr/>
            </p:nvSpPr>
            <p:spPr bwMode="auto">
              <a:xfrm rot="1800000">
                <a:off x="2447254" y="3988423"/>
                <a:ext cx="60882" cy="60882"/>
              </a:xfrm>
              <a:custGeom>
                <a:avLst/>
                <a:gdLst/>
                <a:ahLst/>
                <a:cxnLst>
                  <a:cxn ang="0">
                    <a:pos x="86" y="90"/>
                  </a:cxn>
                  <a:cxn ang="0">
                    <a:pos x="70" y="100"/>
                  </a:cxn>
                  <a:cxn ang="0">
                    <a:pos x="52" y="104"/>
                  </a:cxn>
                  <a:cxn ang="0">
                    <a:pos x="52" y="92"/>
                  </a:cxn>
                  <a:cxn ang="0">
                    <a:pos x="66" y="89"/>
                  </a:cxn>
                  <a:cxn ang="0">
                    <a:pos x="78" y="81"/>
                  </a:cxn>
                  <a:cxn ang="0">
                    <a:pos x="84" y="75"/>
                  </a:cxn>
                  <a:cxn ang="0">
                    <a:pos x="90" y="62"/>
                  </a:cxn>
                  <a:cxn ang="0">
                    <a:pos x="92" y="47"/>
                  </a:cxn>
                  <a:cxn ang="0">
                    <a:pos x="86" y="32"/>
                  </a:cxn>
                  <a:cxn ang="0">
                    <a:pos x="82" y="25"/>
                  </a:cxn>
                  <a:cxn ang="0">
                    <a:pos x="69" y="15"/>
                  </a:cxn>
                  <a:cxn ang="0">
                    <a:pos x="52" y="13"/>
                  </a:cxn>
                  <a:cxn ang="0">
                    <a:pos x="52" y="0"/>
                  </a:cxn>
                  <a:cxn ang="0">
                    <a:pos x="74" y="5"/>
                  </a:cxn>
                  <a:cxn ang="0">
                    <a:pos x="92" y="18"/>
                  </a:cxn>
                  <a:cxn ang="0">
                    <a:pos x="97" y="26"/>
                  </a:cxn>
                  <a:cxn ang="0">
                    <a:pos x="104" y="45"/>
                  </a:cxn>
                  <a:cxn ang="0">
                    <a:pos x="103" y="64"/>
                  </a:cxn>
                  <a:cxn ang="0">
                    <a:pos x="95" y="82"/>
                  </a:cxn>
                  <a:cxn ang="0">
                    <a:pos x="86" y="90"/>
                  </a:cxn>
                  <a:cxn ang="0">
                    <a:pos x="52" y="104"/>
                  </a:cxn>
                  <a:cxn ang="0">
                    <a:pos x="32" y="99"/>
                  </a:cxn>
                  <a:cxn ang="0">
                    <a:pos x="14" y="86"/>
                  </a:cxn>
                  <a:cxn ang="0">
                    <a:pos x="7" y="77"/>
                  </a:cxn>
                  <a:cxn ang="0">
                    <a:pos x="2" y="58"/>
                  </a:cxn>
                  <a:cxn ang="0">
                    <a:pos x="3" y="39"/>
                  </a:cxn>
                  <a:cxn ang="0">
                    <a:pos x="11" y="21"/>
                  </a:cxn>
                  <a:cxn ang="0">
                    <a:pos x="18" y="13"/>
                  </a:cxn>
                  <a:cxn ang="0">
                    <a:pos x="35" y="3"/>
                  </a:cxn>
                  <a:cxn ang="0">
                    <a:pos x="52" y="0"/>
                  </a:cxn>
                  <a:cxn ang="0">
                    <a:pos x="52" y="13"/>
                  </a:cxn>
                  <a:cxn ang="0">
                    <a:pos x="39" y="14"/>
                  </a:cxn>
                  <a:cxn ang="0">
                    <a:pos x="26" y="22"/>
                  </a:cxn>
                  <a:cxn ang="0">
                    <a:pos x="21" y="28"/>
                  </a:cxn>
                  <a:cxn ang="0">
                    <a:pos x="14" y="41"/>
                  </a:cxn>
                  <a:cxn ang="0">
                    <a:pos x="13" y="56"/>
                  </a:cxn>
                  <a:cxn ang="0">
                    <a:pos x="18" y="71"/>
                  </a:cxn>
                  <a:cxn ang="0">
                    <a:pos x="22" y="78"/>
                  </a:cxn>
                  <a:cxn ang="0">
                    <a:pos x="37" y="88"/>
                  </a:cxn>
                  <a:cxn ang="0">
                    <a:pos x="52" y="92"/>
                  </a:cxn>
                </a:cxnLst>
                <a:rect l="0" t="0" r="r" b="b"/>
                <a:pathLst>
                  <a:path w="104" h="104">
                    <a:moveTo>
                      <a:pt x="86" y="90"/>
                    </a:moveTo>
                    <a:lnTo>
                      <a:pt x="86" y="90"/>
                    </a:lnTo>
                    <a:lnTo>
                      <a:pt x="80" y="96"/>
                    </a:lnTo>
                    <a:lnTo>
                      <a:pt x="70" y="100"/>
                    </a:lnTo>
                    <a:lnTo>
                      <a:pt x="62" y="103"/>
                    </a:lnTo>
                    <a:lnTo>
                      <a:pt x="52" y="104"/>
                    </a:lnTo>
                    <a:lnTo>
                      <a:pt x="52" y="92"/>
                    </a:lnTo>
                    <a:lnTo>
                      <a:pt x="52" y="92"/>
                    </a:lnTo>
                    <a:lnTo>
                      <a:pt x="59" y="90"/>
                    </a:lnTo>
                    <a:lnTo>
                      <a:pt x="66" y="89"/>
                    </a:lnTo>
                    <a:lnTo>
                      <a:pt x="73" y="86"/>
                    </a:lnTo>
                    <a:lnTo>
                      <a:pt x="78" y="81"/>
                    </a:lnTo>
                    <a:lnTo>
                      <a:pt x="78" y="81"/>
                    </a:lnTo>
                    <a:lnTo>
                      <a:pt x="84" y="75"/>
                    </a:lnTo>
                    <a:lnTo>
                      <a:pt x="88" y="69"/>
                    </a:lnTo>
                    <a:lnTo>
                      <a:pt x="90" y="62"/>
                    </a:lnTo>
                    <a:lnTo>
                      <a:pt x="92" y="54"/>
                    </a:lnTo>
                    <a:lnTo>
                      <a:pt x="92" y="47"/>
                    </a:lnTo>
                    <a:lnTo>
                      <a:pt x="90" y="39"/>
                    </a:lnTo>
                    <a:lnTo>
                      <a:pt x="86" y="32"/>
                    </a:lnTo>
                    <a:lnTo>
                      <a:pt x="82" y="25"/>
                    </a:lnTo>
                    <a:lnTo>
                      <a:pt x="82" y="25"/>
                    </a:lnTo>
                    <a:lnTo>
                      <a:pt x="75" y="20"/>
                    </a:lnTo>
                    <a:lnTo>
                      <a:pt x="69" y="15"/>
                    </a:lnTo>
                    <a:lnTo>
                      <a:pt x="60" y="13"/>
                    </a:lnTo>
                    <a:lnTo>
                      <a:pt x="52" y="13"/>
                    </a:lnTo>
                    <a:lnTo>
                      <a:pt x="52" y="0"/>
                    </a:lnTo>
                    <a:lnTo>
                      <a:pt x="52" y="0"/>
                    </a:lnTo>
                    <a:lnTo>
                      <a:pt x="63" y="0"/>
                    </a:lnTo>
                    <a:lnTo>
                      <a:pt x="74" y="5"/>
                    </a:lnTo>
                    <a:lnTo>
                      <a:pt x="84" y="10"/>
                    </a:lnTo>
                    <a:lnTo>
                      <a:pt x="92" y="18"/>
                    </a:lnTo>
                    <a:lnTo>
                      <a:pt x="92" y="18"/>
                    </a:lnTo>
                    <a:lnTo>
                      <a:pt x="97" y="26"/>
                    </a:lnTo>
                    <a:lnTo>
                      <a:pt x="101" y="36"/>
                    </a:lnTo>
                    <a:lnTo>
                      <a:pt x="104" y="45"/>
                    </a:lnTo>
                    <a:lnTo>
                      <a:pt x="104" y="55"/>
                    </a:lnTo>
                    <a:lnTo>
                      <a:pt x="103" y="64"/>
                    </a:lnTo>
                    <a:lnTo>
                      <a:pt x="99" y="74"/>
                    </a:lnTo>
                    <a:lnTo>
                      <a:pt x="95" y="82"/>
                    </a:lnTo>
                    <a:lnTo>
                      <a:pt x="86" y="90"/>
                    </a:lnTo>
                    <a:lnTo>
                      <a:pt x="86" y="90"/>
                    </a:lnTo>
                    <a:close/>
                    <a:moveTo>
                      <a:pt x="52" y="104"/>
                    </a:moveTo>
                    <a:lnTo>
                      <a:pt x="52" y="104"/>
                    </a:lnTo>
                    <a:lnTo>
                      <a:pt x="41" y="103"/>
                    </a:lnTo>
                    <a:lnTo>
                      <a:pt x="32" y="99"/>
                    </a:lnTo>
                    <a:lnTo>
                      <a:pt x="22" y="93"/>
                    </a:lnTo>
                    <a:lnTo>
                      <a:pt x="14" y="86"/>
                    </a:lnTo>
                    <a:lnTo>
                      <a:pt x="14" y="86"/>
                    </a:lnTo>
                    <a:lnTo>
                      <a:pt x="7" y="77"/>
                    </a:lnTo>
                    <a:lnTo>
                      <a:pt x="3" y="69"/>
                    </a:lnTo>
                    <a:lnTo>
                      <a:pt x="2" y="58"/>
                    </a:lnTo>
                    <a:lnTo>
                      <a:pt x="0" y="48"/>
                    </a:lnTo>
                    <a:lnTo>
                      <a:pt x="3" y="39"/>
                    </a:lnTo>
                    <a:lnTo>
                      <a:pt x="6" y="29"/>
                    </a:lnTo>
                    <a:lnTo>
                      <a:pt x="11" y="21"/>
                    </a:lnTo>
                    <a:lnTo>
                      <a:pt x="18" y="13"/>
                    </a:lnTo>
                    <a:lnTo>
                      <a:pt x="18" y="13"/>
                    </a:lnTo>
                    <a:lnTo>
                      <a:pt x="26" y="7"/>
                    </a:lnTo>
                    <a:lnTo>
                      <a:pt x="35" y="3"/>
                    </a:lnTo>
                    <a:lnTo>
                      <a:pt x="44" y="0"/>
                    </a:lnTo>
                    <a:lnTo>
                      <a:pt x="52" y="0"/>
                    </a:lnTo>
                    <a:lnTo>
                      <a:pt x="52" y="13"/>
                    </a:lnTo>
                    <a:lnTo>
                      <a:pt x="52" y="13"/>
                    </a:lnTo>
                    <a:lnTo>
                      <a:pt x="45" y="13"/>
                    </a:lnTo>
                    <a:lnTo>
                      <a:pt x="39" y="14"/>
                    </a:lnTo>
                    <a:lnTo>
                      <a:pt x="32" y="18"/>
                    </a:lnTo>
                    <a:lnTo>
                      <a:pt x="26" y="22"/>
                    </a:lnTo>
                    <a:lnTo>
                      <a:pt x="26" y="22"/>
                    </a:lnTo>
                    <a:lnTo>
                      <a:pt x="21" y="28"/>
                    </a:lnTo>
                    <a:lnTo>
                      <a:pt x="17" y="35"/>
                    </a:lnTo>
                    <a:lnTo>
                      <a:pt x="14" y="41"/>
                    </a:lnTo>
                    <a:lnTo>
                      <a:pt x="13" y="50"/>
                    </a:lnTo>
                    <a:lnTo>
                      <a:pt x="13" y="56"/>
                    </a:lnTo>
                    <a:lnTo>
                      <a:pt x="15" y="64"/>
                    </a:lnTo>
                    <a:lnTo>
                      <a:pt x="18" y="71"/>
                    </a:lnTo>
                    <a:lnTo>
                      <a:pt x="22" y="78"/>
                    </a:lnTo>
                    <a:lnTo>
                      <a:pt x="22" y="78"/>
                    </a:lnTo>
                    <a:lnTo>
                      <a:pt x="29" y="84"/>
                    </a:lnTo>
                    <a:lnTo>
                      <a:pt x="37" y="88"/>
                    </a:lnTo>
                    <a:lnTo>
                      <a:pt x="44" y="90"/>
                    </a:lnTo>
                    <a:lnTo>
                      <a:pt x="52" y="92"/>
                    </a:lnTo>
                    <a:lnTo>
                      <a:pt x="52" y="104"/>
                    </a:lnTo>
                    <a:close/>
                  </a:path>
                </a:pathLst>
              </a:custGeom>
              <a:solidFill>
                <a:srgbClr val="092224"/>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74" name="Freeform 160"/>
              <p:cNvSpPr>
                <a:spLocks/>
              </p:cNvSpPr>
              <p:nvPr/>
            </p:nvSpPr>
            <p:spPr bwMode="auto">
              <a:xfrm rot="1800000">
                <a:off x="2474491" y="4022313"/>
                <a:ext cx="10538" cy="11708"/>
              </a:xfrm>
              <a:custGeom>
                <a:avLst/>
                <a:gdLst/>
                <a:ahLst/>
                <a:cxnLst>
                  <a:cxn ang="0">
                    <a:pos x="16" y="17"/>
                  </a:cxn>
                  <a:cxn ang="0">
                    <a:pos x="16" y="17"/>
                  </a:cxn>
                  <a:cxn ang="0">
                    <a:pos x="12" y="19"/>
                  </a:cxn>
                  <a:cxn ang="0">
                    <a:pos x="8" y="20"/>
                  </a:cxn>
                  <a:cxn ang="0">
                    <a:pos x="5" y="19"/>
                  </a:cxn>
                  <a:cxn ang="0">
                    <a:pos x="1" y="16"/>
                  </a:cxn>
                  <a:cxn ang="0">
                    <a:pos x="1" y="16"/>
                  </a:cxn>
                  <a:cxn ang="0">
                    <a:pos x="0" y="13"/>
                  </a:cxn>
                  <a:cxn ang="0">
                    <a:pos x="0" y="9"/>
                  </a:cxn>
                  <a:cxn ang="0">
                    <a:pos x="0" y="5"/>
                  </a:cxn>
                  <a:cxn ang="0">
                    <a:pos x="2" y="2"/>
                  </a:cxn>
                  <a:cxn ang="0">
                    <a:pos x="2" y="2"/>
                  </a:cxn>
                  <a:cxn ang="0">
                    <a:pos x="6" y="0"/>
                  </a:cxn>
                  <a:cxn ang="0">
                    <a:pos x="9" y="0"/>
                  </a:cxn>
                  <a:cxn ang="0">
                    <a:pos x="13" y="1"/>
                  </a:cxn>
                  <a:cxn ang="0">
                    <a:pos x="16" y="2"/>
                  </a:cxn>
                  <a:cxn ang="0">
                    <a:pos x="16" y="2"/>
                  </a:cxn>
                  <a:cxn ang="0">
                    <a:pos x="19" y="6"/>
                  </a:cxn>
                  <a:cxn ang="0">
                    <a:pos x="19" y="10"/>
                  </a:cxn>
                  <a:cxn ang="0">
                    <a:pos x="17" y="13"/>
                  </a:cxn>
                  <a:cxn ang="0">
                    <a:pos x="16" y="17"/>
                  </a:cxn>
                  <a:cxn ang="0">
                    <a:pos x="16" y="17"/>
                  </a:cxn>
                </a:cxnLst>
                <a:rect l="0" t="0" r="r" b="b"/>
                <a:pathLst>
                  <a:path w="19" h="20">
                    <a:moveTo>
                      <a:pt x="16" y="17"/>
                    </a:moveTo>
                    <a:lnTo>
                      <a:pt x="16" y="17"/>
                    </a:lnTo>
                    <a:lnTo>
                      <a:pt x="12" y="19"/>
                    </a:lnTo>
                    <a:lnTo>
                      <a:pt x="8" y="20"/>
                    </a:lnTo>
                    <a:lnTo>
                      <a:pt x="5" y="19"/>
                    </a:lnTo>
                    <a:lnTo>
                      <a:pt x="1" y="16"/>
                    </a:lnTo>
                    <a:lnTo>
                      <a:pt x="1" y="16"/>
                    </a:lnTo>
                    <a:lnTo>
                      <a:pt x="0" y="13"/>
                    </a:lnTo>
                    <a:lnTo>
                      <a:pt x="0" y="9"/>
                    </a:lnTo>
                    <a:lnTo>
                      <a:pt x="0" y="5"/>
                    </a:lnTo>
                    <a:lnTo>
                      <a:pt x="2" y="2"/>
                    </a:lnTo>
                    <a:lnTo>
                      <a:pt x="2" y="2"/>
                    </a:lnTo>
                    <a:lnTo>
                      <a:pt x="6" y="0"/>
                    </a:lnTo>
                    <a:lnTo>
                      <a:pt x="9" y="0"/>
                    </a:lnTo>
                    <a:lnTo>
                      <a:pt x="13" y="1"/>
                    </a:lnTo>
                    <a:lnTo>
                      <a:pt x="16" y="2"/>
                    </a:lnTo>
                    <a:lnTo>
                      <a:pt x="16" y="2"/>
                    </a:lnTo>
                    <a:lnTo>
                      <a:pt x="19" y="6"/>
                    </a:lnTo>
                    <a:lnTo>
                      <a:pt x="19" y="10"/>
                    </a:lnTo>
                    <a:lnTo>
                      <a:pt x="17" y="13"/>
                    </a:lnTo>
                    <a:lnTo>
                      <a:pt x="16" y="17"/>
                    </a:lnTo>
                    <a:lnTo>
                      <a:pt x="16" y="17"/>
                    </a:lnTo>
                    <a:close/>
                  </a:path>
                </a:pathLst>
              </a:custGeom>
              <a:solidFill>
                <a:srgbClr val="092224"/>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75" name="Freeform 161"/>
              <p:cNvSpPr>
                <a:spLocks/>
              </p:cNvSpPr>
              <p:nvPr/>
            </p:nvSpPr>
            <p:spPr bwMode="auto">
              <a:xfrm rot="1800000">
                <a:off x="2470284" y="4003999"/>
                <a:ext cx="11708" cy="11708"/>
              </a:xfrm>
              <a:custGeom>
                <a:avLst/>
                <a:gdLst/>
                <a:ahLst/>
                <a:cxnLst>
                  <a:cxn ang="0">
                    <a:pos x="16" y="17"/>
                  </a:cxn>
                  <a:cxn ang="0">
                    <a:pos x="16" y="17"/>
                  </a:cxn>
                  <a:cxn ang="0">
                    <a:pos x="13" y="20"/>
                  </a:cxn>
                  <a:cxn ang="0">
                    <a:pos x="9" y="20"/>
                  </a:cxn>
                  <a:cxn ang="0">
                    <a:pos x="5" y="18"/>
                  </a:cxn>
                  <a:cxn ang="0">
                    <a:pos x="3" y="17"/>
                  </a:cxn>
                  <a:cxn ang="0">
                    <a:pos x="3" y="17"/>
                  </a:cxn>
                  <a:cxn ang="0">
                    <a:pos x="1" y="13"/>
                  </a:cxn>
                  <a:cxn ang="0">
                    <a:pos x="0" y="9"/>
                  </a:cxn>
                  <a:cxn ang="0">
                    <a:pos x="1" y="6"/>
                  </a:cxn>
                  <a:cxn ang="0">
                    <a:pos x="4" y="2"/>
                  </a:cxn>
                  <a:cxn ang="0">
                    <a:pos x="4" y="2"/>
                  </a:cxn>
                  <a:cxn ang="0">
                    <a:pos x="7" y="0"/>
                  </a:cxn>
                  <a:cxn ang="0">
                    <a:pos x="11" y="0"/>
                  </a:cxn>
                  <a:cxn ang="0">
                    <a:pos x="15" y="0"/>
                  </a:cxn>
                  <a:cxn ang="0">
                    <a:pos x="18" y="3"/>
                  </a:cxn>
                  <a:cxn ang="0">
                    <a:pos x="18" y="3"/>
                  </a:cxn>
                  <a:cxn ang="0">
                    <a:pos x="20" y="7"/>
                  </a:cxn>
                  <a:cxn ang="0">
                    <a:pos x="20" y="10"/>
                  </a:cxn>
                  <a:cxn ang="0">
                    <a:pos x="19" y="14"/>
                  </a:cxn>
                  <a:cxn ang="0">
                    <a:pos x="16" y="17"/>
                  </a:cxn>
                  <a:cxn ang="0">
                    <a:pos x="16" y="17"/>
                  </a:cxn>
                </a:cxnLst>
                <a:rect l="0" t="0" r="r" b="b"/>
                <a:pathLst>
                  <a:path w="20" h="20">
                    <a:moveTo>
                      <a:pt x="16" y="17"/>
                    </a:moveTo>
                    <a:lnTo>
                      <a:pt x="16" y="17"/>
                    </a:lnTo>
                    <a:lnTo>
                      <a:pt x="13" y="20"/>
                    </a:lnTo>
                    <a:lnTo>
                      <a:pt x="9" y="20"/>
                    </a:lnTo>
                    <a:lnTo>
                      <a:pt x="5" y="18"/>
                    </a:lnTo>
                    <a:lnTo>
                      <a:pt x="3" y="17"/>
                    </a:lnTo>
                    <a:lnTo>
                      <a:pt x="3" y="17"/>
                    </a:lnTo>
                    <a:lnTo>
                      <a:pt x="1" y="13"/>
                    </a:lnTo>
                    <a:lnTo>
                      <a:pt x="0" y="9"/>
                    </a:lnTo>
                    <a:lnTo>
                      <a:pt x="1" y="6"/>
                    </a:lnTo>
                    <a:lnTo>
                      <a:pt x="4" y="2"/>
                    </a:lnTo>
                    <a:lnTo>
                      <a:pt x="4" y="2"/>
                    </a:lnTo>
                    <a:lnTo>
                      <a:pt x="7" y="0"/>
                    </a:lnTo>
                    <a:lnTo>
                      <a:pt x="11" y="0"/>
                    </a:lnTo>
                    <a:lnTo>
                      <a:pt x="15" y="0"/>
                    </a:lnTo>
                    <a:lnTo>
                      <a:pt x="18" y="3"/>
                    </a:lnTo>
                    <a:lnTo>
                      <a:pt x="18" y="3"/>
                    </a:lnTo>
                    <a:lnTo>
                      <a:pt x="20" y="7"/>
                    </a:lnTo>
                    <a:lnTo>
                      <a:pt x="20" y="10"/>
                    </a:lnTo>
                    <a:lnTo>
                      <a:pt x="19" y="14"/>
                    </a:lnTo>
                    <a:lnTo>
                      <a:pt x="16" y="17"/>
                    </a:lnTo>
                    <a:lnTo>
                      <a:pt x="16" y="17"/>
                    </a:lnTo>
                    <a:close/>
                  </a:path>
                </a:pathLst>
              </a:custGeom>
              <a:solidFill>
                <a:srgbClr val="092224"/>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76" name="Freeform 190"/>
              <p:cNvSpPr>
                <a:spLocks/>
              </p:cNvSpPr>
              <p:nvPr/>
            </p:nvSpPr>
            <p:spPr bwMode="auto">
              <a:xfrm rot="1800000">
                <a:off x="2319274" y="3811651"/>
                <a:ext cx="280993" cy="181474"/>
              </a:xfrm>
              <a:custGeom>
                <a:avLst/>
                <a:gdLst/>
                <a:ahLst/>
                <a:cxnLst>
                  <a:cxn ang="0">
                    <a:pos x="0" y="236"/>
                  </a:cxn>
                  <a:cxn ang="0">
                    <a:pos x="0" y="236"/>
                  </a:cxn>
                  <a:cxn ang="0">
                    <a:pos x="8" y="241"/>
                  </a:cxn>
                  <a:cxn ang="0">
                    <a:pos x="17" y="245"/>
                  </a:cxn>
                  <a:cxn ang="0">
                    <a:pos x="28" y="248"/>
                  </a:cxn>
                  <a:cxn ang="0">
                    <a:pos x="41" y="247"/>
                  </a:cxn>
                  <a:cxn ang="0">
                    <a:pos x="53" y="245"/>
                  </a:cxn>
                  <a:cxn ang="0">
                    <a:pos x="67" y="241"/>
                  </a:cxn>
                  <a:cxn ang="0">
                    <a:pos x="80" y="236"/>
                  </a:cxn>
                  <a:cxn ang="0">
                    <a:pos x="95" y="229"/>
                  </a:cxn>
                  <a:cxn ang="0">
                    <a:pos x="126" y="213"/>
                  </a:cxn>
                  <a:cxn ang="0">
                    <a:pos x="159" y="194"/>
                  </a:cxn>
                  <a:cxn ang="0">
                    <a:pos x="227" y="153"/>
                  </a:cxn>
                  <a:cxn ang="0">
                    <a:pos x="227" y="153"/>
                  </a:cxn>
                  <a:cxn ang="0">
                    <a:pos x="264" y="132"/>
                  </a:cxn>
                  <a:cxn ang="0">
                    <a:pos x="305" y="113"/>
                  </a:cxn>
                  <a:cxn ang="0">
                    <a:pos x="347" y="93"/>
                  </a:cxn>
                  <a:cxn ang="0">
                    <a:pos x="388" y="74"/>
                  </a:cxn>
                  <a:cxn ang="0">
                    <a:pos x="422" y="55"/>
                  </a:cxn>
                  <a:cxn ang="0">
                    <a:pos x="436" y="45"/>
                  </a:cxn>
                  <a:cxn ang="0">
                    <a:pos x="448" y="36"/>
                  </a:cxn>
                  <a:cxn ang="0">
                    <a:pos x="456" y="27"/>
                  </a:cxn>
                  <a:cxn ang="0">
                    <a:pos x="462" y="19"/>
                  </a:cxn>
                  <a:cxn ang="0">
                    <a:pos x="463" y="15"/>
                  </a:cxn>
                  <a:cxn ang="0">
                    <a:pos x="463" y="11"/>
                  </a:cxn>
                  <a:cxn ang="0">
                    <a:pos x="462" y="7"/>
                  </a:cxn>
                  <a:cxn ang="0">
                    <a:pos x="459" y="4"/>
                  </a:cxn>
                  <a:cxn ang="0">
                    <a:pos x="459" y="4"/>
                  </a:cxn>
                  <a:cxn ang="0">
                    <a:pos x="456" y="0"/>
                  </a:cxn>
                  <a:cxn ang="0">
                    <a:pos x="460" y="7"/>
                  </a:cxn>
                  <a:cxn ang="0">
                    <a:pos x="481" y="44"/>
                  </a:cxn>
                  <a:cxn ang="0">
                    <a:pos x="481" y="44"/>
                  </a:cxn>
                  <a:cxn ang="0">
                    <a:pos x="426" y="72"/>
                  </a:cxn>
                  <a:cxn ang="0">
                    <a:pos x="368" y="104"/>
                  </a:cxn>
                  <a:cxn ang="0">
                    <a:pos x="309" y="139"/>
                  </a:cxn>
                  <a:cxn ang="0">
                    <a:pos x="249" y="175"/>
                  </a:cxn>
                  <a:cxn ang="0">
                    <a:pos x="192" y="211"/>
                  </a:cxn>
                  <a:cxn ang="0">
                    <a:pos x="139" y="247"/>
                  </a:cxn>
                  <a:cxn ang="0">
                    <a:pos x="91" y="280"/>
                  </a:cxn>
                  <a:cxn ang="0">
                    <a:pos x="50" y="310"/>
                  </a:cxn>
                  <a:cxn ang="0">
                    <a:pos x="50" y="310"/>
                  </a:cxn>
                  <a:cxn ang="0">
                    <a:pos x="35" y="290"/>
                  </a:cxn>
                  <a:cxn ang="0">
                    <a:pos x="22" y="271"/>
                  </a:cxn>
                  <a:cxn ang="0">
                    <a:pos x="9" y="254"/>
                  </a:cxn>
                  <a:cxn ang="0">
                    <a:pos x="0" y="236"/>
                  </a:cxn>
                  <a:cxn ang="0">
                    <a:pos x="0" y="236"/>
                  </a:cxn>
                </a:cxnLst>
                <a:rect l="0" t="0" r="r" b="b"/>
                <a:pathLst>
                  <a:path w="481" h="310">
                    <a:moveTo>
                      <a:pt x="0" y="236"/>
                    </a:moveTo>
                    <a:lnTo>
                      <a:pt x="0" y="236"/>
                    </a:lnTo>
                    <a:lnTo>
                      <a:pt x="8" y="241"/>
                    </a:lnTo>
                    <a:lnTo>
                      <a:pt x="17" y="245"/>
                    </a:lnTo>
                    <a:lnTo>
                      <a:pt x="28" y="248"/>
                    </a:lnTo>
                    <a:lnTo>
                      <a:pt x="41" y="247"/>
                    </a:lnTo>
                    <a:lnTo>
                      <a:pt x="53" y="245"/>
                    </a:lnTo>
                    <a:lnTo>
                      <a:pt x="67" y="241"/>
                    </a:lnTo>
                    <a:lnTo>
                      <a:pt x="80" y="236"/>
                    </a:lnTo>
                    <a:lnTo>
                      <a:pt x="95" y="229"/>
                    </a:lnTo>
                    <a:lnTo>
                      <a:pt x="126" y="213"/>
                    </a:lnTo>
                    <a:lnTo>
                      <a:pt x="159" y="194"/>
                    </a:lnTo>
                    <a:lnTo>
                      <a:pt x="227" y="153"/>
                    </a:lnTo>
                    <a:lnTo>
                      <a:pt x="227" y="153"/>
                    </a:lnTo>
                    <a:lnTo>
                      <a:pt x="264" y="132"/>
                    </a:lnTo>
                    <a:lnTo>
                      <a:pt x="305" y="113"/>
                    </a:lnTo>
                    <a:lnTo>
                      <a:pt x="347" y="93"/>
                    </a:lnTo>
                    <a:lnTo>
                      <a:pt x="388" y="74"/>
                    </a:lnTo>
                    <a:lnTo>
                      <a:pt x="422" y="55"/>
                    </a:lnTo>
                    <a:lnTo>
                      <a:pt x="436" y="45"/>
                    </a:lnTo>
                    <a:lnTo>
                      <a:pt x="448" y="36"/>
                    </a:lnTo>
                    <a:lnTo>
                      <a:pt x="456" y="27"/>
                    </a:lnTo>
                    <a:lnTo>
                      <a:pt x="462" y="19"/>
                    </a:lnTo>
                    <a:lnTo>
                      <a:pt x="463" y="15"/>
                    </a:lnTo>
                    <a:lnTo>
                      <a:pt x="463" y="11"/>
                    </a:lnTo>
                    <a:lnTo>
                      <a:pt x="462" y="7"/>
                    </a:lnTo>
                    <a:lnTo>
                      <a:pt x="459" y="4"/>
                    </a:lnTo>
                    <a:lnTo>
                      <a:pt x="459" y="4"/>
                    </a:lnTo>
                    <a:lnTo>
                      <a:pt x="456" y="0"/>
                    </a:lnTo>
                    <a:lnTo>
                      <a:pt x="460" y="7"/>
                    </a:lnTo>
                    <a:lnTo>
                      <a:pt x="481" y="44"/>
                    </a:lnTo>
                    <a:lnTo>
                      <a:pt x="481" y="44"/>
                    </a:lnTo>
                    <a:lnTo>
                      <a:pt x="426" y="72"/>
                    </a:lnTo>
                    <a:lnTo>
                      <a:pt x="368" y="104"/>
                    </a:lnTo>
                    <a:lnTo>
                      <a:pt x="309" y="139"/>
                    </a:lnTo>
                    <a:lnTo>
                      <a:pt x="249" y="175"/>
                    </a:lnTo>
                    <a:lnTo>
                      <a:pt x="192" y="211"/>
                    </a:lnTo>
                    <a:lnTo>
                      <a:pt x="139" y="247"/>
                    </a:lnTo>
                    <a:lnTo>
                      <a:pt x="91" y="280"/>
                    </a:lnTo>
                    <a:lnTo>
                      <a:pt x="50" y="310"/>
                    </a:lnTo>
                    <a:lnTo>
                      <a:pt x="50" y="310"/>
                    </a:lnTo>
                    <a:lnTo>
                      <a:pt x="35" y="290"/>
                    </a:lnTo>
                    <a:lnTo>
                      <a:pt x="22" y="271"/>
                    </a:lnTo>
                    <a:lnTo>
                      <a:pt x="9" y="254"/>
                    </a:lnTo>
                    <a:lnTo>
                      <a:pt x="0" y="236"/>
                    </a:lnTo>
                    <a:lnTo>
                      <a:pt x="0" y="236"/>
                    </a:lnTo>
                    <a:close/>
                  </a:path>
                </a:pathLst>
              </a:custGeom>
              <a:solidFill>
                <a:srgbClr val="BD9079"/>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77" name="Oval 85"/>
              <p:cNvSpPr/>
              <p:nvPr/>
            </p:nvSpPr>
            <p:spPr>
              <a:xfrm>
                <a:off x="2143108" y="2714626"/>
                <a:ext cx="197332" cy="1973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78" name="Oval 86"/>
              <p:cNvSpPr/>
              <p:nvPr/>
            </p:nvSpPr>
            <p:spPr>
              <a:xfrm>
                <a:off x="1885124" y="2813832"/>
                <a:ext cx="141796" cy="1417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79" name="Oval 87"/>
              <p:cNvSpPr/>
              <p:nvPr/>
            </p:nvSpPr>
            <p:spPr>
              <a:xfrm>
                <a:off x="2105816" y="3105962"/>
                <a:ext cx="73504" cy="7350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80" name="Oval 88"/>
              <p:cNvSpPr/>
              <p:nvPr/>
            </p:nvSpPr>
            <p:spPr>
              <a:xfrm>
                <a:off x="1785918" y="3071816"/>
                <a:ext cx="73504" cy="7350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cxnSp>
            <p:nvCxnSpPr>
              <p:cNvPr id="81" name="Straight Connector 89"/>
              <p:cNvCxnSpPr>
                <a:stCxn id="77" idx="2"/>
                <a:endCxn id="78" idx="7"/>
              </p:cNvCxnSpPr>
              <p:nvPr/>
            </p:nvCxnSpPr>
            <p:spPr>
              <a:xfrm rot="10800000" flipV="1">
                <a:off x="2006154" y="2813292"/>
                <a:ext cx="136954" cy="21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90"/>
              <p:cNvCxnSpPr>
                <a:stCxn id="78" idx="5"/>
                <a:endCxn id="79" idx="1"/>
              </p:cNvCxnSpPr>
              <p:nvPr/>
            </p:nvCxnSpPr>
            <p:spPr>
              <a:xfrm rot="16200000" flipH="1">
                <a:off x="1970435" y="2970581"/>
                <a:ext cx="181864" cy="110426"/>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3" name="Straight Connector 91"/>
              <p:cNvCxnSpPr>
                <a:stCxn id="79" idx="2"/>
                <a:endCxn id="80" idx="6"/>
              </p:cNvCxnSpPr>
              <p:nvPr/>
            </p:nvCxnSpPr>
            <p:spPr>
              <a:xfrm rot="10800000">
                <a:off x="1859422" y="3108568"/>
                <a:ext cx="246394" cy="34146"/>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grpSp>
      <p:grpSp>
        <p:nvGrpSpPr>
          <p:cNvPr id="84" name="Group 105"/>
          <p:cNvGrpSpPr/>
          <p:nvPr/>
        </p:nvGrpSpPr>
        <p:grpSpPr>
          <a:xfrm>
            <a:off x="6096000" y="4191008"/>
            <a:ext cx="3905277" cy="913007"/>
            <a:chOff x="4572000" y="3143254"/>
            <a:chExt cx="2928958" cy="684755"/>
          </a:xfrm>
        </p:grpSpPr>
        <p:sp>
          <p:nvSpPr>
            <p:cNvPr id="85" name="Rectangle 16"/>
            <p:cNvSpPr/>
            <p:nvPr/>
          </p:nvSpPr>
          <p:spPr>
            <a:xfrm>
              <a:off x="5857884" y="3286130"/>
              <a:ext cx="1643074" cy="438726"/>
            </a:xfrm>
            <a:prstGeom prst="rect">
              <a:avLst/>
            </a:prstGeom>
          </p:spPr>
          <p:txBody>
            <a:bodyPr wrap="square">
              <a:spAutoFit/>
            </a:bodyPr>
            <a:lstStyle/>
            <a:p>
              <a:r>
                <a:rPr lang="ms-MY" sz="1067" dirty="0">
                  <a:solidFill>
                    <a:schemeClr val="bg1">
                      <a:lumMod val="65000"/>
                    </a:schemeClr>
                  </a:solidFill>
                  <a:latin typeface="Open Sans Light" pitchFamily="34" charset="0"/>
                  <a:ea typeface="Open Sans Light" pitchFamily="34" charset="0"/>
                  <a:cs typeface="Open Sans Light" pitchFamily="34" charset="0"/>
                </a:rPr>
                <a:t>Praesent sodales odio sit amet odio tristi Praesent sodales odio sit amet odio tristi</a:t>
              </a:r>
              <a:endParaRPr lang="en-US" sz="1067" dirty="0">
                <a:solidFill>
                  <a:schemeClr val="bg1">
                    <a:lumMod val="65000"/>
                  </a:schemeClr>
                </a:solidFill>
                <a:latin typeface="Open Sans Light" pitchFamily="34" charset="0"/>
                <a:ea typeface="Open Sans Light" pitchFamily="34" charset="0"/>
                <a:cs typeface="Open Sans Light" pitchFamily="34" charset="0"/>
              </a:endParaRPr>
            </a:p>
          </p:txBody>
        </p:sp>
        <p:sp>
          <p:nvSpPr>
            <p:cNvPr id="86" name="Rectangle 92"/>
            <p:cNvSpPr/>
            <p:nvPr/>
          </p:nvSpPr>
          <p:spPr>
            <a:xfrm>
              <a:off x="4572000" y="3143254"/>
              <a:ext cx="1285884" cy="684755"/>
            </a:xfrm>
            <a:prstGeom prst="rect">
              <a:avLst/>
            </a:prstGeom>
          </p:spPr>
          <p:txBody>
            <a:bodyPr wrap="square">
              <a:spAutoFit/>
            </a:bodyPr>
            <a:lstStyle/>
            <a:p>
              <a:r>
                <a:rPr lang="en-US" sz="5333" b="1" dirty="0">
                  <a:solidFill>
                    <a:schemeClr val="bg1">
                      <a:lumMod val="65000"/>
                    </a:schemeClr>
                  </a:solidFill>
                  <a:latin typeface="Open Sans" pitchFamily="34" charset="0"/>
                  <a:ea typeface="Open Sans" pitchFamily="34" charset="0"/>
                  <a:cs typeface="Open Sans" pitchFamily="34" charset="0"/>
                </a:rPr>
                <a:t>89%</a:t>
              </a:r>
              <a:endParaRPr lang="en-US" sz="5333" b="1" dirty="0">
                <a:solidFill>
                  <a:schemeClr val="bg1">
                    <a:lumMod val="65000"/>
                  </a:schemeClr>
                </a:solidFill>
                <a:latin typeface="Open Sans Light" pitchFamily="34" charset="0"/>
                <a:ea typeface="Open Sans Light" pitchFamily="34" charset="0"/>
                <a:cs typeface="Open Sans Light" pitchFamily="34" charset="0"/>
              </a:endParaRPr>
            </a:p>
          </p:txBody>
        </p:sp>
      </p:grpSp>
      <p:grpSp>
        <p:nvGrpSpPr>
          <p:cNvPr id="87" name="Group 106"/>
          <p:cNvGrpSpPr/>
          <p:nvPr/>
        </p:nvGrpSpPr>
        <p:grpSpPr>
          <a:xfrm>
            <a:off x="6096000" y="5238766"/>
            <a:ext cx="3905277" cy="913007"/>
            <a:chOff x="4572000" y="3929072"/>
            <a:chExt cx="2928958" cy="684755"/>
          </a:xfrm>
        </p:grpSpPr>
        <p:sp>
          <p:nvSpPr>
            <p:cNvPr id="88" name="Rectangle 93"/>
            <p:cNvSpPr/>
            <p:nvPr/>
          </p:nvSpPr>
          <p:spPr>
            <a:xfrm>
              <a:off x="5857884" y="4071948"/>
              <a:ext cx="1643074" cy="438726"/>
            </a:xfrm>
            <a:prstGeom prst="rect">
              <a:avLst/>
            </a:prstGeom>
          </p:spPr>
          <p:txBody>
            <a:bodyPr wrap="square">
              <a:spAutoFit/>
            </a:bodyPr>
            <a:lstStyle/>
            <a:p>
              <a:r>
                <a:rPr lang="ms-MY" sz="1067" dirty="0">
                  <a:solidFill>
                    <a:schemeClr val="bg1">
                      <a:lumMod val="65000"/>
                    </a:schemeClr>
                  </a:solidFill>
                  <a:latin typeface="Open Sans Light" pitchFamily="34" charset="0"/>
                  <a:ea typeface="Open Sans Light" pitchFamily="34" charset="0"/>
                  <a:cs typeface="Open Sans Light" pitchFamily="34" charset="0"/>
                </a:rPr>
                <a:t>Praesent sodales odio sit amet odio tristi Praesent sodales odio sit amet odio tristi</a:t>
              </a:r>
              <a:endParaRPr lang="en-US" sz="1067" dirty="0">
                <a:solidFill>
                  <a:schemeClr val="bg1">
                    <a:lumMod val="65000"/>
                  </a:schemeClr>
                </a:solidFill>
                <a:latin typeface="Open Sans Light" pitchFamily="34" charset="0"/>
                <a:ea typeface="Open Sans Light" pitchFamily="34" charset="0"/>
                <a:cs typeface="Open Sans Light" pitchFamily="34" charset="0"/>
              </a:endParaRPr>
            </a:p>
          </p:txBody>
        </p:sp>
        <p:sp>
          <p:nvSpPr>
            <p:cNvPr id="89" name="Rectangle 94"/>
            <p:cNvSpPr/>
            <p:nvPr/>
          </p:nvSpPr>
          <p:spPr>
            <a:xfrm>
              <a:off x="4572000" y="3929072"/>
              <a:ext cx="1285884" cy="684755"/>
            </a:xfrm>
            <a:prstGeom prst="rect">
              <a:avLst/>
            </a:prstGeom>
          </p:spPr>
          <p:txBody>
            <a:bodyPr wrap="square">
              <a:spAutoFit/>
            </a:bodyPr>
            <a:lstStyle/>
            <a:p>
              <a:r>
                <a:rPr lang="en-US" sz="5333" b="1" dirty="0">
                  <a:solidFill>
                    <a:schemeClr val="bg1">
                      <a:lumMod val="65000"/>
                    </a:schemeClr>
                  </a:solidFill>
                  <a:latin typeface="Open Sans" pitchFamily="34" charset="0"/>
                  <a:ea typeface="Open Sans" pitchFamily="34" charset="0"/>
                  <a:cs typeface="Open Sans" pitchFamily="34" charset="0"/>
                </a:rPr>
                <a:t>60K</a:t>
              </a:r>
              <a:endParaRPr lang="en-US" sz="5333" b="1" dirty="0">
                <a:solidFill>
                  <a:schemeClr val="bg1">
                    <a:lumMod val="65000"/>
                  </a:schemeClr>
                </a:solidFill>
                <a:latin typeface="Open Sans Light" pitchFamily="34" charset="0"/>
                <a:ea typeface="Open Sans Light" pitchFamily="34" charset="0"/>
                <a:cs typeface="Open Sans Light" pitchFamily="34" charset="0"/>
              </a:endParaRPr>
            </a:p>
          </p:txBody>
        </p:sp>
      </p:grpSp>
      <p:grpSp>
        <p:nvGrpSpPr>
          <p:cNvPr id="90" name="组合 89"/>
          <p:cNvGrpSpPr/>
          <p:nvPr/>
        </p:nvGrpSpPr>
        <p:grpSpPr>
          <a:xfrm>
            <a:off x="2733675" y="409996"/>
            <a:ext cx="6724650" cy="1095930"/>
            <a:chOff x="2318533" y="409996"/>
            <a:chExt cx="6724650" cy="1095930"/>
          </a:xfrm>
        </p:grpSpPr>
        <p:sp>
          <p:nvSpPr>
            <p:cNvPr id="91" name="文本框 90"/>
            <p:cNvSpPr txBox="1"/>
            <p:nvPr/>
          </p:nvSpPr>
          <p:spPr>
            <a:xfrm>
              <a:off x="4414033" y="409996"/>
              <a:ext cx="2533650" cy="584775"/>
            </a:xfrm>
            <a:prstGeom prst="rect">
              <a:avLst/>
            </a:prstGeom>
            <a:noFill/>
          </p:spPr>
          <p:txBody>
            <a:bodyPr wrap="square" rtlCol="0">
              <a:spAutoFit/>
            </a:bodyPr>
            <a:lstStyle/>
            <a:p>
              <a:pPr algn="ctr"/>
              <a:r>
                <a:rPr lang="zh-CN" altLang="en-US" sz="3200" dirty="0">
                  <a:solidFill>
                    <a:srgbClr val="524F6A"/>
                  </a:solidFill>
                  <a:latin typeface="微软雅黑" panose="020B0503020204020204" pitchFamily="34" charset="-122"/>
                  <a:ea typeface="微软雅黑" panose="020B0503020204020204" pitchFamily="34" charset="-122"/>
                </a:rPr>
                <a:t>我们的服务</a:t>
              </a:r>
            </a:p>
          </p:txBody>
        </p:sp>
        <p:sp>
          <p:nvSpPr>
            <p:cNvPr id="92" name="文本框 91"/>
            <p:cNvSpPr txBox="1"/>
            <p:nvPr/>
          </p:nvSpPr>
          <p:spPr>
            <a:xfrm>
              <a:off x="2318533" y="1044261"/>
              <a:ext cx="6724650" cy="461665"/>
            </a:xfrm>
            <a:prstGeom prst="rect">
              <a:avLst/>
            </a:prstGeom>
            <a:noFill/>
          </p:spPr>
          <p:txBody>
            <a:bodyPr wrap="square" rtlCol="0">
              <a:spAutoFit/>
            </a:bodyPr>
            <a:lstStyle/>
            <a:p>
              <a:pPr algn="ctr"/>
              <a:r>
                <a:rPr lang="en-US" altLang="zh-CN" sz="2400" dirty="0">
                  <a:solidFill>
                    <a:srgbClr val="8CCCC9"/>
                  </a:solidFill>
                  <a:latin typeface="微软雅黑" panose="020B0503020204020204" pitchFamily="34" charset="-122"/>
                  <a:ea typeface="微软雅黑" panose="020B0503020204020204" pitchFamily="34" charset="-122"/>
                </a:rPr>
                <a:t>Lorem ipsum dolor sit</a:t>
              </a:r>
              <a:endParaRPr lang="zh-CN" altLang="en-US" sz="2400" dirty="0">
                <a:solidFill>
                  <a:srgbClr val="8CCCC9"/>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49095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lide(fromBottom)">
                                      <p:cBhvr>
                                        <p:cTn id="7" dur="500"/>
                                        <p:tgtEl>
                                          <p:spTgt spid="8"/>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slide(fromLeft)">
                                      <p:cBhvr>
                                        <p:cTn id="11" dur="500"/>
                                        <p:tgtEl>
                                          <p:spTgt spid="4"/>
                                        </p:tgtEl>
                                      </p:cBhvr>
                                    </p:animEffect>
                                  </p:childTnLst>
                                </p:cTn>
                              </p:par>
                            </p:childTnLst>
                          </p:cTn>
                        </p:par>
                        <p:par>
                          <p:cTn id="12" fill="hold">
                            <p:stCondLst>
                              <p:cond delay="1000"/>
                            </p:stCondLst>
                            <p:childTnLst>
                              <p:par>
                                <p:cTn id="13" presetID="12" presetClass="entr" presetSubtype="8" fill="hold" nodeType="afterEffect">
                                  <p:stCondLst>
                                    <p:cond delay="0"/>
                                  </p:stCondLst>
                                  <p:childTnLst>
                                    <p:set>
                                      <p:cBhvr>
                                        <p:cTn id="14" dur="1" fill="hold">
                                          <p:stCondLst>
                                            <p:cond delay="0"/>
                                          </p:stCondLst>
                                        </p:cTn>
                                        <p:tgtEl>
                                          <p:spTgt spid="84"/>
                                        </p:tgtEl>
                                        <p:attrNameLst>
                                          <p:attrName>style.visibility</p:attrName>
                                        </p:attrNameLst>
                                      </p:cBhvr>
                                      <p:to>
                                        <p:strVal val="visible"/>
                                      </p:to>
                                    </p:set>
                                    <p:animEffect transition="in" filter="slide(fromLeft)">
                                      <p:cBhvr>
                                        <p:cTn id="15" dur="500"/>
                                        <p:tgtEl>
                                          <p:spTgt spid="84"/>
                                        </p:tgtEl>
                                      </p:cBhvr>
                                    </p:animEffect>
                                  </p:childTnLst>
                                </p:cTn>
                              </p:par>
                            </p:childTnLst>
                          </p:cTn>
                        </p:par>
                        <p:par>
                          <p:cTn id="16" fill="hold">
                            <p:stCondLst>
                              <p:cond delay="1500"/>
                            </p:stCondLst>
                            <p:childTnLst>
                              <p:par>
                                <p:cTn id="17" presetID="12" presetClass="entr" presetSubtype="8" fill="hold" nodeType="afterEffect">
                                  <p:stCondLst>
                                    <p:cond delay="0"/>
                                  </p:stCondLst>
                                  <p:childTnLst>
                                    <p:set>
                                      <p:cBhvr>
                                        <p:cTn id="18" dur="1" fill="hold">
                                          <p:stCondLst>
                                            <p:cond delay="0"/>
                                          </p:stCondLst>
                                        </p:cTn>
                                        <p:tgtEl>
                                          <p:spTgt spid="87"/>
                                        </p:tgtEl>
                                        <p:attrNameLst>
                                          <p:attrName>style.visibility</p:attrName>
                                        </p:attrNameLst>
                                      </p:cBhvr>
                                      <p:to>
                                        <p:strVal val="visible"/>
                                      </p:to>
                                    </p:set>
                                    <p:animEffect transition="in" filter="slide(fromLeft)">
                                      <p:cBhvr>
                                        <p:cTn id="19"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83"/>
          <p:cNvGrpSpPr/>
          <p:nvPr/>
        </p:nvGrpSpPr>
        <p:grpSpPr>
          <a:xfrm>
            <a:off x="3333731" y="1809738"/>
            <a:ext cx="7524803" cy="584967"/>
            <a:chOff x="2500298" y="1357304"/>
            <a:chExt cx="5643602" cy="438726"/>
          </a:xfrm>
        </p:grpSpPr>
        <p:sp>
          <p:nvSpPr>
            <p:cNvPr id="5" name="Rectangle 66"/>
            <p:cNvSpPr/>
            <p:nvPr/>
          </p:nvSpPr>
          <p:spPr>
            <a:xfrm>
              <a:off x="4000496" y="1428742"/>
              <a:ext cx="1071570" cy="285752"/>
            </a:xfrm>
            <a:prstGeom prst="rect">
              <a:avLst/>
            </a:prstGeom>
            <a:solidFill>
              <a:srgbClr val="1B6A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6" name="Rectangle 45"/>
            <p:cNvSpPr/>
            <p:nvPr/>
          </p:nvSpPr>
          <p:spPr>
            <a:xfrm>
              <a:off x="5357818" y="1357304"/>
              <a:ext cx="2786082" cy="438726"/>
            </a:xfrm>
            <a:prstGeom prst="rect">
              <a:avLst/>
            </a:prstGeom>
          </p:spPr>
          <p:txBody>
            <a:bodyPr wrap="square">
              <a:spAutoFit/>
            </a:bodyPr>
            <a:lstStyle/>
            <a:p>
              <a:r>
                <a:rPr lang="ms-MY" sz="1067" dirty="0">
                  <a:solidFill>
                    <a:schemeClr val="bg1">
                      <a:lumMod val="65000"/>
                    </a:schemeClr>
                  </a:solidFill>
                  <a:latin typeface="Open Sans Light" pitchFamily="34" charset="0"/>
                  <a:ea typeface="Open Sans Light" pitchFamily="34" charset="0"/>
                  <a:cs typeface="Open Sans Light" pitchFamily="34" charset="0"/>
                </a:rPr>
                <a:t>Praesent sodales odio sit amet odio tristi Praesent sodales odio sit amet odio tristi Lorem ipsum dolor sit amet consectetur adipiscing</a:t>
              </a:r>
              <a:endParaRPr lang="en-US" sz="1067" dirty="0">
                <a:solidFill>
                  <a:schemeClr val="bg1">
                    <a:lumMod val="65000"/>
                  </a:schemeClr>
                </a:solidFill>
                <a:latin typeface="Open Sans Light" pitchFamily="34" charset="0"/>
                <a:ea typeface="Open Sans Light" pitchFamily="34" charset="0"/>
                <a:cs typeface="Open Sans Light" pitchFamily="34" charset="0"/>
              </a:endParaRPr>
            </a:p>
          </p:txBody>
        </p:sp>
        <p:sp>
          <p:nvSpPr>
            <p:cNvPr id="7" name="Rectangle 46"/>
            <p:cNvSpPr/>
            <p:nvPr/>
          </p:nvSpPr>
          <p:spPr>
            <a:xfrm>
              <a:off x="4071934" y="1428742"/>
              <a:ext cx="887503" cy="284742"/>
            </a:xfrm>
            <a:prstGeom prst="rect">
              <a:avLst/>
            </a:prstGeom>
          </p:spPr>
          <p:txBody>
            <a:bodyPr wrap="none">
              <a:spAutoFit/>
            </a:bodyPr>
            <a:lstStyle/>
            <a:p>
              <a:r>
                <a:rPr lang="en-US" sz="1867" dirty="0">
                  <a:solidFill>
                    <a:schemeClr val="bg1"/>
                  </a:solidFill>
                  <a:latin typeface="Open Sans" pitchFamily="34" charset="0"/>
                  <a:ea typeface="Open Sans" pitchFamily="34" charset="0"/>
                  <a:cs typeface="Open Sans" pitchFamily="34" charset="0"/>
                </a:rPr>
                <a:t>Service 1</a:t>
              </a:r>
            </a:p>
          </p:txBody>
        </p:sp>
        <p:cxnSp>
          <p:nvCxnSpPr>
            <p:cNvPr id="8" name="Straight Connector 21"/>
            <p:cNvCxnSpPr/>
            <p:nvPr/>
          </p:nvCxnSpPr>
          <p:spPr>
            <a:xfrm>
              <a:off x="2500298" y="1571618"/>
              <a:ext cx="1357322" cy="1588"/>
            </a:xfrm>
            <a:prstGeom prst="line">
              <a:avLst/>
            </a:prstGeom>
            <a:ln w="12700">
              <a:solidFill>
                <a:srgbClr val="1B6AA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9" name="Group 84"/>
          <p:cNvGrpSpPr/>
          <p:nvPr/>
        </p:nvGrpSpPr>
        <p:grpSpPr>
          <a:xfrm>
            <a:off x="3333731" y="3047999"/>
            <a:ext cx="7524803" cy="584968"/>
            <a:chOff x="2500298" y="2285998"/>
            <a:chExt cx="5643602" cy="438726"/>
          </a:xfrm>
        </p:grpSpPr>
        <p:sp>
          <p:nvSpPr>
            <p:cNvPr id="10" name="Rectangle 67"/>
            <p:cNvSpPr/>
            <p:nvPr/>
          </p:nvSpPr>
          <p:spPr>
            <a:xfrm>
              <a:off x="4000496" y="2285998"/>
              <a:ext cx="1071570" cy="285752"/>
            </a:xfrm>
            <a:prstGeom prst="rect">
              <a:avLst/>
            </a:prstGeom>
            <a:solidFill>
              <a:srgbClr val="48B4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cxnSp>
          <p:nvCxnSpPr>
            <p:cNvPr id="11" name="Straight Connector 24"/>
            <p:cNvCxnSpPr/>
            <p:nvPr/>
          </p:nvCxnSpPr>
          <p:spPr>
            <a:xfrm>
              <a:off x="2500298" y="2428874"/>
              <a:ext cx="1357322" cy="2011"/>
            </a:xfrm>
            <a:prstGeom prst="line">
              <a:avLst/>
            </a:prstGeom>
            <a:ln w="12700">
              <a:solidFill>
                <a:srgbClr val="48B49C"/>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 name="Rectangle 51"/>
            <p:cNvSpPr/>
            <p:nvPr/>
          </p:nvSpPr>
          <p:spPr>
            <a:xfrm>
              <a:off x="5357818" y="2285998"/>
              <a:ext cx="2786082" cy="438726"/>
            </a:xfrm>
            <a:prstGeom prst="rect">
              <a:avLst/>
            </a:prstGeom>
          </p:spPr>
          <p:txBody>
            <a:bodyPr wrap="square">
              <a:spAutoFit/>
            </a:bodyPr>
            <a:lstStyle/>
            <a:p>
              <a:r>
                <a:rPr lang="ms-MY" sz="1067" dirty="0">
                  <a:solidFill>
                    <a:schemeClr val="bg1">
                      <a:lumMod val="65000"/>
                    </a:schemeClr>
                  </a:solidFill>
                  <a:latin typeface="Open Sans Light" pitchFamily="34" charset="0"/>
                  <a:ea typeface="Open Sans Light" pitchFamily="34" charset="0"/>
                  <a:cs typeface="Open Sans Light" pitchFamily="34" charset="0"/>
                </a:rPr>
                <a:t>Praesent sodales odio sit amet odio tristi Praesent sodales odio sit amet odio tristi Lorem ipsum dolor sit amet consectetur adipiscing</a:t>
              </a:r>
              <a:endParaRPr lang="en-US" sz="1067" dirty="0">
                <a:solidFill>
                  <a:schemeClr val="bg1">
                    <a:lumMod val="65000"/>
                  </a:schemeClr>
                </a:solidFill>
                <a:latin typeface="Open Sans Light" pitchFamily="34" charset="0"/>
                <a:ea typeface="Open Sans Light" pitchFamily="34" charset="0"/>
                <a:cs typeface="Open Sans Light" pitchFamily="34" charset="0"/>
              </a:endParaRPr>
            </a:p>
          </p:txBody>
        </p:sp>
        <p:sp>
          <p:nvSpPr>
            <p:cNvPr id="13" name="Rectangle 54"/>
            <p:cNvSpPr/>
            <p:nvPr/>
          </p:nvSpPr>
          <p:spPr>
            <a:xfrm>
              <a:off x="4071934" y="2285998"/>
              <a:ext cx="887503" cy="284742"/>
            </a:xfrm>
            <a:prstGeom prst="rect">
              <a:avLst/>
            </a:prstGeom>
          </p:spPr>
          <p:txBody>
            <a:bodyPr wrap="none">
              <a:spAutoFit/>
            </a:bodyPr>
            <a:lstStyle/>
            <a:p>
              <a:r>
                <a:rPr lang="en-US" sz="1867" dirty="0">
                  <a:solidFill>
                    <a:schemeClr val="bg1"/>
                  </a:solidFill>
                  <a:latin typeface="Open Sans" pitchFamily="34" charset="0"/>
                  <a:ea typeface="Open Sans" pitchFamily="34" charset="0"/>
                  <a:cs typeface="Open Sans" pitchFamily="34" charset="0"/>
                </a:rPr>
                <a:t>Service 2</a:t>
              </a:r>
            </a:p>
          </p:txBody>
        </p:sp>
      </p:grpSp>
      <p:grpSp>
        <p:nvGrpSpPr>
          <p:cNvPr id="14" name="Group 59"/>
          <p:cNvGrpSpPr/>
          <p:nvPr/>
        </p:nvGrpSpPr>
        <p:grpSpPr>
          <a:xfrm>
            <a:off x="1861863" y="1602714"/>
            <a:ext cx="2187053" cy="4688069"/>
            <a:chOff x="3753851" y="1202035"/>
            <a:chExt cx="1640290" cy="3516052"/>
          </a:xfrm>
        </p:grpSpPr>
        <p:sp>
          <p:nvSpPr>
            <p:cNvPr id="15" name="Freeform 21"/>
            <p:cNvSpPr>
              <a:spLocks/>
            </p:cNvSpPr>
            <p:nvPr/>
          </p:nvSpPr>
          <p:spPr bwMode="auto">
            <a:xfrm>
              <a:off x="4300613" y="3341199"/>
              <a:ext cx="271386" cy="83812"/>
            </a:xfrm>
            <a:custGeom>
              <a:avLst/>
              <a:gdLst/>
              <a:ahLst/>
              <a:cxnLst>
                <a:cxn ang="0">
                  <a:pos x="68" y="0"/>
                </a:cxn>
                <a:cxn ang="0">
                  <a:pos x="14" y="0"/>
                </a:cxn>
                <a:cxn ang="0">
                  <a:pos x="14" y="0"/>
                </a:cxn>
                <a:cxn ang="0">
                  <a:pos x="13" y="2"/>
                </a:cxn>
                <a:cxn ang="0">
                  <a:pos x="7" y="2"/>
                </a:cxn>
                <a:cxn ang="0">
                  <a:pos x="7" y="2"/>
                </a:cxn>
                <a:cxn ang="0">
                  <a:pos x="4" y="3"/>
                </a:cxn>
                <a:cxn ang="0">
                  <a:pos x="2" y="4"/>
                </a:cxn>
                <a:cxn ang="0">
                  <a:pos x="0" y="6"/>
                </a:cxn>
                <a:cxn ang="0">
                  <a:pos x="0" y="8"/>
                </a:cxn>
                <a:cxn ang="0">
                  <a:pos x="0" y="8"/>
                </a:cxn>
                <a:cxn ang="0">
                  <a:pos x="1" y="14"/>
                </a:cxn>
                <a:cxn ang="0">
                  <a:pos x="3" y="18"/>
                </a:cxn>
                <a:cxn ang="0">
                  <a:pos x="5" y="21"/>
                </a:cxn>
                <a:cxn ang="0">
                  <a:pos x="68" y="21"/>
                </a:cxn>
                <a:cxn ang="0">
                  <a:pos x="68" y="0"/>
                </a:cxn>
              </a:cxnLst>
              <a:rect l="0" t="0" r="r" b="b"/>
              <a:pathLst>
                <a:path w="68" h="21">
                  <a:moveTo>
                    <a:pt x="68" y="0"/>
                  </a:moveTo>
                  <a:lnTo>
                    <a:pt x="14" y="0"/>
                  </a:lnTo>
                  <a:lnTo>
                    <a:pt x="14" y="0"/>
                  </a:lnTo>
                  <a:lnTo>
                    <a:pt x="13" y="2"/>
                  </a:lnTo>
                  <a:lnTo>
                    <a:pt x="7" y="2"/>
                  </a:lnTo>
                  <a:lnTo>
                    <a:pt x="7" y="2"/>
                  </a:lnTo>
                  <a:lnTo>
                    <a:pt x="4" y="3"/>
                  </a:lnTo>
                  <a:lnTo>
                    <a:pt x="2" y="4"/>
                  </a:lnTo>
                  <a:lnTo>
                    <a:pt x="0" y="6"/>
                  </a:lnTo>
                  <a:lnTo>
                    <a:pt x="0" y="8"/>
                  </a:lnTo>
                  <a:lnTo>
                    <a:pt x="0" y="8"/>
                  </a:lnTo>
                  <a:lnTo>
                    <a:pt x="1" y="14"/>
                  </a:lnTo>
                  <a:lnTo>
                    <a:pt x="3" y="18"/>
                  </a:lnTo>
                  <a:lnTo>
                    <a:pt x="5" y="21"/>
                  </a:lnTo>
                  <a:lnTo>
                    <a:pt x="68" y="21"/>
                  </a:lnTo>
                  <a:lnTo>
                    <a:pt x="68" y="0"/>
                  </a:lnTo>
                  <a:close/>
                </a:path>
              </a:pathLst>
            </a:custGeom>
            <a:solidFill>
              <a:srgbClr val="FFC353"/>
            </a:solidFill>
            <a:ln w="9525">
              <a:noFill/>
              <a:round/>
              <a:headEnd/>
              <a:tailEnd/>
            </a:ln>
          </p:spPr>
          <p:txBody>
            <a:bodyPr vert="horz" wrap="square" lIns="121920" tIns="60960" rIns="121920" bIns="60960" numCol="1" anchor="t" anchorCtr="0" compatLnSpc="1">
              <a:prstTxWarp prst="textNoShape">
                <a:avLst/>
              </a:prstTxWarp>
            </a:bodyPr>
            <a:lstStyle/>
            <a:p>
              <a:endParaRPr lang="en-US" sz="3200" dirty="0"/>
            </a:p>
          </p:txBody>
        </p:sp>
        <p:sp>
          <p:nvSpPr>
            <p:cNvPr id="16" name="Freeform 22"/>
            <p:cNvSpPr>
              <a:spLocks/>
            </p:cNvSpPr>
            <p:nvPr/>
          </p:nvSpPr>
          <p:spPr bwMode="auto">
            <a:xfrm>
              <a:off x="4152949" y="3425010"/>
              <a:ext cx="419054" cy="550755"/>
            </a:xfrm>
            <a:custGeom>
              <a:avLst/>
              <a:gdLst/>
              <a:ahLst/>
              <a:cxnLst>
                <a:cxn ang="0">
                  <a:pos x="42" y="0"/>
                </a:cxn>
                <a:cxn ang="0">
                  <a:pos x="42" y="0"/>
                </a:cxn>
                <a:cxn ang="0">
                  <a:pos x="44" y="1"/>
                </a:cxn>
                <a:cxn ang="0">
                  <a:pos x="47" y="1"/>
                </a:cxn>
                <a:cxn ang="0">
                  <a:pos x="47" y="1"/>
                </a:cxn>
                <a:cxn ang="0">
                  <a:pos x="43" y="18"/>
                </a:cxn>
                <a:cxn ang="0">
                  <a:pos x="39" y="34"/>
                </a:cxn>
                <a:cxn ang="0">
                  <a:pos x="28" y="68"/>
                </a:cxn>
                <a:cxn ang="0">
                  <a:pos x="15" y="103"/>
                </a:cxn>
                <a:cxn ang="0">
                  <a:pos x="0" y="138"/>
                </a:cxn>
                <a:cxn ang="0">
                  <a:pos x="60" y="138"/>
                </a:cxn>
                <a:cxn ang="0">
                  <a:pos x="60" y="138"/>
                </a:cxn>
                <a:cxn ang="0">
                  <a:pos x="71" y="94"/>
                </a:cxn>
                <a:cxn ang="0">
                  <a:pos x="77" y="65"/>
                </a:cxn>
                <a:cxn ang="0">
                  <a:pos x="80" y="53"/>
                </a:cxn>
                <a:cxn ang="0">
                  <a:pos x="81" y="44"/>
                </a:cxn>
                <a:cxn ang="0">
                  <a:pos x="105" y="44"/>
                </a:cxn>
                <a:cxn ang="0">
                  <a:pos x="105" y="44"/>
                </a:cxn>
                <a:cxn ang="0">
                  <a:pos x="105" y="0"/>
                </a:cxn>
                <a:cxn ang="0">
                  <a:pos x="42" y="0"/>
                </a:cxn>
              </a:cxnLst>
              <a:rect l="0" t="0" r="r" b="b"/>
              <a:pathLst>
                <a:path w="105" h="138">
                  <a:moveTo>
                    <a:pt x="42" y="0"/>
                  </a:moveTo>
                  <a:lnTo>
                    <a:pt x="42" y="0"/>
                  </a:lnTo>
                  <a:lnTo>
                    <a:pt x="44" y="1"/>
                  </a:lnTo>
                  <a:lnTo>
                    <a:pt x="47" y="1"/>
                  </a:lnTo>
                  <a:lnTo>
                    <a:pt x="47" y="1"/>
                  </a:lnTo>
                  <a:lnTo>
                    <a:pt x="43" y="18"/>
                  </a:lnTo>
                  <a:lnTo>
                    <a:pt x="39" y="34"/>
                  </a:lnTo>
                  <a:lnTo>
                    <a:pt x="28" y="68"/>
                  </a:lnTo>
                  <a:lnTo>
                    <a:pt x="15" y="103"/>
                  </a:lnTo>
                  <a:lnTo>
                    <a:pt x="0" y="138"/>
                  </a:lnTo>
                  <a:lnTo>
                    <a:pt x="60" y="138"/>
                  </a:lnTo>
                  <a:lnTo>
                    <a:pt x="60" y="138"/>
                  </a:lnTo>
                  <a:lnTo>
                    <a:pt x="71" y="94"/>
                  </a:lnTo>
                  <a:lnTo>
                    <a:pt x="77" y="65"/>
                  </a:lnTo>
                  <a:lnTo>
                    <a:pt x="80" y="53"/>
                  </a:lnTo>
                  <a:lnTo>
                    <a:pt x="81" y="44"/>
                  </a:lnTo>
                  <a:lnTo>
                    <a:pt x="105" y="44"/>
                  </a:lnTo>
                  <a:lnTo>
                    <a:pt x="105" y="44"/>
                  </a:lnTo>
                  <a:lnTo>
                    <a:pt x="105" y="0"/>
                  </a:lnTo>
                  <a:lnTo>
                    <a:pt x="42" y="0"/>
                  </a:lnTo>
                  <a:close/>
                </a:path>
              </a:pathLst>
            </a:custGeom>
            <a:solidFill>
              <a:srgbClr val="FFB125"/>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7" name="Freeform 23"/>
            <p:cNvSpPr>
              <a:spLocks/>
            </p:cNvSpPr>
            <p:nvPr/>
          </p:nvSpPr>
          <p:spPr bwMode="auto">
            <a:xfrm>
              <a:off x="4472227" y="1202035"/>
              <a:ext cx="99776" cy="502863"/>
            </a:xfrm>
            <a:custGeom>
              <a:avLst/>
              <a:gdLst/>
              <a:ahLst/>
              <a:cxnLst>
                <a:cxn ang="0">
                  <a:pos x="25" y="0"/>
                </a:cxn>
                <a:cxn ang="0">
                  <a:pos x="25" y="0"/>
                </a:cxn>
                <a:cxn ang="0">
                  <a:pos x="24" y="0"/>
                </a:cxn>
                <a:cxn ang="0">
                  <a:pos x="24" y="34"/>
                </a:cxn>
                <a:cxn ang="0">
                  <a:pos x="24" y="34"/>
                </a:cxn>
                <a:cxn ang="0">
                  <a:pos x="23" y="35"/>
                </a:cxn>
                <a:cxn ang="0">
                  <a:pos x="21" y="37"/>
                </a:cxn>
                <a:cxn ang="0">
                  <a:pos x="21" y="69"/>
                </a:cxn>
                <a:cxn ang="0">
                  <a:pos x="19" y="69"/>
                </a:cxn>
                <a:cxn ang="0">
                  <a:pos x="19" y="69"/>
                </a:cxn>
                <a:cxn ang="0">
                  <a:pos x="17" y="69"/>
                </a:cxn>
                <a:cxn ang="0">
                  <a:pos x="16" y="70"/>
                </a:cxn>
                <a:cxn ang="0">
                  <a:pos x="14" y="72"/>
                </a:cxn>
                <a:cxn ang="0">
                  <a:pos x="14" y="73"/>
                </a:cxn>
                <a:cxn ang="0">
                  <a:pos x="14" y="73"/>
                </a:cxn>
                <a:cxn ang="0">
                  <a:pos x="15" y="76"/>
                </a:cxn>
                <a:cxn ang="0">
                  <a:pos x="12" y="76"/>
                </a:cxn>
                <a:cxn ang="0">
                  <a:pos x="12" y="76"/>
                </a:cxn>
                <a:cxn ang="0">
                  <a:pos x="8" y="77"/>
                </a:cxn>
                <a:cxn ang="0">
                  <a:pos x="6" y="78"/>
                </a:cxn>
                <a:cxn ang="0">
                  <a:pos x="5" y="80"/>
                </a:cxn>
                <a:cxn ang="0">
                  <a:pos x="4" y="83"/>
                </a:cxn>
                <a:cxn ang="0">
                  <a:pos x="4" y="88"/>
                </a:cxn>
                <a:cxn ang="0">
                  <a:pos x="4" y="88"/>
                </a:cxn>
                <a:cxn ang="0">
                  <a:pos x="5" y="91"/>
                </a:cxn>
                <a:cxn ang="0">
                  <a:pos x="5" y="91"/>
                </a:cxn>
                <a:cxn ang="0">
                  <a:pos x="3" y="92"/>
                </a:cxn>
                <a:cxn ang="0">
                  <a:pos x="1" y="93"/>
                </a:cxn>
                <a:cxn ang="0">
                  <a:pos x="0" y="95"/>
                </a:cxn>
                <a:cxn ang="0">
                  <a:pos x="0" y="98"/>
                </a:cxn>
                <a:cxn ang="0">
                  <a:pos x="0" y="98"/>
                </a:cxn>
                <a:cxn ang="0">
                  <a:pos x="2" y="111"/>
                </a:cxn>
                <a:cxn ang="0">
                  <a:pos x="4" y="120"/>
                </a:cxn>
                <a:cxn ang="0">
                  <a:pos x="5" y="124"/>
                </a:cxn>
                <a:cxn ang="0">
                  <a:pos x="7" y="126"/>
                </a:cxn>
                <a:cxn ang="0">
                  <a:pos x="25" y="126"/>
                </a:cxn>
                <a:cxn ang="0">
                  <a:pos x="25" y="0"/>
                </a:cxn>
              </a:cxnLst>
              <a:rect l="0" t="0" r="r" b="b"/>
              <a:pathLst>
                <a:path w="25" h="126">
                  <a:moveTo>
                    <a:pt x="25" y="0"/>
                  </a:moveTo>
                  <a:lnTo>
                    <a:pt x="25" y="0"/>
                  </a:lnTo>
                  <a:lnTo>
                    <a:pt x="24" y="0"/>
                  </a:lnTo>
                  <a:lnTo>
                    <a:pt x="24" y="34"/>
                  </a:lnTo>
                  <a:lnTo>
                    <a:pt x="24" y="34"/>
                  </a:lnTo>
                  <a:lnTo>
                    <a:pt x="23" y="35"/>
                  </a:lnTo>
                  <a:lnTo>
                    <a:pt x="21" y="37"/>
                  </a:lnTo>
                  <a:lnTo>
                    <a:pt x="21" y="69"/>
                  </a:lnTo>
                  <a:lnTo>
                    <a:pt x="19" y="69"/>
                  </a:lnTo>
                  <a:lnTo>
                    <a:pt x="19" y="69"/>
                  </a:lnTo>
                  <a:lnTo>
                    <a:pt x="17" y="69"/>
                  </a:lnTo>
                  <a:lnTo>
                    <a:pt x="16" y="70"/>
                  </a:lnTo>
                  <a:lnTo>
                    <a:pt x="14" y="72"/>
                  </a:lnTo>
                  <a:lnTo>
                    <a:pt x="14" y="73"/>
                  </a:lnTo>
                  <a:lnTo>
                    <a:pt x="14" y="73"/>
                  </a:lnTo>
                  <a:lnTo>
                    <a:pt x="15" y="76"/>
                  </a:lnTo>
                  <a:lnTo>
                    <a:pt x="12" y="76"/>
                  </a:lnTo>
                  <a:lnTo>
                    <a:pt x="12" y="76"/>
                  </a:lnTo>
                  <a:lnTo>
                    <a:pt x="8" y="77"/>
                  </a:lnTo>
                  <a:lnTo>
                    <a:pt x="6" y="78"/>
                  </a:lnTo>
                  <a:lnTo>
                    <a:pt x="5" y="80"/>
                  </a:lnTo>
                  <a:lnTo>
                    <a:pt x="4" y="83"/>
                  </a:lnTo>
                  <a:lnTo>
                    <a:pt x="4" y="88"/>
                  </a:lnTo>
                  <a:lnTo>
                    <a:pt x="4" y="88"/>
                  </a:lnTo>
                  <a:lnTo>
                    <a:pt x="5" y="91"/>
                  </a:lnTo>
                  <a:lnTo>
                    <a:pt x="5" y="91"/>
                  </a:lnTo>
                  <a:lnTo>
                    <a:pt x="3" y="92"/>
                  </a:lnTo>
                  <a:lnTo>
                    <a:pt x="1" y="93"/>
                  </a:lnTo>
                  <a:lnTo>
                    <a:pt x="0" y="95"/>
                  </a:lnTo>
                  <a:lnTo>
                    <a:pt x="0" y="98"/>
                  </a:lnTo>
                  <a:lnTo>
                    <a:pt x="0" y="98"/>
                  </a:lnTo>
                  <a:lnTo>
                    <a:pt x="2" y="111"/>
                  </a:lnTo>
                  <a:lnTo>
                    <a:pt x="4" y="120"/>
                  </a:lnTo>
                  <a:lnTo>
                    <a:pt x="5" y="124"/>
                  </a:lnTo>
                  <a:lnTo>
                    <a:pt x="7" y="126"/>
                  </a:lnTo>
                  <a:lnTo>
                    <a:pt x="25" y="126"/>
                  </a:lnTo>
                  <a:lnTo>
                    <a:pt x="25" y="0"/>
                  </a:lnTo>
                  <a:close/>
                </a:path>
              </a:pathLst>
            </a:custGeom>
            <a:solidFill>
              <a:srgbClr val="165784"/>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8" name="Freeform 24"/>
            <p:cNvSpPr>
              <a:spLocks/>
            </p:cNvSpPr>
            <p:nvPr/>
          </p:nvSpPr>
          <p:spPr bwMode="auto">
            <a:xfrm>
              <a:off x="4356487" y="1704898"/>
              <a:ext cx="215513" cy="1636301"/>
            </a:xfrm>
            <a:custGeom>
              <a:avLst/>
              <a:gdLst/>
              <a:ahLst/>
              <a:cxnLst>
                <a:cxn ang="0">
                  <a:pos x="36" y="0"/>
                </a:cxn>
                <a:cxn ang="0">
                  <a:pos x="36" y="0"/>
                </a:cxn>
                <a:cxn ang="0">
                  <a:pos x="36" y="0"/>
                </a:cxn>
                <a:cxn ang="0">
                  <a:pos x="37" y="0"/>
                </a:cxn>
                <a:cxn ang="0">
                  <a:pos x="37" y="0"/>
                </a:cxn>
                <a:cxn ang="0">
                  <a:pos x="37" y="30"/>
                </a:cxn>
                <a:cxn ang="0">
                  <a:pos x="36" y="59"/>
                </a:cxn>
                <a:cxn ang="0">
                  <a:pos x="33" y="122"/>
                </a:cxn>
                <a:cxn ang="0">
                  <a:pos x="29" y="183"/>
                </a:cxn>
                <a:cxn ang="0">
                  <a:pos x="22" y="243"/>
                </a:cxn>
                <a:cxn ang="0">
                  <a:pos x="15" y="297"/>
                </a:cxn>
                <a:cxn ang="0">
                  <a:pos x="9" y="346"/>
                </a:cxn>
                <a:cxn ang="0">
                  <a:pos x="0" y="410"/>
                </a:cxn>
                <a:cxn ang="0">
                  <a:pos x="54" y="410"/>
                </a:cxn>
                <a:cxn ang="0">
                  <a:pos x="54" y="0"/>
                </a:cxn>
                <a:cxn ang="0">
                  <a:pos x="36" y="0"/>
                </a:cxn>
              </a:cxnLst>
              <a:rect l="0" t="0" r="r" b="b"/>
              <a:pathLst>
                <a:path w="54" h="410">
                  <a:moveTo>
                    <a:pt x="36" y="0"/>
                  </a:moveTo>
                  <a:lnTo>
                    <a:pt x="36" y="0"/>
                  </a:lnTo>
                  <a:lnTo>
                    <a:pt x="36" y="0"/>
                  </a:lnTo>
                  <a:lnTo>
                    <a:pt x="37" y="0"/>
                  </a:lnTo>
                  <a:lnTo>
                    <a:pt x="37" y="0"/>
                  </a:lnTo>
                  <a:lnTo>
                    <a:pt x="37" y="30"/>
                  </a:lnTo>
                  <a:lnTo>
                    <a:pt x="36" y="59"/>
                  </a:lnTo>
                  <a:lnTo>
                    <a:pt x="33" y="122"/>
                  </a:lnTo>
                  <a:lnTo>
                    <a:pt x="29" y="183"/>
                  </a:lnTo>
                  <a:lnTo>
                    <a:pt x="22" y="243"/>
                  </a:lnTo>
                  <a:lnTo>
                    <a:pt x="15" y="297"/>
                  </a:lnTo>
                  <a:lnTo>
                    <a:pt x="9" y="346"/>
                  </a:lnTo>
                  <a:lnTo>
                    <a:pt x="0" y="410"/>
                  </a:lnTo>
                  <a:lnTo>
                    <a:pt x="54" y="410"/>
                  </a:lnTo>
                  <a:lnTo>
                    <a:pt x="54" y="0"/>
                  </a:lnTo>
                  <a:lnTo>
                    <a:pt x="36" y="0"/>
                  </a:lnTo>
                  <a:close/>
                </a:path>
              </a:pathLst>
            </a:custGeom>
            <a:solidFill>
              <a:srgbClr val="3C9481"/>
            </a:solidFill>
            <a:ln w="9525">
              <a:noFill/>
              <a:round/>
              <a:headEnd/>
              <a:tailEnd/>
            </a:ln>
          </p:spPr>
          <p:txBody>
            <a:bodyPr vert="horz" wrap="square" lIns="121920" tIns="60960" rIns="121920" bIns="60960" numCol="1" anchor="t" anchorCtr="0" compatLnSpc="1">
              <a:prstTxWarp prst="textNoShape">
                <a:avLst/>
              </a:prstTxWarp>
            </a:bodyPr>
            <a:lstStyle/>
            <a:p>
              <a:endParaRPr lang="en-US" sz="3200" dirty="0"/>
            </a:p>
          </p:txBody>
        </p:sp>
        <p:sp>
          <p:nvSpPr>
            <p:cNvPr id="19" name="Freeform 25"/>
            <p:cNvSpPr>
              <a:spLocks/>
            </p:cNvSpPr>
            <p:nvPr/>
          </p:nvSpPr>
          <p:spPr bwMode="auto">
            <a:xfrm>
              <a:off x="3753851" y="4143386"/>
              <a:ext cx="818151" cy="574701"/>
            </a:xfrm>
            <a:custGeom>
              <a:avLst/>
              <a:gdLst/>
              <a:ahLst/>
              <a:cxnLst>
                <a:cxn ang="0">
                  <a:pos x="81" y="0"/>
                </a:cxn>
                <a:cxn ang="0">
                  <a:pos x="81" y="0"/>
                </a:cxn>
                <a:cxn ang="0">
                  <a:pos x="65" y="29"/>
                </a:cxn>
                <a:cxn ang="0">
                  <a:pos x="51" y="56"/>
                </a:cxn>
                <a:cxn ang="0">
                  <a:pos x="25" y="102"/>
                </a:cxn>
                <a:cxn ang="0">
                  <a:pos x="6" y="133"/>
                </a:cxn>
                <a:cxn ang="0">
                  <a:pos x="0" y="144"/>
                </a:cxn>
                <a:cxn ang="0">
                  <a:pos x="82" y="144"/>
                </a:cxn>
                <a:cxn ang="0">
                  <a:pos x="86" y="144"/>
                </a:cxn>
                <a:cxn ang="0">
                  <a:pos x="86" y="144"/>
                </a:cxn>
                <a:cxn ang="0">
                  <a:pos x="86" y="133"/>
                </a:cxn>
                <a:cxn ang="0">
                  <a:pos x="88" y="122"/>
                </a:cxn>
                <a:cxn ang="0">
                  <a:pos x="92" y="111"/>
                </a:cxn>
                <a:cxn ang="0">
                  <a:pos x="96" y="101"/>
                </a:cxn>
                <a:cxn ang="0">
                  <a:pos x="100" y="92"/>
                </a:cxn>
                <a:cxn ang="0">
                  <a:pos x="107" y="82"/>
                </a:cxn>
                <a:cxn ang="0">
                  <a:pos x="114" y="75"/>
                </a:cxn>
                <a:cxn ang="0">
                  <a:pos x="121" y="67"/>
                </a:cxn>
                <a:cxn ang="0">
                  <a:pos x="130" y="59"/>
                </a:cxn>
                <a:cxn ang="0">
                  <a:pos x="139" y="54"/>
                </a:cxn>
                <a:cxn ang="0">
                  <a:pos x="149" y="48"/>
                </a:cxn>
                <a:cxn ang="0">
                  <a:pos x="159" y="44"/>
                </a:cxn>
                <a:cxn ang="0">
                  <a:pos x="170" y="40"/>
                </a:cxn>
                <a:cxn ang="0">
                  <a:pos x="181" y="37"/>
                </a:cxn>
                <a:cxn ang="0">
                  <a:pos x="193" y="35"/>
                </a:cxn>
                <a:cxn ang="0">
                  <a:pos x="205" y="35"/>
                </a:cxn>
                <a:cxn ang="0">
                  <a:pos x="205" y="35"/>
                </a:cxn>
                <a:cxn ang="0">
                  <a:pos x="205" y="35"/>
                </a:cxn>
                <a:cxn ang="0">
                  <a:pos x="205" y="0"/>
                </a:cxn>
                <a:cxn ang="0">
                  <a:pos x="81" y="0"/>
                </a:cxn>
              </a:cxnLst>
              <a:rect l="0" t="0" r="r" b="b"/>
              <a:pathLst>
                <a:path w="205" h="144">
                  <a:moveTo>
                    <a:pt x="81" y="0"/>
                  </a:moveTo>
                  <a:lnTo>
                    <a:pt x="81" y="0"/>
                  </a:lnTo>
                  <a:lnTo>
                    <a:pt x="65" y="29"/>
                  </a:lnTo>
                  <a:lnTo>
                    <a:pt x="51" y="56"/>
                  </a:lnTo>
                  <a:lnTo>
                    <a:pt x="25" y="102"/>
                  </a:lnTo>
                  <a:lnTo>
                    <a:pt x="6" y="133"/>
                  </a:lnTo>
                  <a:lnTo>
                    <a:pt x="0" y="144"/>
                  </a:lnTo>
                  <a:lnTo>
                    <a:pt x="82" y="144"/>
                  </a:lnTo>
                  <a:lnTo>
                    <a:pt x="86" y="144"/>
                  </a:lnTo>
                  <a:lnTo>
                    <a:pt x="86" y="144"/>
                  </a:lnTo>
                  <a:lnTo>
                    <a:pt x="86" y="133"/>
                  </a:lnTo>
                  <a:lnTo>
                    <a:pt x="88" y="122"/>
                  </a:lnTo>
                  <a:lnTo>
                    <a:pt x="92" y="111"/>
                  </a:lnTo>
                  <a:lnTo>
                    <a:pt x="96" y="101"/>
                  </a:lnTo>
                  <a:lnTo>
                    <a:pt x="100" y="92"/>
                  </a:lnTo>
                  <a:lnTo>
                    <a:pt x="107" y="82"/>
                  </a:lnTo>
                  <a:lnTo>
                    <a:pt x="114" y="75"/>
                  </a:lnTo>
                  <a:lnTo>
                    <a:pt x="121" y="67"/>
                  </a:lnTo>
                  <a:lnTo>
                    <a:pt x="130" y="59"/>
                  </a:lnTo>
                  <a:lnTo>
                    <a:pt x="139" y="54"/>
                  </a:lnTo>
                  <a:lnTo>
                    <a:pt x="149" y="48"/>
                  </a:lnTo>
                  <a:lnTo>
                    <a:pt x="159" y="44"/>
                  </a:lnTo>
                  <a:lnTo>
                    <a:pt x="170" y="40"/>
                  </a:lnTo>
                  <a:lnTo>
                    <a:pt x="181" y="37"/>
                  </a:lnTo>
                  <a:lnTo>
                    <a:pt x="193" y="35"/>
                  </a:lnTo>
                  <a:lnTo>
                    <a:pt x="205" y="35"/>
                  </a:lnTo>
                  <a:lnTo>
                    <a:pt x="205" y="35"/>
                  </a:lnTo>
                  <a:lnTo>
                    <a:pt x="205" y="35"/>
                  </a:lnTo>
                  <a:lnTo>
                    <a:pt x="205" y="0"/>
                  </a:lnTo>
                  <a:lnTo>
                    <a:pt x="81" y="0"/>
                  </a:lnTo>
                  <a:close/>
                </a:path>
              </a:pathLst>
            </a:custGeom>
            <a:solidFill>
              <a:srgbClr val="FF573B"/>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0" name="Freeform 26"/>
            <p:cNvSpPr>
              <a:spLocks/>
            </p:cNvSpPr>
            <p:nvPr/>
          </p:nvSpPr>
          <p:spPr bwMode="auto">
            <a:xfrm>
              <a:off x="4077119" y="3975765"/>
              <a:ext cx="494881" cy="167621"/>
            </a:xfrm>
            <a:custGeom>
              <a:avLst/>
              <a:gdLst/>
              <a:ahLst/>
              <a:cxnLst>
                <a:cxn ang="0">
                  <a:pos x="124" y="3"/>
                </a:cxn>
                <a:cxn ang="0">
                  <a:pos x="124" y="3"/>
                </a:cxn>
                <a:cxn ang="0">
                  <a:pos x="79" y="3"/>
                </a:cxn>
                <a:cxn ang="0">
                  <a:pos x="79" y="3"/>
                </a:cxn>
                <a:cxn ang="0">
                  <a:pos x="79" y="0"/>
                </a:cxn>
                <a:cxn ang="0">
                  <a:pos x="19" y="0"/>
                </a:cxn>
                <a:cxn ang="0">
                  <a:pos x="19" y="0"/>
                </a:cxn>
                <a:cxn ang="0">
                  <a:pos x="18" y="2"/>
                </a:cxn>
                <a:cxn ang="0">
                  <a:pos x="0" y="2"/>
                </a:cxn>
                <a:cxn ang="0">
                  <a:pos x="0" y="41"/>
                </a:cxn>
                <a:cxn ang="0">
                  <a:pos x="0" y="41"/>
                </a:cxn>
                <a:cxn ang="0">
                  <a:pos x="0" y="42"/>
                </a:cxn>
                <a:cxn ang="0">
                  <a:pos x="124" y="42"/>
                </a:cxn>
                <a:cxn ang="0">
                  <a:pos x="124" y="3"/>
                </a:cxn>
              </a:cxnLst>
              <a:rect l="0" t="0" r="r" b="b"/>
              <a:pathLst>
                <a:path w="124" h="42">
                  <a:moveTo>
                    <a:pt x="124" y="3"/>
                  </a:moveTo>
                  <a:lnTo>
                    <a:pt x="124" y="3"/>
                  </a:lnTo>
                  <a:lnTo>
                    <a:pt x="79" y="3"/>
                  </a:lnTo>
                  <a:lnTo>
                    <a:pt x="79" y="3"/>
                  </a:lnTo>
                  <a:lnTo>
                    <a:pt x="79" y="0"/>
                  </a:lnTo>
                  <a:lnTo>
                    <a:pt x="19" y="0"/>
                  </a:lnTo>
                  <a:lnTo>
                    <a:pt x="19" y="0"/>
                  </a:lnTo>
                  <a:lnTo>
                    <a:pt x="18" y="2"/>
                  </a:lnTo>
                  <a:lnTo>
                    <a:pt x="0" y="2"/>
                  </a:lnTo>
                  <a:lnTo>
                    <a:pt x="0" y="41"/>
                  </a:lnTo>
                  <a:lnTo>
                    <a:pt x="0" y="41"/>
                  </a:lnTo>
                  <a:lnTo>
                    <a:pt x="0" y="42"/>
                  </a:lnTo>
                  <a:lnTo>
                    <a:pt x="124" y="42"/>
                  </a:lnTo>
                  <a:lnTo>
                    <a:pt x="124" y="3"/>
                  </a:lnTo>
                  <a:close/>
                </a:path>
              </a:pathLst>
            </a:custGeom>
            <a:solidFill>
              <a:srgbClr val="FFC353"/>
            </a:solidFill>
            <a:ln w="9525">
              <a:noFill/>
              <a:round/>
              <a:headEnd/>
              <a:tailEnd/>
            </a:ln>
          </p:spPr>
          <p:txBody>
            <a:bodyPr vert="horz" wrap="square" lIns="121920" tIns="60960" rIns="121920" bIns="60960" numCol="1" anchor="t" anchorCtr="0" compatLnSpc="1">
              <a:prstTxWarp prst="textNoShape">
                <a:avLst/>
              </a:prstTxWarp>
            </a:bodyPr>
            <a:lstStyle/>
            <a:p>
              <a:endParaRPr lang="en-US" sz="3200" dirty="0"/>
            </a:p>
          </p:txBody>
        </p:sp>
        <p:sp>
          <p:nvSpPr>
            <p:cNvPr id="21" name="Freeform 27"/>
            <p:cNvSpPr>
              <a:spLocks/>
            </p:cNvSpPr>
            <p:nvPr/>
          </p:nvSpPr>
          <p:spPr bwMode="auto">
            <a:xfrm>
              <a:off x="4572000" y="3975765"/>
              <a:ext cx="498873" cy="167621"/>
            </a:xfrm>
            <a:custGeom>
              <a:avLst/>
              <a:gdLst/>
              <a:ahLst/>
              <a:cxnLst>
                <a:cxn ang="0">
                  <a:pos x="125" y="40"/>
                </a:cxn>
                <a:cxn ang="0">
                  <a:pos x="125" y="2"/>
                </a:cxn>
                <a:cxn ang="0">
                  <a:pos x="106" y="2"/>
                </a:cxn>
                <a:cxn ang="0">
                  <a:pos x="106" y="2"/>
                </a:cxn>
                <a:cxn ang="0">
                  <a:pos x="106" y="0"/>
                </a:cxn>
                <a:cxn ang="0">
                  <a:pos x="46" y="0"/>
                </a:cxn>
                <a:cxn ang="0">
                  <a:pos x="46" y="0"/>
                </a:cxn>
                <a:cxn ang="0">
                  <a:pos x="47" y="3"/>
                </a:cxn>
                <a:cxn ang="0">
                  <a:pos x="1" y="3"/>
                </a:cxn>
                <a:cxn ang="0">
                  <a:pos x="0" y="3"/>
                </a:cxn>
                <a:cxn ang="0">
                  <a:pos x="0" y="42"/>
                </a:cxn>
                <a:cxn ang="0">
                  <a:pos x="125" y="42"/>
                </a:cxn>
                <a:cxn ang="0">
                  <a:pos x="125" y="42"/>
                </a:cxn>
                <a:cxn ang="0">
                  <a:pos x="125" y="40"/>
                </a:cxn>
                <a:cxn ang="0">
                  <a:pos x="125" y="40"/>
                </a:cxn>
              </a:cxnLst>
              <a:rect l="0" t="0" r="r" b="b"/>
              <a:pathLst>
                <a:path w="125" h="42">
                  <a:moveTo>
                    <a:pt x="125" y="40"/>
                  </a:moveTo>
                  <a:lnTo>
                    <a:pt x="125" y="2"/>
                  </a:lnTo>
                  <a:lnTo>
                    <a:pt x="106" y="2"/>
                  </a:lnTo>
                  <a:lnTo>
                    <a:pt x="106" y="2"/>
                  </a:lnTo>
                  <a:lnTo>
                    <a:pt x="106" y="0"/>
                  </a:lnTo>
                  <a:lnTo>
                    <a:pt x="46" y="0"/>
                  </a:lnTo>
                  <a:lnTo>
                    <a:pt x="46" y="0"/>
                  </a:lnTo>
                  <a:lnTo>
                    <a:pt x="47" y="3"/>
                  </a:lnTo>
                  <a:lnTo>
                    <a:pt x="1" y="3"/>
                  </a:lnTo>
                  <a:lnTo>
                    <a:pt x="0" y="3"/>
                  </a:lnTo>
                  <a:lnTo>
                    <a:pt x="0" y="42"/>
                  </a:lnTo>
                  <a:lnTo>
                    <a:pt x="125" y="42"/>
                  </a:lnTo>
                  <a:lnTo>
                    <a:pt x="125" y="42"/>
                  </a:lnTo>
                  <a:lnTo>
                    <a:pt x="125" y="40"/>
                  </a:lnTo>
                  <a:lnTo>
                    <a:pt x="125" y="40"/>
                  </a:lnTo>
                  <a:close/>
                </a:path>
              </a:pathLst>
            </a:custGeom>
            <a:solidFill>
              <a:srgbClr val="FFB125"/>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2" name="Freeform 28"/>
            <p:cNvSpPr>
              <a:spLocks/>
            </p:cNvSpPr>
            <p:nvPr/>
          </p:nvSpPr>
          <p:spPr bwMode="auto">
            <a:xfrm>
              <a:off x="4572000" y="4143386"/>
              <a:ext cx="822141" cy="574701"/>
            </a:xfrm>
            <a:custGeom>
              <a:avLst/>
              <a:gdLst/>
              <a:ahLst/>
              <a:cxnLst>
                <a:cxn ang="0">
                  <a:pos x="125" y="0"/>
                </a:cxn>
                <a:cxn ang="0">
                  <a:pos x="0" y="0"/>
                </a:cxn>
                <a:cxn ang="0">
                  <a:pos x="0" y="35"/>
                </a:cxn>
                <a:cxn ang="0">
                  <a:pos x="0" y="35"/>
                </a:cxn>
                <a:cxn ang="0">
                  <a:pos x="1" y="35"/>
                </a:cxn>
                <a:cxn ang="0">
                  <a:pos x="1" y="35"/>
                </a:cxn>
                <a:cxn ang="0">
                  <a:pos x="1" y="35"/>
                </a:cxn>
                <a:cxn ang="0">
                  <a:pos x="1" y="35"/>
                </a:cxn>
                <a:cxn ang="0">
                  <a:pos x="13" y="35"/>
                </a:cxn>
                <a:cxn ang="0">
                  <a:pos x="24" y="37"/>
                </a:cxn>
                <a:cxn ang="0">
                  <a:pos x="36" y="40"/>
                </a:cxn>
                <a:cxn ang="0">
                  <a:pos x="46" y="43"/>
                </a:cxn>
                <a:cxn ang="0">
                  <a:pos x="57" y="48"/>
                </a:cxn>
                <a:cxn ang="0">
                  <a:pos x="67" y="54"/>
                </a:cxn>
                <a:cxn ang="0">
                  <a:pos x="75" y="59"/>
                </a:cxn>
                <a:cxn ang="0">
                  <a:pos x="84" y="67"/>
                </a:cxn>
                <a:cxn ang="0">
                  <a:pos x="92" y="75"/>
                </a:cxn>
                <a:cxn ang="0">
                  <a:pos x="99" y="82"/>
                </a:cxn>
                <a:cxn ang="0">
                  <a:pos x="105" y="92"/>
                </a:cxn>
                <a:cxn ang="0">
                  <a:pos x="109" y="101"/>
                </a:cxn>
                <a:cxn ang="0">
                  <a:pos x="114" y="111"/>
                </a:cxn>
                <a:cxn ang="0">
                  <a:pos x="117" y="122"/>
                </a:cxn>
                <a:cxn ang="0">
                  <a:pos x="119" y="133"/>
                </a:cxn>
                <a:cxn ang="0">
                  <a:pos x="120" y="144"/>
                </a:cxn>
                <a:cxn ang="0">
                  <a:pos x="126" y="144"/>
                </a:cxn>
                <a:cxn ang="0">
                  <a:pos x="206" y="144"/>
                </a:cxn>
                <a:cxn ang="0">
                  <a:pos x="206" y="144"/>
                </a:cxn>
                <a:cxn ang="0">
                  <a:pos x="199" y="133"/>
                </a:cxn>
                <a:cxn ang="0">
                  <a:pos x="181" y="102"/>
                </a:cxn>
                <a:cxn ang="0">
                  <a:pos x="154" y="56"/>
                </a:cxn>
                <a:cxn ang="0">
                  <a:pos x="140" y="29"/>
                </a:cxn>
                <a:cxn ang="0">
                  <a:pos x="125" y="0"/>
                </a:cxn>
                <a:cxn ang="0">
                  <a:pos x="125" y="0"/>
                </a:cxn>
              </a:cxnLst>
              <a:rect l="0" t="0" r="r" b="b"/>
              <a:pathLst>
                <a:path w="206" h="144">
                  <a:moveTo>
                    <a:pt x="125" y="0"/>
                  </a:moveTo>
                  <a:lnTo>
                    <a:pt x="0" y="0"/>
                  </a:lnTo>
                  <a:lnTo>
                    <a:pt x="0" y="35"/>
                  </a:lnTo>
                  <a:lnTo>
                    <a:pt x="0" y="35"/>
                  </a:lnTo>
                  <a:lnTo>
                    <a:pt x="1" y="35"/>
                  </a:lnTo>
                  <a:lnTo>
                    <a:pt x="1" y="35"/>
                  </a:lnTo>
                  <a:lnTo>
                    <a:pt x="1" y="35"/>
                  </a:lnTo>
                  <a:lnTo>
                    <a:pt x="1" y="35"/>
                  </a:lnTo>
                  <a:lnTo>
                    <a:pt x="13" y="35"/>
                  </a:lnTo>
                  <a:lnTo>
                    <a:pt x="24" y="37"/>
                  </a:lnTo>
                  <a:lnTo>
                    <a:pt x="36" y="40"/>
                  </a:lnTo>
                  <a:lnTo>
                    <a:pt x="46" y="43"/>
                  </a:lnTo>
                  <a:lnTo>
                    <a:pt x="57" y="48"/>
                  </a:lnTo>
                  <a:lnTo>
                    <a:pt x="67" y="54"/>
                  </a:lnTo>
                  <a:lnTo>
                    <a:pt x="75" y="59"/>
                  </a:lnTo>
                  <a:lnTo>
                    <a:pt x="84" y="67"/>
                  </a:lnTo>
                  <a:lnTo>
                    <a:pt x="92" y="75"/>
                  </a:lnTo>
                  <a:lnTo>
                    <a:pt x="99" y="82"/>
                  </a:lnTo>
                  <a:lnTo>
                    <a:pt x="105" y="92"/>
                  </a:lnTo>
                  <a:lnTo>
                    <a:pt x="109" y="101"/>
                  </a:lnTo>
                  <a:lnTo>
                    <a:pt x="114" y="111"/>
                  </a:lnTo>
                  <a:lnTo>
                    <a:pt x="117" y="122"/>
                  </a:lnTo>
                  <a:lnTo>
                    <a:pt x="119" y="133"/>
                  </a:lnTo>
                  <a:lnTo>
                    <a:pt x="120" y="144"/>
                  </a:lnTo>
                  <a:lnTo>
                    <a:pt x="126" y="144"/>
                  </a:lnTo>
                  <a:lnTo>
                    <a:pt x="206" y="144"/>
                  </a:lnTo>
                  <a:lnTo>
                    <a:pt x="206" y="144"/>
                  </a:lnTo>
                  <a:lnTo>
                    <a:pt x="199" y="133"/>
                  </a:lnTo>
                  <a:lnTo>
                    <a:pt x="181" y="102"/>
                  </a:lnTo>
                  <a:lnTo>
                    <a:pt x="154" y="56"/>
                  </a:lnTo>
                  <a:lnTo>
                    <a:pt x="140" y="29"/>
                  </a:lnTo>
                  <a:lnTo>
                    <a:pt x="125" y="0"/>
                  </a:lnTo>
                  <a:lnTo>
                    <a:pt x="125" y="0"/>
                  </a:lnTo>
                  <a:close/>
                </a:path>
              </a:pathLst>
            </a:custGeom>
            <a:solidFill>
              <a:srgbClr val="FF6E55"/>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3" name="Freeform 29"/>
            <p:cNvSpPr>
              <a:spLocks/>
            </p:cNvSpPr>
            <p:nvPr/>
          </p:nvSpPr>
          <p:spPr bwMode="auto">
            <a:xfrm>
              <a:off x="4572000" y="1202035"/>
              <a:ext cx="103765" cy="502863"/>
            </a:xfrm>
            <a:custGeom>
              <a:avLst/>
              <a:gdLst/>
              <a:ahLst/>
              <a:cxnLst>
                <a:cxn ang="0">
                  <a:pos x="26" y="98"/>
                </a:cxn>
                <a:cxn ang="0">
                  <a:pos x="26" y="98"/>
                </a:cxn>
                <a:cxn ang="0">
                  <a:pos x="26" y="95"/>
                </a:cxn>
                <a:cxn ang="0">
                  <a:pos x="25" y="93"/>
                </a:cxn>
                <a:cxn ang="0">
                  <a:pos x="23" y="92"/>
                </a:cxn>
                <a:cxn ang="0">
                  <a:pos x="21" y="91"/>
                </a:cxn>
                <a:cxn ang="0">
                  <a:pos x="21" y="91"/>
                </a:cxn>
                <a:cxn ang="0">
                  <a:pos x="22" y="88"/>
                </a:cxn>
                <a:cxn ang="0">
                  <a:pos x="22" y="83"/>
                </a:cxn>
                <a:cxn ang="0">
                  <a:pos x="22" y="83"/>
                </a:cxn>
                <a:cxn ang="0">
                  <a:pos x="22" y="80"/>
                </a:cxn>
                <a:cxn ang="0">
                  <a:pos x="19" y="78"/>
                </a:cxn>
                <a:cxn ang="0">
                  <a:pos x="17" y="77"/>
                </a:cxn>
                <a:cxn ang="0">
                  <a:pos x="14" y="76"/>
                </a:cxn>
                <a:cxn ang="0">
                  <a:pos x="12" y="76"/>
                </a:cxn>
                <a:cxn ang="0">
                  <a:pos x="12" y="76"/>
                </a:cxn>
                <a:cxn ang="0">
                  <a:pos x="12" y="73"/>
                </a:cxn>
                <a:cxn ang="0">
                  <a:pos x="12" y="73"/>
                </a:cxn>
                <a:cxn ang="0">
                  <a:pos x="12" y="72"/>
                </a:cxn>
                <a:cxn ang="0">
                  <a:pos x="11" y="70"/>
                </a:cxn>
                <a:cxn ang="0">
                  <a:pos x="9" y="69"/>
                </a:cxn>
                <a:cxn ang="0">
                  <a:pos x="6" y="69"/>
                </a:cxn>
                <a:cxn ang="0">
                  <a:pos x="4" y="69"/>
                </a:cxn>
                <a:cxn ang="0">
                  <a:pos x="4" y="37"/>
                </a:cxn>
                <a:cxn ang="0">
                  <a:pos x="4" y="37"/>
                </a:cxn>
                <a:cxn ang="0">
                  <a:pos x="3" y="35"/>
                </a:cxn>
                <a:cxn ang="0">
                  <a:pos x="2" y="34"/>
                </a:cxn>
                <a:cxn ang="0">
                  <a:pos x="2" y="0"/>
                </a:cxn>
                <a:cxn ang="0">
                  <a:pos x="1" y="0"/>
                </a:cxn>
                <a:cxn ang="0">
                  <a:pos x="0" y="0"/>
                </a:cxn>
                <a:cxn ang="0">
                  <a:pos x="0" y="126"/>
                </a:cxn>
                <a:cxn ang="0">
                  <a:pos x="19" y="126"/>
                </a:cxn>
                <a:cxn ang="0">
                  <a:pos x="19" y="126"/>
                </a:cxn>
                <a:cxn ang="0">
                  <a:pos x="21" y="124"/>
                </a:cxn>
                <a:cxn ang="0">
                  <a:pos x="22" y="120"/>
                </a:cxn>
                <a:cxn ang="0">
                  <a:pos x="24" y="111"/>
                </a:cxn>
                <a:cxn ang="0">
                  <a:pos x="26" y="98"/>
                </a:cxn>
                <a:cxn ang="0">
                  <a:pos x="26" y="98"/>
                </a:cxn>
              </a:cxnLst>
              <a:rect l="0" t="0" r="r" b="b"/>
              <a:pathLst>
                <a:path w="26" h="126">
                  <a:moveTo>
                    <a:pt x="26" y="98"/>
                  </a:moveTo>
                  <a:lnTo>
                    <a:pt x="26" y="98"/>
                  </a:lnTo>
                  <a:lnTo>
                    <a:pt x="26" y="95"/>
                  </a:lnTo>
                  <a:lnTo>
                    <a:pt x="25" y="93"/>
                  </a:lnTo>
                  <a:lnTo>
                    <a:pt x="23" y="92"/>
                  </a:lnTo>
                  <a:lnTo>
                    <a:pt x="21" y="91"/>
                  </a:lnTo>
                  <a:lnTo>
                    <a:pt x="21" y="91"/>
                  </a:lnTo>
                  <a:lnTo>
                    <a:pt x="22" y="88"/>
                  </a:lnTo>
                  <a:lnTo>
                    <a:pt x="22" y="83"/>
                  </a:lnTo>
                  <a:lnTo>
                    <a:pt x="22" y="83"/>
                  </a:lnTo>
                  <a:lnTo>
                    <a:pt x="22" y="80"/>
                  </a:lnTo>
                  <a:lnTo>
                    <a:pt x="19" y="78"/>
                  </a:lnTo>
                  <a:lnTo>
                    <a:pt x="17" y="77"/>
                  </a:lnTo>
                  <a:lnTo>
                    <a:pt x="14" y="76"/>
                  </a:lnTo>
                  <a:lnTo>
                    <a:pt x="12" y="76"/>
                  </a:lnTo>
                  <a:lnTo>
                    <a:pt x="12" y="76"/>
                  </a:lnTo>
                  <a:lnTo>
                    <a:pt x="12" y="73"/>
                  </a:lnTo>
                  <a:lnTo>
                    <a:pt x="12" y="73"/>
                  </a:lnTo>
                  <a:lnTo>
                    <a:pt x="12" y="72"/>
                  </a:lnTo>
                  <a:lnTo>
                    <a:pt x="11" y="70"/>
                  </a:lnTo>
                  <a:lnTo>
                    <a:pt x="9" y="69"/>
                  </a:lnTo>
                  <a:lnTo>
                    <a:pt x="6" y="69"/>
                  </a:lnTo>
                  <a:lnTo>
                    <a:pt x="4" y="69"/>
                  </a:lnTo>
                  <a:lnTo>
                    <a:pt x="4" y="37"/>
                  </a:lnTo>
                  <a:lnTo>
                    <a:pt x="4" y="37"/>
                  </a:lnTo>
                  <a:lnTo>
                    <a:pt x="3" y="35"/>
                  </a:lnTo>
                  <a:lnTo>
                    <a:pt x="2" y="34"/>
                  </a:lnTo>
                  <a:lnTo>
                    <a:pt x="2" y="0"/>
                  </a:lnTo>
                  <a:lnTo>
                    <a:pt x="1" y="0"/>
                  </a:lnTo>
                  <a:lnTo>
                    <a:pt x="0" y="0"/>
                  </a:lnTo>
                  <a:lnTo>
                    <a:pt x="0" y="126"/>
                  </a:lnTo>
                  <a:lnTo>
                    <a:pt x="19" y="126"/>
                  </a:lnTo>
                  <a:lnTo>
                    <a:pt x="19" y="126"/>
                  </a:lnTo>
                  <a:lnTo>
                    <a:pt x="21" y="124"/>
                  </a:lnTo>
                  <a:lnTo>
                    <a:pt x="22" y="120"/>
                  </a:lnTo>
                  <a:lnTo>
                    <a:pt x="24" y="111"/>
                  </a:lnTo>
                  <a:lnTo>
                    <a:pt x="26" y="98"/>
                  </a:lnTo>
                  <a:lnTo>
                    <a:pt x="26" y="98"/>
                  </a:lnTo>
                  <a:close/>
                </a:path>
              </a:pathLst>
            </a:custGeom>
            <a:solidFill>
              <a:srgbClr val="1B6AA2"/>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4" name="Freeform 30"/>
            <p:cNvSpPr>
              <a:spLocks/>
            </p:cNvSpPr>
            <p:nvPr/>
          </p:nvSpPr>
          <p:spPr bwMode="auto">
            <a:xfrm>
              <a:off x="4572000" y="1704898"/>
              <a:ext cx="223495" cy="1636301"/>
            </a:xfrm>
            <a:custGeom>
              <a:avLst/>
              <a:gdLst/>
              <a:ahLst/>
              <a:cxnLst>
                <a:cxn ang="0">
                  <a:pos x="56" y="410"/>
                </a:cxn>
                <a:cxn ang="0">
                  <a:pos x="56" y="410"/>
                </a:cxn>
                <a:cxn ang="0">
                  <a:pos x="46" y="346"/>
                </a:cxn>
                <a:cxn ang="0">
                  <a:pos x="39" y="297"/>
                </a:cxn>
                <a:cxn ang="0">
                  <a:pos x="33" y="243"/>
                </a:cxn>
                <a:cxn ang="0">
                  <a:pos x="26" y="183"/>
                </a:cxn>
                <a:cxn ang="0">
                  <a:pos x="22" y="122"/>
                </a:cxn>
                <a:cxn ang="0">
                  <a:pos x="18" y="59"/>
                </a:cxn>
                <a:cxn ang="0">
                  <a:pos x="17" y="30"/>
                </a:cxn>
                <a:cxn ang="0">
                  <a:pos x="17" y="0"/>
                </a:cxn>
                <a:cxn ang="0">
                  <a:pos x="18" y="0"/>
                </a:cxn>
                <a:cxn ang="0">
                  <a:pos x="18" y="0"/>
                </a:cxn>
                <a:cxn ang="0">
                  <a:pos x="19" y="0"/>
                </a:cxn>
                <a:cxn ang="0">
                  <a:pos x="0" y="0"/>
                </a:cxn>
                <a:cxn ang="0">
                  <a:pos x="0" y="410"/>
                </a:cxn>
                <a:cxn ang="0">
                  <a:pos x="56" y="410"/>
                </a:cxn>
              </a:cxnLst>
              <a:rect l="0" t="0" r="r" b="b"/>
              <a:pathLst>
                <a:path w="56" h="410">
                  <a:moveTo>
                    <a:pt x="56" y="410"/>
                  </a:moveTo>
                  <a:lnTo>
                    <a:pt x="56" y="410"/>
                  </a:lnTo>
                  <a:lnTo>
                    <a:pt x="46" y="346"/>
                  </a:lnTo>
                  <a:lnTo>
                    <a:pt x="39" y="297"/>
                  </a:lnTo>
                  <a:lnTo>
                    <a:pt x="33" y="243"/>
                  </a:lnTo>
                  <a:lnTo>
                    <a:pt x="26" y="183"/>
                  </a:lnTo>
                  <a:lnTo>
                    <a:pt x="22" y="122"/>
                  </a:lnTo>
                  <a:lnTo>
                    <a:pt x="18" y="59"/>
                  </a:lnTo>
                  <a:lnTo>
                    <a:pt x="17" y="30"/>
                  </a:lnTo>
                  <a:lnTo>
                    <a:pt x="17" y="0"/>
                  </a:lnTo>
                  <a:lnTo>
                    <a:pt x="18" y="0"/>
                  </a:lnTo>
                  <a:lnTo>
                    <a:pt x="18" y="0"/>
                  </a:lnTo>
                  <a:lnTo>
                    <a:pt x="19" y="0"/>
                  </a:lnTo>
                  <a:lnTo>
                    <a:pt x="0" y="0"/>
                  </a:lnTo>
                  <a:lnTo>
                    <a:pt x="0" y="410"/>
                  </a:lnTo>
                  <a:lnTo>
                    <a:pt x="56" y="410"/>
                  </a:lnTo>
                  <a:close/>
                </a:path>
              </a:pathLst>
            </a:custGeom>
            <a:solidFill>
              <a:srgbClr val="48B49C"/>
            </a:solidFill>
            <a:ln w="9525">
              <a:noFill/>
              <a:round/>
              <a:headEnd/>
              <a:tailEnd/>
            </a:ln>
          </p:spPr>
          <p:txBody>
            <a:bodyPr vert="horz" wrap="square" lIns="121920" tIns="60960" rIns="121920" bIns="60960" numCol="1" anchor="t" anchorCtr="0" compatLnSpc="1">
              <a:prstTxWarp prst="textNoShape">
                <a:avLst/>
              </a:prstTxWarp>
            </a:bodyPr>
            <a:lstStyle/>
            <a:p>
              <a:endParaRPr lang="en-US" sz="3200" dirty="0"/>
            </a:p>
          </p:txBody>
        </p:sp>
        <p:sp>
          <p:nvSpPr>
            <p:cNvPr id="25" name="Freeform 31"/>
            <p:cNvSpPr>
              <a:spLocks/>
            </p:cNvSpPr>
            <p:nvPr/>
          </p:nvSpPr>
          <p:spPr bwMode="auto">
            <a:xfrm>
              <a:off x="4572000" y="3341199"/>
              <a:ext cx="279368" cy="83812"/>
            </a:xfrm>
            <a:custGeom>
              <a:avLst/>
              <a:gdLst/>
              <a:ahLst/>
              <a:cxnLst>
                <a:cxn ang="0">
                  <a:pos x="70" y="8"/>
                </a:cxn>
                <a:cxn ang="0">
                  <a:pos x="70" y="8"/>
                </a:cxn>
                <a:cxn ang="0">
                  <a:pos x="69" y="6"/>
                </a:cxn>
                <a:cxn ang="0">
                  <a:pos x="68" y="4"/>
                </a:cxn>
                <a:cxn ang="0">
                  <a:pos x="66" y="3"/>
                </a:cxn>
                <a:cxn ang="0">
                  <a:pos x="62" y="2"/>
                </a:cxn>
                <a:cxn ang="0">
                  <a:pos x="56" y="2"/>
                </a:cxn>
                <a:cxn ang="0">
                  <a:pos x="56" y="2"/>
                </a:cxn>
                <a:cxn ang="0">
                  <a:pos x="56" y="0"/>
                </a:cxn>
                <a:cxn ang="0">
                  <a:pos x="0" y="0"/>
                </a:cxn>
                <a:cxn ang="0">
                  <a:pos x="0" y="21"/>
                </a:cxn>
                <a:cxn ang="0">
                  <a:pos x="63" y="21"/>
                </a:cxn>
                <a:cxn ang="0">
                  <a:pos x="63" y="21"/>
                </a:cxn>
                <a:cxn ang="0">
                  <a:pos x="67" y="18"/>
                </a:cxn>
                <a:cxn ang="0">
                  <a:pos x="68" y="14"/>
                </a:cxn>
                <a:cxn ang="0">
                  <a:pos x="70" y="8"/>
                </a:cxn>
                <a:cxn ang="0">
                  <a:pos x="70" y="8"/>
                </a:cxn>
              </a:cxnLst>
              <a:rect l="0" t="0" r="r" b="b"/>
              <a:pathLst>
                <a:path w="70" h="21">
                  <a:moveTo>
                    <a:pt x="70" y="8"/>
                  </a:moveTo>
                  <a:lnTo>
                    <a:pt x="70" y="8"/>
                  </a:lnTo>
                  <a:lnTo>
                    <a:pt x="69" y="6"/>
                  </a:lnTo>
                  <a:lnTo>
                    <a:pt x="68" y="4"/>
                  </a:lnTo>
                  <a:lnTo>
                    <a:pt x="66" y="3"/>
                  </a:lnTo>
                  <a:lnTo>
                    <a:pt x="62" y="2"/>
                  </a:lnTo>
                  <a:lnTo>
                    <a:pt x="56" y="2"/>
                  </a:lnTo>
                  <a:lnTo>
                    <a:pt x="56" y="2"/>
                  </a:lnTo>
                  <a:lnTo>
                    <a:pt x="56" y="0"/>
                  </a:lnTo>
                  <a:lnTo>
                    <a:pt x="0" y="0"/>
                  </a:lnTo>
                  <a:lnTo>
                    <a:pt x="0" y="21"/>
                  </a:lnTo>
                  <a:lnTo>
                    <a:pt x="63" y="21"/>
                  </a:lnTo>
                  <a:lnTo>
                    <a:pt x="63" y="21"/>
                  </a:lnTo>
                  <a:lnTo>
                    <a:pt x="67" y="18"/>
                  </a:lnTo>
                  <a:lnTo>
                    <a:pt x="68" y="14"/>
                  </a:lnTo>
                  <a:lnTo>
                    <a:pt x="70" y="8"/>
                  </a:lnTo>
                  <a:lnTo>
                    <a:pt x="70" y="8"/>
                  </a:lnTo>
                  <a:close/>
                </a:path>
              </a:pathLst>
            </a:custGeom>
            <a:solidFill>
              <a:srgbClr val="FFB125"/>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6" name="Freeform 32"/>
            <p:cNvSpPr>
              <a:spLocks/>
            </p:cNvSpPr>
            <p:nvPr/>
          </p:nvSpPr>
          <p:spPr bwMode="auto">
            <a:xfrm>
              <a:off x="4572000" y="3425010"/>
              <a:ext cx="423043" cy="550755"/>
            </a:xfrm>
            <a:custGeom>
              <a:avLst/>
              <a:gdLst/>
              <a:ahLst/>
              <a:cxnLst>
                <a:cxn ang="0">
                  <a:pos x="59" y="1"/>
                </a:cxn>
                <a:cxn ang="0">
                  <a:pos x="62" y="1"/>
                </a:cxn>
                <a:cxn ang="0">
                  <a:pos x="62" y="1"/>
                </a:cxn>
                <a:cxn ang="0">
                  <a:pos x="63" y="0"/>
                </a:cxn>
                <a:cxn ang="0">
                  <a:pos x="0" y="0"/>
                </a:cxn>
                <a:cxn ang="0">
                  <a:pos x="0" y="44"/>
                </a:cxn>
                <a:cxn ang="0">
                  <a:pos x="1" y="44"/>
                </a:cxn>
                <a:cxn ang="0">
                  <a:pos x="25" y="44"/>
                </a:cxn>
                <a:cxn ang="0">
                  <a:pos x="25" y="44"/>
                </a:cxn>
                <a:cxn ang="0">
                  <a:pos x="33" y="84"/>
                </a:cxn>
                <a:cxn ang="0">
                  <a:pos x="39" y="114"/>
                </a:cxn>
                <a:cxn ang="0">
                  <a:pos x="46" y="138"/>
                </a:cxn>
                <a:cxn ang="0">
                  <a:pos x="106" y="138"/>
                </a:cxn>
                <a:cxn ang="0">
                  <a:pos x="106" y="138"/>
                </a:cxn>
                <a:cxn ang="0">
                  <a:pos x="91" y="103"/>
                </a:cxn>
                <a:cxn ang="0">
                  <a:pos x="78" y="68"/>
                </a:cxn>
                <a:cxn ang="0">
                  <a:pos x="67" y="34"/>
                </a:cxn>
                <a:cxn ang="0">
                  <a:pos x="62" y="18"/>
                </a:cxn>
                <a:cxn ang="0">
                  <a:pos x="59" y="1"/>
                </a:cxn>
                <a:cxn ang="0">
                  <a:pos x="59" y="1"/>
                </a:cxn>
              </a:cxnLst>
              <a:rect l="0" t="0" r="r" b="b"/>
              <a:pathLst>
                <a:path w="106" h="138">
                  <a:moveTo>
                    <a:pt x="59" y="1"/>
                  </a:moveTo>
                  <a:lnTo>
                    <a:pt x="62" y="1"/>
                  </a:lnTo>
                  <a:lnTo>
                    <a:pt x="62" y="1"/>
                  </a:lnTo>
                  <a:lnTo>
                    <a:pt x="63" y="0"/>
                  </a:lnTo>
                  <a:lnTo>
                    <a:pt x="0" y="0"/>
                  </a:lnTo>
                  <a:lnTo>
                    <a:pt x="0" y="44"/>
                  </a:lnTo>
                  <a:lnTo>
                    <a:pt x="1" y="44"/>
                  </a:lnTo>
                  <a:lnTo>
                    <a:pt x="25" y="44"/>
                  </a:lnTo>
                  <a:lnTo>
                    <a:pt x="25" y="44"/>
                  </a:lnTo>
                  <a:lnTo>
                    <a:pt x="33" y="84"/>
                  </a:lnTo>
                  <a:lnTo>
                    <a:pt x="39" y="114"/>
                  </a:lnTo>
                  <a:lnTo>
                    <a:pt x="46" y="138"/>
                  </a:lnTo>
                  <a:lnTo>
                    <a:pt x="106" y="138"/>
                  </a:lnTo>
                  <a:lnTo>
                    <a:pt x="106" y="138"/>
                  </a:lnTo>
                  <a:lnTo>
                    <a:pt x="91" y="103"/>
                  </a:lnTo>
                  <a:lnTo>
                    <a:pt x="78" y="68"/>
                  </a:lnTo>
                  <a:lnTo>
                    <a:pt x="67" y="34"/>
                  </a:lnTo>
                  <a:lnTo>
                    <a:pt x="62" y="18"/>
                  </a:lnTo>
                  <a:lnTo>
                    <a:pt x="59" y="1"/>
                  </a:lnTo>
                  <a:lnTo>
                    <a:pt x="59" y="1"/>
                  </a:lnTo>
                  <a:close/>
                </a:path>
              </a:pathLst>
            </a:custGeom>
            <a:solidFill>
              <a:srgbClr val="FFC353"/>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grpSp>
      <p:grpSp>
        <p:nvGrpSpPr>
          <p:cNvPr id="27" name="Group 86"/>
          <p:cNvGrpSpPr/>
          <p:nvPr/>
        </p:nvGrpSpPr>
        <p:grpSpPr>
          <a:xfrm>
            <a:off x="4095736" y="5715019"/>
            <a:ext cx="6762797" cy="584968"/>
            <a:chOff x="3071802" y="4286262"/>
            <a:chExt cx="5072098" cy="438726"/>
          </a:xfrm>
        </p:grpSpPr>
        <p:sp>
          <p:nvSpPr>
            <p:cNvPr id="28" name="Rectangle 69"/>
            <p:cNvSpPr/>
            <p:nvPr/>
          </p:nvSpPr>
          <p:spPr>
            <a:xfrm>
              <a:off x="4000496" y="4334307"/>
              <a:ext cx="1071570" cy="285752"/>
            </a:xfrm>
            <a:prstGeom prst="rect">
              <a:avLst/>
            </a:prstGeom>
            <a:solidFill>
              <a:srgbClr val="FF6E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cxnSp>
          <p:nvCxnSpPr>
            <p:cNvPr id="29" name="Straight Connector 28"/>
            <p:cNvCxnSpPr/>
            <p:nvPr/>
          </p:nvCxnSpPr>
          <p:spPr>
            <a:xfrm>
              <a:off x="3071802" y="4500576"/>
              <a:ext cx="785818" cy="1588"/>
            </a:xfrm>
            <a:prstGeom prst="line">
              <a:avLst/>
            </a:prstGeom>
            <a:ln w="12700">
              <a:solidFill>
                <a:srgbClr val="FF6E55"/>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0" name="Rectangle 53"/>
            <p:cNvSpPr/>
            <p:nvPr/>
          </p:nvSpPr>
          <p:spPr>
            <a:xfrm>
              <a:off x="5357818" y="4286262"/>
              <a:ext cx="2786082" cy="438726"/>
            </a:xfrm>
            <a:prstGeom prst="rect">
              <a:avLst/>
            </a:prstGeom>
          </p:spPr>
          <p:txBody>
            <a:bodyPr wrap="square">
              <a:spAutoFit/>
            </a:bodyPr>
            <a:lstStyle/>
            <a:p>
              <a:r>
                <a:rPr lang="ms-MY" sz="1067" dirty="0">
                  <a:solidFill>
                    <a:schemeClr val="bg1">
                      <a:lumMod val="65000"/>
                    </a:schemeClr>
                  </a:solidFill>
                  <a:latin typeface="Open Sans Light" pitchFamily="34" charset="0"/>
                  <a:ea typeface="Open Sans Light" pitchFamily="34" charset="0"/>
                  <a:cs typeface="Open Sans Light" pitchFamily="34" charset="0"/>
                </a:rPr>
                <a:t>Praesent sodales odio sit amet odio tristi Praesent sodales odio sit amet odio tristi Lorem ipsum dolor sit amet consectetur adipiscing</a:t>
              </a:r>
              <a:endParaRPr lang="en-US" sz="1067" dirty="0">
                <a:solidFill>
                  <a:schemeClr val="bg1">
                    <a:lumMod val="65000"/>
                  </a:schemeClr>
                </a:solidFill>
                <a:latin typeface="Open Sans Light" pitchFamily="34" charset="0"/>
                <a:ea typeface="Open Sans Light" pitchFamily="34" charset="0"/>
                <a:cs typeface="Open Sans Light" pitchFamily="34" charset="0"/>
              </a:endParaRPr>
            </a:p>
          </p:txBody>
        </p:sp>
        <p:sp>
          <p:nvSpPr>
            <p:cNvPr id="31" name="Rectangle 65"/>
            <p:cNvSpPr/>
            <p:nvPr/>
          </p:nvSpPr>
          <p:spPr>
            <a:xfrm>
              <a:off x="4071934" y="4325223"/>
              <a:ext cx="887503" cy="284742"/>
            </a:xfrm>
            <a:prstGeom prst="rect">
              <a:avLst/>
            </a:prstGeom>
          </p:spPr>
          <p:txBody>
            <a:bodyPr wrap="none">
              <a:spAutoFit/>
            </a:bodyPr>
            <a:lstStyle/>
            <a:p>
              <a:r>
                <a:rPr lang="en-US" sz="1867" dirty="0">
                  <a:solidFill>
                    <a:schemeClr val="bg1"/>
                  </a:solidFill>
                  <a:latin typeface="Open Sans" pitchFamily="34" charset="0"/>
                  <a:ea typeface="Open Sans" pitchFamily="34" charset="0"/>
                  <a:cs typeface="Open Sans" pitchFamily="34" charset="0"/>
                </a:rPr>
                <a:t>Service 2</a:t>
              </a:r>
            </a:p>
          </p:txBody>
        </p:sp>
      </p:grpSp>
      <p:grpSp>
        <p:nvGrpSpPr>
          <p:cNvPr id="32" name="Group 85"/>
          <p:cNvGrpSpPr/>
          <p:nvPr/>
        </p:nvGrpSpPr>
        <p:grpSpPr>
          <a:xfrm>
            <a:off x="3619483" y="4381509"/>
            <a:ext cx="7239051" cy="584968"/>
            <a:chOff x="2714612" y="3286130"/>
            <a:chExt cx="5429288" cy="438726"/>
          </a:xfrm>
        </p:grpSpPr>
        <p:sp>
          <p:nvSpPr>
            <p:cNvPr id="33" name="Rectangle 68"/>
            <p:cNvSpPr/>
            <p:nvPr/>
          </p:nvSpPr>
          <p:spPr>
            <a:xfrm>
              <a:off x="4000496" y="3328986"/>
              <a:ext cx="1071570" cy="285752"/>
            </a:xfrm>
            <a:prstGeom prst="rect">
              <a:avLst/>
            </a:prstGeom>
            <a:solidFill>
              <a:srgbClr val="FFC3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4" name="Rectangle 52"/>
            <p:cNvSpPr/>
            <p:nvPr/>
          </p:nvSpPr>
          <p:spPr>
            <a:xfrm>
              <a:off x="5357818" y="3286130"/>
              <a:ext cx="2786082" cy="438726"/>
            </a:xfrm>
            <a:prstGeom prst="rect">
              <a:avLst/>
            </a:prstGeom>
          </p:spPr>
          <p:txBody>
            <a:bodyPr wrap="square">
              <a:spAutoFit/>
            </a:bodyPr>
            <a:lstStyle/>
            <a:p>
              <a:r>
                <a:rPr lang="ms-MY" sz="1067" dirty="0">
                  <a:solidFill>
                    <a:schemeClr val="bg1">
                      <a:lumMod val="65000"/>
                    </a:schemeClr>
                  </a:solidFill>
                  <a:latin typeface="Open Sans Light" pitchFamily="34" charset="0"/>
                  <a:ea typeface="Open Sans Light" pitchFamily="34" charset="0"/>
                  <a:cs typeface="Open Sans Light" pitchFamily="34" charset="0"/>
                </a:rPr>
                <a:t>Praesent sodales odio sit amet odio tristi Praesent sodales odio sit amet odio tristi Lorem ipsum dolor sit amet consectetur adipiscing</a:t>
              </a:r>
              <a:endParaRPr lang="en-US" sz="1067" dirty="0">
                <a:solidFill>
                  <a:schemeClr val="bg1">
                    <a:lumMod val="65000"/>
                  </a:schemeClr>
                </a:solidFill>
                <a:latin typeface="Open Sans Light" pitchFamily="34" charset="0"/>
                <a:ea typeface="Open Sans Light" pitchFamily="34" charset="0"/>
                <a:cs typeface="Open Sans Light" pitchFamily="34" charset="0"/>
              </a:endParaRPr>
            </a:p>
          </p:txBody>
        </p:sp>
        <p:sp>
          <p:nvSpPr>
            <p:cNvPr id="35" name="Rectangle 64"/>
            <p:cNvSpPr/>
            <p:nvPr/>
          </p:nvSpPr>
          <p:spPr>
            <a:xfrm>
              <a:off x="4071934" y="3325091"/>
              <a:ext cx="887503" cy="284742"/>
            </a:xfrm>
            <a:prstGeom prst="rect">
              <a:avLst/>
            </a:prstGeom>
          </p:spPr>
          <p:txBody>
            <a:bodyPr wrap="none">
              <a:spAutoFit/>
            </a:bodyPr>
            <a:lstStyle/>
            <a:p>
              <a:r>
                <a:rPr lang="en-US" sz="1867" dirty="0">
                  <a:solidFill>
                    <a:schemeClr val="bg1"/>
                  </a:solidFill>
                  <a:latin typeface="Open Sans" pitchFamily="34" charset="0"/>
                  <a:ea typeface="Open Sans" pitchFamily="34" charset="0"/>
                  <a:cs typeface="Open Sans" pitchFamily="34" charset="0"/>
                </a:rPr>
                <a:t>Service 1</a:t>
              </a:r>
            </a:p>
          </p:txBody>
        </p:sp>
        <p:cxnSp>
          <p:nvCxnSpPr>
            <p:cNvPr id="36" name="Straight Connector 79"/>
            <p:cNvCxnSpPr/>
            <p:nvPr/>
          </p:nvCxnSpPr>
          <p:spPr>
            <a:xfrm>
              <a:off x="2714612" y="3500444"/>
              <a:ext cx="1143008" cy="2011"/>
            </a:xfrm>
            <a:prstGeom prst="line">
              <a:avLst/>
            </a:prstGeom>
            <a:ln w="12700">
              <a:solidFill>
                <a:srgbClr val="FFC35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37" name="组合 36"/>
          <p:cNvGrpSpPr/>
          <p:nvPr/>
        </p:nvGrpSpPr>
        <p:grpSpPr>
          <a:xfrm>
            <a:off x="2733675" y="409996"/>
            <a:ext cx="6724650" cy="1095930"/>
            <a:chOff x="2318533" y="409996"/>
            <a:chExt cx="6724650" cy="1095930"/>
          </a:xfrm>
        </p:grpSpPr>
        <p:sp>
          <p:nvSpPr>
            <p:cNvPr id="38" name="文本框 37"/>
            <p:cNvSpPr txBox="1"/>
            <p:nvPr/>
          </p:nvSpPr>
          <p:spPr>
            <a:xfrm>
              <a:off x="4414033" y="409996"/>
              <a:ext cx="2533650" cy="584775"/>
            </a:xfrm>
            <a:prstGeom prst="rect">
              <a:avLst/>
            </a:prstGeom>
            <a:noFill/>
          </p:spPr>
          <p:txBody>
            <a:bodyPr wrap="square" rtlCol="0">
              <a:spAutoFit/>
            </a:bodyPr>
            <a:lstStyle/>
            <a:p>
              <a:pPr algn="ctr"/>
              <a:r>
                <a:rPr lang="zh-CN" altLang="en-US" sz="3200" dirty="0">
                  <a:solidFill>
                    <a:srgbClr val="524F6A"/>
                  </a:solidFill>
                  <a:latin typeface="微软雅黑" panose="020B0503020204020204" pitchFamily="34" charset="-122"/>
                  <a:ea typeface="微软雅黑" panose="020B0503020204020204" pitchFamily="34" charset="-122"/>
                </a:rPr>
                <a:t>我们的服务</a:t>
              </a:r>
            </a:p>
          </p:txBody>
        </p:sp>
        <p:sp>
          <p:nvSpPr>
            <p:cNvPr id="39" name="文本框 38"/>
            <p:cNvSpPr txBox="1"/>
            <p:nvPr/>
          </p:nvSpPr>
          <p:spPr>
            <a:xfrm>
              <a:off x="2318533" y="1044261"/>
              <a:ext cx="6724650" cy="461665"/>
            </a:xfrm>
            <a:prstGeom prst="rect">
              <a:avLst/>
            </a:prstGeom>
            <a:noFill/>
          </p:spPr>
          <p:txBody>
            <a:bodyPr wrap="square" rtlCol="0">
              <a:spAutoFit/>
            </a:bodyPr>
            <a:lstStyle/>
            <a:p>
              <a:pPr algn="ctr"/>
              <a:r>
                <a:rPr lang="en-US" altLang="zh-CN" sz="2400" dirty="0">
                  <a:solidFill>
                    <a:srgbClr val="8CCCC9"/>
                  </a:solidFill>
                  <a:latin typeface="微软雅黑" panose="020B0503020204020204" pitchFamily="34" charset="-122"/>
                  <a:ea typeface="微软雅黑" panose="020B0503020204020204" pitchFamily="34" charset="-122"/>
                </a:rPr>
                <a:t>Lorem ipsum dolor sit</a:t>
              </a:r>
              <a:endParaRPr lang="zh-CN" altLang="en-US" sz="2400" dirty="0">
                <a:solidFill>
                  <a:srgbClr val="8CCCC9"/>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828790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lide(fromBottom)">
                                      <p:cBhvr>
                                        <p:cTn id="7" dur="500"/>
                                        <p:tgtEl>
                                          <p:spTgt spid="14"/>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slide(fromLeft)">
                                      <p:cBhvr>
                                        <p:cTn id="11" dur="500"/>
                                        <p:tgtEl>
                                          <p:spTgt spid="4"/>
                                        </p:tgtEl>
                                      </p:cBhvr>
                                    </p:animEffect>
                                  </p:childTnLst>
                                </p:cTn>
                              </p:par>
                            </p:childTnLst>
                          </p:cTn>
                        </p:par>
                        <p:par>
                          <p:cTn id="12" fill="hold">
                            <p:stCondLst>
                              <p:cond delay="1000"/>
                            </p:stCondLst>
                            <p:childTnLst>
                              <p:par>
                                <p:cTn id="13" presetID="12" presetClass="entr" presetSubtype="8"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slide(fromLeft)">
                                      <p:cBhvr>
                                        <p:cTn id="15" dur="500"/>
                                        <p:tgtEl>
                                          <p:spTgt spid="9"/>
                                        </p:tgtEl>
                                      </p:cBhvr>
                                    </p:animEffect>
                                  </p:childTnLst>
                                </p:cTn>
                              </p:par>
                            </p:childTnLst>
                          </p:cTn>
                        </p:par>
                        <p:par>
                          <p:cTn id="16" fill="hold">
                            <p:stCondLst>
                              <p:cond delay="1500"/>
                            </p:stCondLst>
                            <p:childTnLst>
                              <p:par>
                                <p:cTn id="17" presetID="12" presetClass="entr" presetSubtype="8"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slide(fromLeft)">
                                      <p:cBhvr>
                                        <p:cTn id="19" dur="500"/>
                                        <p:tgtEl>
                                          <p:spTgt spid="32"/>
                                        </p:tgtEl>
                                      </p:cBhvr>
                                    </p:animEffect>
                                  </p:childTnLst>
                                </p:cTn>
                              </p:par>
                            </p:childTnLst>
                          </p:cTn>
                        </p:par>
                        <p:par>
                          <p:cTn id="20" fill="hold">
                            <p:stCondLst>
                              <p:cond delay="2000"/>
                            </p:stCondLst>
                            <p:childTnLst>
                              <p:par>
                                <p:cTn id="21" presetID="12" presetClass="entr" presetSubtype="8" fill="hold" nodeType="after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slide(fromLeft)">
                                      <p:cBhvr>
                                        <p:cTn id="2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524F6A"/>
        </a:solidFill>
        <a:effectLst/>
      </p:bgPr>
    </p:bg>
    <p:spTree>
      <p:nvGrpSpPr>
        <p:cNvPr id="1" name=""/>
        <p:cNvGrpSpPr/>
        <p:nvPr/>
      </p:nvGrpSpPr>
      <p:grpSpPr>
        <a:xfrm>
          <a:off x="0" y="0"/>
          <a:ext cx="0" cy="0"/>
          <a:chOff x="0" y="0"/>
          <a:chExt cx="0" cy="0"/>
        </a:xfrm>
      </p:grpSpPr>
      <p:sp>
        <p:nvSpPr>
          <p:cNvPr id="4" name="Rectangle 13"/>
          <p:cNvSpPr/>
          <p:nvPr/>
        </p:nvSpPr>
        <p:spPr>
          <a:xfrm>
            <a:off x="857213" y="5619766"/>
            <a:ext cx="10363200" cy="707694"/>
          </a:xfrm>
          <a:prstGeom prst="rect">
            <a:avLst/>
          </a:prstGeom>
        </p:spPr>
        <p:txBody>
          <a:bodyPr wrap="square">
            <a:spAutoFit/>
          </a:bodyPr>
          <a:lstStyle/>
          <a:p>
            <a:r>
              <a:rPr lang="ms-MY" sz="1333" dirty="0">
                <a:solidFill>
                  <a:schemeClr val="bg1"/>
                </a:solidFill>
                <a:latin typeface="Open Sans Light" pitchFamily="34" charset="0"/>
                <a:ea typeface="Open Sans Light" pitchFamily="34" charset="0"/>
                <a:cs typeface="Open Sans Light" pitchFamily="34" charset="0"/>
              </a:rPr>
              <a:t>Lorem ipsum dolor sit amet consectetur adipiscing elit. Praesent sodales odio sit amet odio tristique quis tempus odio Lorem ipsum dolor sit amet, consectetur adipiscing elit. Lorem ipsum dolor sit amet, consectetur adipiscing elit. Praesent sodales odio sit amet odio tristique quis tempus odio Lorem ipsum dolor sit amet, consectetur adipiscing elit.</a:t>
            </a:r>
          </a:p>
        </p:txBody>
      </p:sp>
      <p:grpSp>
        <p:nvGrpSpPr>
          <p:cNvPr id="5" name="Group 60"/>
          <p:cNvGrpSpPr/>
          <p:nvPr/>
        </p:nvGrpSpPr>
        <p:grpSpPr>
          <a:xfrm>
            <a:off x="914400" y="1803401"/>
            <a:ext cx="2641600" cy="3352800"/>
            <a:chOff x="685800" y="1276350"/>
            <a:chExt cx="1981200" cy="2514600"/>
          </a:xfrm>
        </p:grpSpPr>
        <p:sp>
          <p:nvSpPr>
            <p:cNvPr id="6" name="Rectangle 35"/>
            <p:cNvSpPr/>
            <p:nvPr/>
          </p:nvSpPr>
          <p:spPr>
            <a:xfrm>
              <a:off x="762000" y="1276350"/>
              <a:ext cx="1828800" cy="2514600"/>
            </a:xfrm>
            <a:prstGeom prst="rect">
              <a:avLst/>
            </a:prstGeom>
            <a:solidFill>
              <a:srgbClr val="FF6E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7" name="Rectangle 44"/>
            <p:cNvSpPr/>
            <p:nvPr/>
          </p:nvSpPr>
          <p:spPr>
            <a:xfrm>
              <a:off x="685800" y="1962150"/>
              <a:ext cx="1981200" cy="457200"/>
            </a:xfrm>
            <a:prstGeom prst="rect">
              <a:avLst/>
            </a:prstGeom>
            <a:solidFill>
              <a:srgbClr val="FF4121">
                <a:alpha val="6666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8" name="Rectangle 39"/>
            <p:cNvSpPr/>
            <p:nvPr/>
          </p:nvSpPr>
          <p:spPr>
            <a:xfrm>
              <a:off x="1304866" y="2038350"/>
              <a:ext cx="678311" cy="284742"/>
            </a:xfrm>
            <a:prstGeom prst="rect">
              <a:avLst/>
            </a:prstGeom>
          </p:spPr>
          <p:txBody>
            <a:bodyPr wrap="none">
              <a:spAutoFit/>
            </a:bodyPr>
            <a:lstStyle/>
            <a:p>
              <a:pPr algn="ctr"/>
              <a:r>
                <a:rPr lang="en-US" sz="1867" dirty="0">
                  <a:solidFill>
                    <a:schemeClr val="bg1"/>
                  </a:solidFill>
                  <a:latin typeface="Open Sans" pitchFamily="34" charset="0"/>
                  <a:ea typeface="Open Sans" pitchFamily="34" charset="0"/>
                  <a:cs typeface="Open Sans" pitchFamily="34" charset="0"/>
                </a:rPr>
                <a:t>BASIC</a:t>
              </a:r>
            </a:p>
          </p:txBody>
        </p:sp>
        <p:sp>
          <p:nvSpPr>
            <p:cNvPr id="9" name="TextBox 40"/>
            <p:cNvSpPr txBox="1"/>
            <p:nvPr/>
          </p:nvSpPr>
          <p:spPr>
            <a:xfrm>
              <a:off x="990600" y="2571750"/>
              <a:ext cx="1390672" cy="1078949"/>
            </a:xfrm>
            <a:prstGeom prst="rect">
              <a:avLst/>
            </a:prstGeom>
            <a:noFill/>
          </p:spPr>
          <p:txBody>
            <a:bodyPr wrap="square" rtlCol="0">
              <a:spAutoFit/>
            </a:bodyPr>
            <a:lstStyle/>
            <a:p>
              <a:pPr algn="ctr">
                <a:lnSpc>
                  <a:spcPct val="150000"/>
                </a:lnSpc>
                <a:spcBef>
                  <a:spcPts val="267"/>
                </a:spcBef>
              </a:pPr>
              <a:r>
                <a:rPr lang="en-US" sz="1333" dirty="0">
                  <a:solidFill>
                    <a:schemeClr val="bg1"/>
                  </a:solidFill>
                  <a:latin typeface="Open Sans Light" pitchFamily="34" charset="0"/>
                  <a:ea typeface="Open Sans Light" pitchFamily="34" charset="0"/>
                  <a:cs typeface="Open Sans Light" pitchFamily="34" charset="0"/>
                </a:rPr>
                <a:t>999 messages</a:t>
              </a:r>
            </a:p>
            <a:p>
              <a:pPr algn="ctr">
                <a:lnSpc>
                  <a:spcPct val="150000"/>
                </a:lnSpc>
                <a:spcBef>
                  <a:spcPts val="267"/>
                </a:spcBef>
              </a:pPr>
              <a:r>
                <a:rPr lang="en-US" sz="1333" b="1" dirty="0">
                  <a:solidFill>
                    <a:schemeClr val="bg1"/>
                  </a:solidFill>
                  <a:latin typeface="Open Sans Light" pitchFamily="34" charset="0"/>
                  <a:ea typeface="Open Sans Light" pitchFamily="34" charset="0"/>
                  <a:cs typeface="Open Sans Light" pitchFamily="34" charset="0"/>
                </a:rPr>
                <a:t>unlimited</a:t>
              </a:r>
              <a:r>
                <a:rPr lang="en-US" sz="1333" dirty="0">
                  <a:solidFill>
                    <a:schemeClr val="bg1"/>
                  </a:solidFill>
                  <a:latin typeface="Open Sans Light" pitchFamily="34" charset="0"/>
                  <a:ea typeface="Open Sans Light" pitchFamily="34" charset="0"/>
                  <a:cs typeface="Open Sans Light" pitchFamily="34" charset="0"/>
                </a:rPr>
                <a:t> data</a:t>
              </a:r>
            </a:p>
            <a:p>
              <a:pPr algn="ctr">
                <a:lnSpc>
                  <a:spcPct val="150000"/>
                </a:lnSpc>
                <a:spcBef>
                  <a:spcPts val="267"/>
                </a:spcBef>
              </a:pPr>
              <a:r>
                <a:rPr lang="en-US" sz="1333" b="1" dirty="0">
                  <a:solidFill>
                    <a:schemeClr val="bg1"/>
                  </a:solidFill>
                  <a:latin typeface="Open Sans Light" pitchFamily="34" charset="0"/>
                  <a:ea typeface="Open Sans Light" pitchFamily="34" charset="0"/>
                  <a:cs typeface="Open Sans Light" pitchFamily="34" charset="0"/>
                </a:rPr>
                <a:t>unlimited</a:t>
              </a:r>
              <a:r>
                <a:rPr lang="en-US" sz="1333" dirty="0">
                  <a:solidFill>
                    <a:schemeClr val="bg1"/>
                  </a:solidFill>
                  <a:latin typeface="Open Sans Light" pitchFamily="34" charset="0"/>
                  <a:ea typeface="Open Sans Light" pitchFamily="34" charset="0"/>
                  <a:cs typeface="Open Sans Light" pitchFamily="34" charset="0"/>
                </a:rPr>
                <a:t> user</a:t>
              </a:r>
            </a:p>
            <a:p>
              <a:pPr algn="ctr">
                <a:lnSpc>
                  <a:spcPct val="150000"/>
                </a:lnSpc>
                <a:spcBef>
                  <a:spcPts val="267"/>
                </a:spcBef>
              </a:pPr>
              <a:r>
                <a:rPr lang="en-US" sz="1333" dirty="0">
                  <a:solidFill>
                    <a:schemeClr val="bg1"/>
                  </a:solidFill>
                  <a:latin typeface="Open Sans Light" pitchFamily="34" charset="0"/>
                  <a:ea typeface="Open Sans Light" pitchFamily="34" charset="0"/>
                  <a:cs typeface="Open Sans Light" pitchFamily="34" charset="0"/>
                </a:rPr>
                <a:t>first 30 day free</a:t>
              </a:r>
            </a:p>
          </p:txBody>
        </p:sp>
        <p:sp>
          <p:nvSpPr>
            <p:cNvPr id="10" name="Rectangle 41"/>
            <p:cNvSpPr/>
            <p:nvPr/>
          </p:nvSpPr>
          <p:spPr>
            <a:xfrm>
              <a:off x="1253505" y="1352550"/>
              <a:ext cx="936795" cy="500090"/>
            </a:xfrm>
            <a:prstGeom prst="rect">
              <a:avLst/>
            </a:prstGeom>
          </p:spPr>
          <p:txBody>
            <a:bodyPr wrap="none">
              <a:spAutoFit/>
            </a:bodyPr>
            <a:lstStyle/>
            <a:p>
              <a:pPr algn="ctr"/>
              <a:r>
                <a:rPr lang="en-US" sz="3733" dirty="0">
                  <a:solidFill>
                    <a:schemeClr val="bg1"/>
                  </a:solidFill>
                  <a:latin typeface="Open Sans" pitchFamily="34" charset="0"/>
                  <a:ea typeface="Open Sans" pitchFamily="34" charset="0"/>
                  <a:cs typeface="Open Sans" pitchFamily="34" charset="0"/>
                </a:rPr>
                <a:t>$199</a:t>
              </a:r>
            </a:p>
          </p:txBody>
        </p:sp>
      </p:grpSp>
      <p:grpSp>
        <p:nvGrpSpPr>
          <p:cNvPr id="11" name="Group 61"/>
          <p:cNvGrpSpPr/>
          <p:nvPr/>
        </p:nvGrpSpPr>
        <p:grpSpPr>
          <a:xfrm>
            <a:off x="4484915" y="1563917"/>
            <a:ext cx="3018971" cy="3831768"/>
            <a:chOff x="3505200" y="1276350"/>
            <a:chExt cx="1981200" cy="2514600"/>
          </a:xfrm>
        </p:grpSpPr>
        <p:sp>
          <p:nvSpPr>
            <p:cNvPr id="12" name="Rectangle 45"/>
            <p:cNvSpPr/>
            <p:nvPr/>
          </p:nvSpPr>
          <p:spPr>
            <a:xfrm>
              <a:off x="3581400" y="1276350"/>
              <a:ext cx="1828800" cy="2514600"/>
            </a:xfrm>
            <a:prstGeom prst="rect">
              <a:avLst/>
            </a:prstGeom>
            <a:solidFill>
              <a:srgbClr val="FFC3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3" name="Rectangle 49"/>
            <p:cNvSpPr/>
            <p:nvPr/>
          </p:nvSpPr>
          <p:spPr>
            <a:xfrm>
              <a:off x="3505200" y="1962150"/>
              <a:ext cx="1981200" cy="457200"/>
            </a:xfrm>
            <a:prstGeom prst="rect">
              <a:avLst/>
            </a:prstGeom>
            <a:solidFill>
              <a:srgbClr val="FFA605">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4" name="Rectangle 51"/>
            <p:cNvSpPr/>
            <p:nvPr/>
          </p:nvSpPr>
          <p:spPr>
            <a:xfrm>
              <a:off x="4253522" y="2038350"/>
              <a:ext cx="566171" cy="249149"/>
            </a:xfrm>
            <a:prstGeom prst="rect">
              <a:avLst/>
            </a:prstGeom>
          </p:spPr>
          <p:txBody>
            <a:bodyPr wrap="none">
              <a:spAutoFit/>
            </a:bodyPr>
            <a:lstStyle/>
            <a:p>
              <a:pPr algn="ctr"/>
              <a:r>
                <a:rPr lang="en-US" sz="1867" dirty="0">
                  <a:solidFill>
                    <a:schemeClr val="bg1"/>
                  </a:solidFill>
                  <a:latin typeface="Open Sans" pitchFamily="34" charset="0"/>
                  <a:ea typeface="Open Sans" pitchFamily="34" charset="0"/>
                  <a:cs typeface="Open Sans" pitchFamily="34" charset="0"/>
                </a:rPr>
                <a:t>GOLD</a:t>
              </a:r>
            </a:p>
          </p:txBody>
        </p:sp>
        <p:sp>
          <p:nvSpPr>
            <p:cNvPr id="15" name="TextBox 52"/>
            <p:cNvSpPr txBox="1"/>
            <p:nvPr/>
          </p:nvSpPr>
          <p:spPr>
            <a:xfrm>
              <a:off x="3810000" y="2571750"/>
              <a:ext cx="1390672" cy="944081"/>
            </a:xfrm>
            <a:prstGeom prst="rect">
              <a:avLst/>
            </a:prstGeom>
            <a:noFill/>
          </p:spPr>
          <p:txBody>
            <a:bodyPr wrap="square" rtlCol="0">
              <a:spAutoFit/>
            </a:bodyPr>
            <a:lstStyle/>
            <a:p>
              <a:pPr algn="ctr">
                <a:lnSpc>
                  <a:spcPct val="150000"/>
                </a:lnSpc>
                <a:spcBef>
                  <a:spcPts val="267"/>
                </a:spcBef>
              </a:pPr>
              <a:r>
                <a:rPr lang="en-US" sz="1333" dirty="0">
                  <a:solidFill>
                    <a:schemeClr val="bg1"/>
                  </a:solidFill>
                  <a:latin typeface="Open Sans Light" pitchFamily="34" charset="0"/>
                  <a:ea typeface="Open Sans Light" pitchFamily="34" charset="0"/>
                  <a:cs typeface="Open Sans Light" pitchFamily="34" charset="0"/>
                </a:rPr>
                <a:t>999 messages</a:t>
              </a:r>
            </a:p>
            <a:p>
              <a:pPr algn="ctr">
                <a:lnSpc>
                  <a:spcPct val="150000"/>
                </a:lnSpc>
                <a:spcBef>
                  <a:spcPts val="267"/>
                </a:spcBef>
              </a:pPr>
              <a:r>
                <a:rPr lang="en-US" sz="1333" b="1" dirty="0">
                  <a:solidFill>
                    <a:schemeClr val="bg1"/>
                  </a:solidFill>
                  <a:latin typeface="Open Sans Light" pitchFamily="34" charset="0"/>
                  <a:ea typeface="Open Sans Light" pitchFamily="34" charset="0"/>
                  <a:cs typeface="Open Sans Light" pitchFamily="34" charset="0"/>
                </a:rPr>
                <a:t>unlimited</a:t>
              </a:r>
              <a:r>
                <a:rPr lang="en-US" sz="1333" dirty="0">
                  <a:solidFill>
                    <a:schemeClr val="bg1"/>
                  </a:solidFill>
                  <a:latin typeface="Open Sans Light" pitchFamily="34" charset="0"/>
                  <a:ea typeface="Open Sans Light" pitchFamily="34" charset="0"/>
                  <a:cs typeface="Open Sans Light" pitchFamily="34" charset="0"/>
                </a:rPr>
                <a:t> data</a:t>
              </a:r>
            </a:p>
            <a:p>
              <a:pPr algn="ctr">
                <a:lnSpc>
                  <a:spcPct val="150000"/>
                </a:lnSpc>
                <a:spcBef>
                  <a:spcPts val="267"/>
                </a:spcBef>
              </a:pPr>
              <a:r>
                <a:rPr lang="en-US" sz="1333" b="1" dirty="0">
                  <a:solidFill>
                    <a:schemeClr val="bg1"/>
                  </a:solidFill>
                  <a:latin typeface="Open Sans Light" pitchFamily="34" charset="0"/>
                  <a:ea typeface="Open Sans Light" pitchFamily="34" charset="0"/>
                  <a:cs typeface="Open Sans Light" pitchFamily="34" charset="0"/>
                </a:rPr>
                <a:t>unlimited</a:t>
              </a:r>
              <a:r>
                <a:rPr lang="en-US" sz="1333" dirty="0">
                  <a:solidFill>
                    <a:schemeClr val="bg1"/>
                  </a:solidFill>
                  <a:latin typeface="Open Sans Light" pitchFamily="34" charset="0"/>
                  <a:ea typeface="Open Sans Light" pitchFamily="34" charset="0"/>
                  <a:cs typeface="Open Sans Light" pitchFamily="34" charset="0"/>
                </a:rPr>
                <a:t> user</a:t>
              </a:r>
            </a:p>
            <a:p>
              <a:pPr algn="ctr">
                <a:lnSpc>
                  <a:spcPct val="150000"/>
                </a:lnSpc>
                <a:spcBef>
                  <a:spcPts val="267"/>
                </a:spcBef>
              </a:pPr>
              <a:r>
                <a:rPr lang="en-US" sz="1333" dirty="0">
                  <a:solidFill>
                    <a:schemeClr val="bg1"/>
                  </a:solidFill>
                  <a:latin typeface="Open Sans Light" pitchFamily="34" charset="0"/>
                  <a:ea typeface="Open Sans Light" pitchFamily="34" charset="0"/>
                  <a:cs typeface="Open Sans Light" pitchFamily="34" charset="0"/>
                </a:rPr>
                <a:t>first 30 day free</a:t>
              </a:r>
            </a:p>
          </p:txBody>
        </p:sp>
        <p:sp>
          <p:nvSpPr>
            <p:cNvPr id="16" name="Rectangle 53"/>
            <p:cNvSpPr/>
            <p:nvPr/>
          </p:nvSpPr>
          <p:spPr>
            <a:xfrm>
              <a:off x="4131455" y="1352550"/>
              <a:ext cx="819696" cy="437579"/>
            </a:xfrm>
            <a:prstGeom prst="rect">
              <a:avLst/>
            </a:prstGeom>
          </p:spPr>
          <p:txBody>
            <a:bodyPr wrap="none">
              <a:spAutoFit/>
            </a:bodyPr>
            <a:lstStyle/>
            <a:p>
              <a:pPr algn="ctr"/>
              <a:r>
                <a:rPr lang="en-US" sz="3733" dirty="0">
                  <a:solidFill>
                    <a:schemeClr val="bg1"/>
                  </a:solidFill>
                  <a:latin typeface="Open Sans" pitchFamily="34" charset="0"/>
                  <a:ea typeface="Open Sans" pitchFamily="34" charset="0"/>
                  <a:cs typeface="Open Sans" pitchFamily="34" charset="0"/>
                </a:rPr>
                <a:t>$299</a:t>
              </a:r>
            </a:p>
          </p:txBody>
        </p:sp>
      </p:grpSp>
      <p:grpSp>
        <p:nvGrpSpPr>
          <p:cNvPr id="17" name="Group 62"/>
          <p:cNvGrpSpPr/>
          <p:nvPr/>
        </p:nvGrpSpPr>
        <p:grpSpPr>
          <a:xfrm>
            <a:off x="8534400" y="1803401"/>
            <a:ext cx="2641600" cy="3352800"/>
            <a:chOff x="6400800" y="1276350"/>
            <a:chExt cx="1981200" cy="2514600"/>
          </a:xfrm>
        </p:grpSpPr>
        <p:sp>
          <p:nvSpPr>
            <p:cNvPr id="18" name="Rectangle 54"/>
            <p:cNvSpPr/>
            <p:nvPr/>
          </p:nvSpPr>
          <p:spPr>
            <a:xfrm>
              <a:off x="6477000" y="1276350"/>
              <a:ext cx="1828800" cy="2514600"/>
            </a:xfrm>
            <a:prstGeom prst="rect">
              <a:avLst/>
            </a:prstGeom>
            <a:solidFill>
              <a:srgbClr val="48B4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19" name="Rectangle 55"/>
            <p:cNvSpPr/>
            <p:nvPr/>
          </p:nvSpPr>
          <p:spPr>
            <a:xfrm>
              <a:off x="6400800" y="1962150"/>
              <a:ext cx="1981200" cy="457200"/>
            </a:xfrm>
            <a:prstGeom prst="rect">
              <a:avLst/>
            </a:prstGeom>
            <a:solidFill>
              <a:srgbClr val="3A927F">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0" name="Rectangle 56"/>
            <p:cNvSpPr/>
            <p:nvPr/>
          </p:nvSpPr>
          <p:spPr>
            <a:xfrm>
              <a:off x="6873244" y="2038350"/>
              <a:ext cx="1032879" cy="284742"/>
            </a:xfrm>
            <a:prstGeom prst="rect">
              <a:avLst/>
            </a:prstGeom>
          </p:spPr>
          <p:txBody>
            <a:bodyPr wrap="none">
              <a:spAutoFit/>
            </a:bodyPr>
            <a:lstStyle/>
            <a:p>
              <a:pPr algn="ctr"/>
              <a:r>
                <a:rPr lang="en-US" sz="1867" dirty="0">
                  <a:solidFill>
                    <a:schemeClr val="bg1"/>
                  </a:solidFill>
                  <a:latin typeface="Open Sans" pitchFamily="34" charset="0"/>
                  <a:ea typeface="Open Sans" pitchFamily="34" charset="0"/>
                  <a:cs typeface="Open Sans" pitchFamily="34" charset="0"/>
                </a:rPr>
                <a:t>PLATINUM</a:t>
              </a:r>
            </a:p>
          </p:txBody>
        </p:sp>
        <p:sp>
          <p:nvSpPr>
            <p:cNvPr id="21" name="TextBox 57"/>
            <p:cNvSpPr txBox="1"/>
            <p:nvPr/>
          </p:nvSpPr>
          <p:spPr>
            <a:xfrm>
              <a:off x="6705600" y="2571750"/>
              <a:ext cx="1390672" cy="1078949"/>
            </a:xfrm>
            <a:prstGeom prst="rect">
              <a:avLst/>
            </a:prstGeom>
            <a:noFill/>
          </p:spPr>
          <p:txBody>
            <a:bodyPr wrap="square" rtlCol="0">
              <a:spAutoFit/>
            </a:bodyPr>
            <a:lstStyle/>
            <a:p>
              <a:pPr algn="ctr">
                <a:lnSpc>
                  <a:spcPct val="150000"/>
                </a:lnSpc>
                <a:spcBef>
                  <a:spcPts val="267"/>
                </a:spcBef>
              </a:pPr>
              <a:r>
                <a:rPr lang="en-US" sz="1333" dirty="0">
                  <a:solidFill>
                    <a:schemeClr val="bg1"/>
                  </a:solidFill>
                  <a:latin typeface="Open Sans Light" pitchFamily="34" charset="0"/>
                  <a:ea typeface="Open Sans Light" pitchFamily="34" charset="0"/>
                  <a:cs typeface="Open Sans Light" pitchFamily="34" charset="0"/>
                </a:rPr>
                <a:t>999 messages</a:t>
              </a:r>
            </a:p>
            <a:p>
              <a:pPr algn="ctr">
                <a:lnSpc>
                  <a:spcPct val="150000"/>
                </a:lnSpc>
                <a:spcBef>
                  <a:spcPts val="267"/>
                </a:spcBef>
              </a:pPr>
              <a:r>
                <a:rPr lang="en-US" sz="1333" b="1" dirty="0">
                  <a:solidFill>
                    <a:schemeClr val="bg1"/>
                  </a:solidFill>
                  <a:latin typeface="Open Sans Light" pitchFamily="34" charset="0"/>
                  <a:ea typeface="Open Sans Light" pitchFamily="34" charset="0"/>
                  <a:cs typeface="Open Sans Light" pitchFamily="34" charset="0"/>
                </a:rPr>
                <a:t>unlimited</a:t>
              </a:r>
              <a:r>
                <a:rPr lang="en-US" sz="1333" dirty="0">
                  <a:solidFill>
                    <a:schemeClr val="bg1"/>
                  </a:solidFill>
                  <a:latin typeface="Open Sans Light" pitchFamily="34" charset="0"/>
                  <a:ea typeface="Open Sans Light" pitchFamily="34" charset="0"/>
                  <a:cs typeface="Open Sans Light" pitchFamily="34" charset="0"/>
                </a:rPr>
                <a:t> data</a:t>
              </a:r>
            </a:p>
            <a:p>
              <a:pPr algn="ctr">
                <a:lnSpc>
                  <a:spcPct val="150000"/>
                </a:lnSpc>
                <a:spcBef>
                  <a:spcPts val="267"/>
                </a:spcBef>
              </a:pPr>
              <a:r>
                <a:rPr lang="en-US" sz="1333" b="1" dirty="0">
                  <a:solidFill>
                    <a:schemeClr val="bg1"/>
                  </a:solidFill>
                  <a:latin typeface="Open Sans Light" pitchFamily="34" charset="0"/>
                  <a:ea typeface="Open Sans Light" pitchFamily="34" charset="0"/>
                  <a:cs typeface="Open Sans Light" pitchFamily="34" charset="0"/>
                </a:rPr>
                <a:t>unlimited</a:t>
              </a:r>
              <a:r>
                <a:rPr lang="en-US" sz="1333" dirty="0">
                  <a:solidFill>
                    <a:schemeClr val="bg1"/>
                  </a:solidFill>
                  <a:latin typeface="Open Sans Light" pitchFamily="34" charset="0"/>
                  <a:ea typeface="Open Sans Light" pitchFamily="34" charset="0"/>
                  <a:cs typeface="Open Sans Light" pitchFamily="34" charset="0"/>
                </a:rPr>
                <a:t> user</a:t>
              </a:r>
            </a:p>
            <a:p>
              <a:pPr algn="ctr">
                <a:lnSpc>
                  <a:spcPct val="150000"/>
                </a:lnSpc>
                <a:spcBef>
                  <a:spcPts val="267"/>
                </a:spcBef>
              </a:pPr>
              <a:r>
                <a:rPr lang="en-US" sz="1333" dirty="0">
                  <a:solidFill>
                    <a:schemeClr val="bg1"/>
                  </a:solidFill>
                  <a:latin typeface="Open Sans Light" pitchFamily="34" charset="0"/>
                  <a:ea typeface="Open Sans Light" pitchFamily="34" charset="0"/>
                  <a:cs typeface="Open Sans Light" pitchFamily="34" charset="0"/>
                </a:rPr>
                <a:t>first 30 day free</a:t>
              </a:r>
            </a:p>
          </p:txBody>
        </p:sp>
        <p:sp>
          <p:nvSpPr>
            <p:cNvPr id="22" name="Rectangle 58"/>
            <p:cNvSpPr/>
            <p:nvPr/>
          </p:nvSpPr>
          <p:spPr>
            <a:xfrm>
              <a:off x="6968505" y="1352550"/>
              <a:ext cx="936795" cy="500090"/>
            </a:xfrm>
            <a:prstGeom prst="rect">
              <a:avLst/>
            </a:prstGeom>
          </p:spPr>
          <p:txBody>
            <a:bodyPr wrap="none">
              <a:spAutoFit/>
            </a:bodyPr>
            <a:lstStyle/>
            <a:p>
              <a:pPr algn="ctr"/>
              <a:r>
                <a:rPr lang="en-US" sz="3733" dirty="0">
                  <a:solidFill>
                    <a:schemeClr val="bg1"/>
                  </a:solidFill>
                  <a:latin typeface="Open Sans" pitchFamily="34" charset="0"/>
                  <a:ea typeface="Open Sans" pitchFamily="34" charset="0"/>
                  <a:cs typeface="Open Sans" pitchFamily="34" charset="0"/>
                </a:rPr>
                <a:t>$399</a:t>
              </a:r>
            </a:p>
          </p:txBody>
        </p:sp>
      </p:grpSp>
      <p:grpSp>
        <p:nvGrpSpPr>
          <p:cNvPr id="23" name="组合 22"/>
          <p:cNvGrpSpPr/>
          <p:nvPr/>
        </p:nvGrpSpPr>
        <p:grpSpPr>
          <a:xfrm>
            <a:off x="2733675" y="409996"/>
            <a:ext cx="6724650" cy="1095930"/>
            <a:chOff x="2318533" y="409996"/>
            <a:chExt cx="6724650" cy="1095930"/>
          </a:xfrm>
        </p:grpSpPr>
        <p:sp>
          <p:nvSpPr>
            <p:cNvPr id="24" name="文本框 23"/>
            <p:cNvSpPr txBox="1"/>
            <p:nvPr/>
          </p:nvSpPr>
          <p:spPr>
            <a:xfrm>
              <a:off x="4414033" y="409996"/>
              <a:ext cx="2533650" cy="584775"/>
            </a:xfrm>
            <a:prstGeom prst="rect">
              <a:avLst/>
            </a:prstGeom>
            <a:noFill/>
          </p:spPr>
          <p:txBody>
            <a:bodyPr wrap="square" rtlCol="0">
              <a:spAutoFit/>
            </a:bodyPr>
            <a:lstStyle/>
            <a:p>
              <a:pPr algn="ctr"/>
              <a:r>
                <a:rPr lang="zh-CN" altLang="en-US" sz="3200" dirty="0">
                  <a:solidFill>
                    <a:schemeClr val="bg1"/>
                  </a:solidFill>
                  <a:latin typeface="微软雅黑" panose="020B0503020204020204" pitchFamily="34" charset="-122"/>
                  <a:ea typeface="微软雅黑" panose="020B0503020204020204" pitchFamily="34" charset="-122"/>
                </a:rPr>
                <a:t>销售计划</a:t>
              </a:r>
            </a:p>
          </p:txBody>
        </p:sp>
        <p:sp>
          <p:nvSpPr>
            <p:cNvPr id="25" name="文本框 24"/>
            <p:cNvSpPr txBox="1"/>
            <p:nvPr/>
          </p:nvSpPr>
          <p:spPr>
            <a:xfrm>
              <a:off x="2318533" y="1044261"/>
              <a:ext cx="6724650" cy="461665"/>
            </a:xfrm>
            <a:prstGeom prst="rect">
              <a:avLst/>
            </a:prstGeom>
            <a:noFill/>
          </p:spPr>
          <p:txBody>
            <a:bodyPr wrap="square" rtlCol="0">
              <a:spAutoFit/>
            </a:bodyPr>
            <a:lstStyle/>
            <a:p>
              <a:pPr algn="ctr"/>
              <a:r>
                <a:rPr lang="en-US" altLang="zh-CN" sz="2400" dirty="0">
                  <a:solidFill>
                    <a:schemeClr val="bg1"/>
                  </a:solidFill>
                  <a:latin typeface="微软雅黑" panose="020B0503020204020204" pitchFamily="34" charset="-122"/>
                  <a:ea typeface="微软雅黑" panose="020B0503020204020204" pitchFamily="34" charset="-122"/>
                </a:rPr>
                <a:t>Lorem ipsum dolor sit</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182601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lide(fromTop)">
                                      <p:cBhvr>
                                        <p:cTn id="7" dur="500"/>
                                        <p:tgtEl>
                                          <p:spTgt spid="5"/>
                                        </p:tgtEl>
                                      </p:cBhvr>
                                    </p:animEffect>
                                  </p:childTnLst>
                                </p:cTn>
                              </p:par>
                            </p:childTnLst>
                          </p:cTn>
                        </p:par>
                        <p:par>
                          <p:cTn id="8" fill="hold">
                            <p:stCondLst>
                              <p:cond delay="500"/>
                            </p:stCondLst>
                            <p:childTnLst>
                              <p:par>
                                <p:cTn id="9" presetID="12" presetClass="entr" presetSubtype="1"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slide(fromTop)">
                                      <p:cBhvr>
                                        <p:cTn id="11" dur="500"/>
                                        <p:tgtEl>
                                          <p:spTgt spid="11"/>
                                        </p:tgtEl>
                                      </p:cBhvr>
                                    </p:animEffect>
                                  </p:childTnLst>
                                </p:cTn>
                              </p:par>
                            </p:childTnLst>
                          </p:cTn>
                        </p:par>
                        <p:par>
                          <p:cTn id="12" fill="hold">
                            <p:stCondLst>
                              <p:cond delay="1000"/>
                            </p:stCondLst>
                            <p:childTnLst>
                              <p:par>
                                <p:cTn id="13" presetID="12" presetClass="entr" presetSubtype="1"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slide(fromTop)">
                                      <p:cBhvr>
                                        <p:cTn id="15" dur="500"/>
                                        <p:tgtEl>
                                          <p:spTgt spid="17"/>
                                        </p:tgtEl>
                                      </p:cBhvr>
                                    </p:animEffect>
                                  </p:childTnLst>
                                </p:cTn>
                              </p:par>
                            </p:childTnLst>
                          </p:cTn>
                        </p:par>
                        <p:par>
                          <p:cTn id="16" fill="hold">
                            <p:stCondLst>
                              <p:cond delay="1500"/>
                            </p:stCondLst>
                            <p:childTnLst>
                              <p:par>
                                <p:cTn id="17" presetID="12" presetClass="entr" presetSubtype="8"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slide(fromLeft)">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42949" y="723900"/>
            <a:ext cx="4390754" cy="584775"/>
          </a:xfrm>
          <a:prstGeom prst="rect">
            <a:avLst/>
          </a:prstGeom>
          <a:noFill/>
        </p:spPr>
        <p:txBody>
          <a:bodyPr wrap="square" rtlCol="0">
            <a:spAutoFit/>
          </a:bodyPr>
          <a:lstStyle/>
          <a:p>
            <a:r>
              <a:rPr lang="zh-CN" altLang="en-US" sz="3200" dirty="0">
                <a:solidFill>
                  <a:srgbClr val="524F6A"/>
                </a:solidFill>
                <a:latin typeface="微软雅黑" panose="020B0503020204020204" pitchFamily="34" charset="-122"/>
                <a:ea typeface="微软雅黑" panose="020B0503020204020204" pitchFamily="34" charset="-122"/>
              </a:rPr>
              <a:t>产品展示</a:t>
            </a:r>
          </a:p>
        </p:txBody>
      </p:sp>
      <p:sp>
        <p:nvSpPr>
          <p:cNvPr id="5" name="文本框 4"/>
          <p:cNvSpPr txBox="1"/>
          <p:nvPr/>
        </p:nvSpPr>
        <p:spPr>
          <a:xfrm>
            <a:off x="742950" y="1199009"/>
            <a:ext cx="5871210" cy="461665"/>
          </a:xfrm>
          <a:prstGeom prst="rect">
            <a:avLst/>
          </a:prstGeom>
          <a:noFill/>
        </p:spPr>
        <p:txBody>
          <a:bodyPr wrap="square" rtlCol="0">
            <a:spAutoFit/>
          </a:bodyPr>
          <a:lstStyle/>
          <a:p>
            <a:r>
              <a:rPr lang="en-US" altLang="zh-CN" sz="2400" dirty="0">
                <a:solidFill>
                  <a:srgbClr val="8CCCC9"/>
                </a:solidFill>
                <a:latin typeface="微软雅黑" panose="020B0503020204020204" pitchFamily="34" charset="-122"/>
                <a:ea typeface="微软雅黑" panose="020B0503020204020204" pitchFamily="34" charset="-122"/>
              </a:rPr>
              <a:t>overview</a:t>
            </a:r>
            <a:endParaRPr lang="zh-CN" altLang="en-US" sz="2400" dirty="0">
              <a:solidFill>
                <a:srgbClr val="8CCCC9"/>
              </a:solidFill>
              <a:latin typeface="微软雅黑" panose="020B0503020204020204" pitchFamily="34" charset="-122"/>
              <a:ea typeface="微软雅黑" panose="020B0503020204020204" pitchFamily="34" charset="-122"/>
            </a:endParaRPr>
          </a:p>
        </p:txBody>
      </p:sp>
      <p:sp>
        <p:nvSpPr>
          <p:cNvPr id="6" name="矩形 5"/>
          <p:cNvSpPr/>
          <p:nvPr/>
        </p:nvSpPr>
        <p:spPr>
          <a:xfrm>
            <a:off x="-1" y="1960878"/>
            <a:ext cx="12192001" cy="332161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1382593" y="2312877"/>
            <a:ext cx="2810972" cy="2778426"/>
            <a:chOff x="2138399" y="-4521600"/>
            <a:chExt cx="2810972" cy="2778426"/>
          </a:xfrm>
        </p:grpSpPr>
        <p:sp>
          <p:nvSpPr>
            <p:cNvPr id="8" name="矩形 7"/>
            <p:cNvSpPr/>
            <p:nvPr/>
          </p:nvSpPr>
          <p:spPr>
            <a:xfrm>
              <a:off x="2138399" y="-4521600"/>
              <a:ext cx="2810972" cy="27784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rcRect l="1519" t="18675" r="2994" b="18675"/>
            <a:stretch>
              <a:fillRect/>
            </a:stretch>
          </p:blipFill>
          <p:spPr>
            <a:xfrm>
              <a:off x="2138399" y="-4515610"/>
              <a:ext cx="2810972" cy="1383223"/>
            </a:xfrm>
            <a:custGeom>
              <a:avLst/>
              <a:gdLst>
                <a:gd name="connsiteX0" fmla="*/ 0 w 2810972"/>
                <a:gd name="connsiteY0" fmla="*/ 0 h 1383223"/>
                <a:gd name="connsiteX1" fmla="*/ 2810972 w 2810972"/>
                <a:gd name="connsiteY1" fmla="*/ 0 h 1383223"/>
                <a:gd name="connsiteX2" fmla="*/ 2810972 w 2810972"/>
                <a:gd name="connsiteY2" fmla="*/ 1383223 h 1383223"/>
                <a:gd name="connsiteX3" fmla="*/ 0 w 2810972"/>
                <a:gd name="connsiteY3" fmla="*/ 1383223 h 1383223"/>
              </a:gdLst>
              <a:ahLst/>
              <a:cxnLst>
                <a:cxn ang="0">
                  <a:pos x="connsiteX0" y="connsiteY0"/>
                </a:cxn>
                <a:cxn ang="0">
                  <a:pos x="connsiteX1" y="connsiteY1"/>
                </a:cxn>
                <a:cxn ang="0">
                  <a:pos x="connsiteX2" y="connsiteY2"/>
                </a:cxn>
                <a:cxn ang="0">
                  <a:pos x="connsiteX3" y="connsiteY3"/>
                </a:cxn>
              </a:cxnLst>
              <a:rect l="l" t="t" r="r" b="b"/>
              <a:pathLst>
                <a:path w="2810972" h="1383223">
                  <a:moveTo>
                    <a:pt x="0" y="0"/>
                  </a:moveTo>
                  <a:lnTo>
                    <a:pt x="2810972" y="0"/>
                  </a:lnTo>
                  <a:lnTo>
                    <a:pt x="2810972" y="1383223"/>
                  </a:lnTo>
                  <a:lnTo>
                    <a:pt x="0" y="1383223"/>
                  </a:lnTo>
                  <a:close/>
                </a:path>
              </a:pathLst>
            </a:custGeom>
          </p:spPr>
        </p:pic>
      </p:grpSp>
      <p:grpSp>
        <p:nvGrpSpPr>
          <p:cNvPr id="10" name="组合 9"/>
          <p:cNvGrpSpPr/>
          <p:nvPr/>
        </p:nvGrpSpPr>
        <p:grpSpPr>
          <a:xfrm>
            <a:off x="4680684" y="2312877"/>
            <a:ext cx="2810972" cy="2778426"/>
            <a:chOff x="-3491051" y="4534196"/>
            <a:chExt cx="2810972" cy="2778426"/>
          </a:xfrm>
        </p:grpSpPr>
        <p:sp>
          <p:nvSpPr>
            <p:cNvPr id="11" name="矩形 10"/>
            <p:cNvSpPr/>
            <p:nvPr/>
          </p:nvSpPr>
          <p:spPr>
            <a:xfrm>
              <a:off x="-3491051" y="4534196"/>
              <a:ext cx="2810972" cy="27784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rcRect b="49867"/>
            <a:stretch>
              <a:fillRect/>
            </a:stretch>
          </p:blipFill>
          <p:spPr>
            <a:xfrm>
              <a:off x="-3491051" y="4540907"/>
              <a:ext cx="2794898" cy="1401167"/>
            </a:xfrm>
            <a:custGeom>
              <a:avLst/>
              <a:gdLst>
                <a:gd name="connsiteX0" fmla="*/ 0 w 2771054"/>
                <a:gd name="connsiteY0" fmla="*/ 0 h 1389213"/>
                <a:gd name="connsiteX1" fmla="*/ 2771054 w 2771054"/>
                <a:gd name="connsiteY1" fmla="*/ 0 h 1389213"/>
                <a:gd name="connsiteX2" fmla="*/ 2771054 w 2771054"/>
                <a:gd name="connsiteY2" fmla="*/ 1389213 h 1389213"/>
                <a:gd name="connsiteX3" fmla="*/ 0 w 2771054"/>
                <a:gd name="connsiteY3" fmla="*/ 1389213 h 1389213"/>
              </a:gdLst>
              <a:ahLst/>
              <a:cxnLst>
                <a:cxn ang="0">
                  <a:pos x="connsiteX0" y="connsiteY0"/>
                </a:cxn>
                <a:cxn ang="0">
                  <a:pos x="connsiteX1" y="connsiteY1"/>
                </a:cxn>
                <a:cxn ang="0">
                  <a:pos x="connsiteX2" y="connsiteY2"/>
                </a:cxn>
                <a:cxn ang="0">
                  <a:pos x="connsiteX3" y="connsiteY3"/>
                </a:cxn>
              </a:cxnLst>
              <a:rect l="l" t="t" r="r" b="b"/>
              <a:pathLst>
                <a:path w="2771054" h="1389213">
                  <a:moveTo>
                    <a:pt x="0" y="0"/>
                  </a:moveTo>
                  <a:lnTo>
                    <a:pt x="2771054" y="0"/>
                  </a:lnTo>
                  <a:lnTo>
                    <a:pt x="2771054" y="1389213"/>
                  </a:lnTo>
                  <a:lnTo>
                    <a:pt x="0" y="1389213"/>
                  </a:lnTo>
                  <a:close/>
                </a:path>
              </a:pathLst>
            </a:custGeom>
          </p:spPr>
        </p:pic>
      </p:grpSp>
      <p:grpSp>
        <p:nvGrpSpPr>
          <p:cNvPr id="13" name="组合 12"/>
          <p:cNvGrpSpPr/>
          <p:nvPr/>
        </p:nvGrpSpPr>
        <p:grpSpPr>
          <a:xfrm>
            <a:off x="7998435" y="2312877"/>
            <a:ext cx="2810972" cy="2778426"/>
            <a:chOff x="-3518975" y="3327394"/>
            <a:chExt cx="2810972" cy="2778426"/>
          </a:xfrm>
        </p:grpSpPr>
        <p:sp>
          <p:nvSpPr>
            <p:cNvPr id="14" name="矩形 13"/>
            <p:cNvSpPr/>
            <p:nvPr/>
          </p:nvSpPr>
          <p:spPr>
            <a:xfrm>
              <a:off x="-3518975" y="3327394"/>
              <a:ext cx="2810972" cy="27784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4">
              <a:extLst>
                <a:ext uri="{28A0092B-C50C-407E-A947-70E740481C1C}">
                  <a14:useLocalDpi xmlns:a14="http://schemas.microsoft.com/office/drawing/2010/main" val="0"/>
                </a:ext>
              </a:extLst>
            </a:blip>
            <a:srcRect l="2282" t="27373" r="2282" b="27373"/>
            <a:stretch>
              <a:fillRect/>
            </a:stretch>
          </p:blipFill>
          <p:spPr>
            <a:xfrm>
              <a:off x="-3518975" y="3327394"/>
              <a:ext cx="2810972" cy="1399535"/>
            </a:xfrm>
            <a:custGeom>
              <a:avLst/>
              <a:gdLst>
                <a:gd name="connsiteX0" fmla="*/ 0 w 2810972"/>
                <a:gd name="connsiteY0" fmla="*/ 0 h 1399535"/>
                <a:gd name="connsiteX1" fmla="*/ 2810972 w 2810972"/>
                <a:gd name="connsiteY1" fmla="*/ 0 h 1399535"/>
                <a:gd name="connsiteX2" fmla="*/ 2810972 w 2810972"/>
                <a:gd name="connsiteY2" fmla="*/ 1399535 h 1399535"/>
                <a:gd name="connsiteX3" fmla="*/ 0 w 2810972"/>
                <a:gd name="connsiteY3" fmla="*/ 1399535 h 1399535"/>
              </a:gdLst>
              <a:ahLst/>
              <a:cxnLst>
                <a:cxn ang="0">
                  <a:pos x="connsiteX0" y="connsiteY0"/>
                </a:cxn>
                <a:cxn ang="0">
                  <a:pos x="connsiteX1" y="connsiteY1"/>
                </a:cxn>
                <a:cxn ang="0">
                  <a:pos x="connsiteX2" y="connsiteY2"/>
                </a:cxn>
                <a:cxn ang="0">
                  <a:pos x="connsiteX3" y="connsiteY3"/>
                </a:cxn>
              </a:cxnLst>
              <a:rect l="l" t="t" r="r" b="b"/>
              <a:pathLst>
                <a:path w="2810972" h="1399535">
                  <a:moveTo>
                    <a:pt x="0" y="0"/>
                  </a:moveTo>
                  <a:lnTo>
                    <a:pt x="2810972" y="0"/>
                  </a:lnTo>
                  <a:lnTo>
                    <a:pt x="2810972" y="1399535"/>
                  </a:lnTo>
                  <a:lnTo>
                    <a:pt x="0" y="1399535"/>
                  </a:lnTo>
                  <a:close/>
                </a:path>
              </a:pathLst>
            </a:custGeom>
          </p:spPr>
        </p:pic>
      </p:grpSp>
      <p:grpSp>
        <p:nvGrpSpPr>
          <p:cNvPr id="16" name="组合 15"/>
          <p:cNvGrpSpPr/>
          <p:nvPr/>
        </p:nvGrpSpPr>
        <p:grpSpPr>
          <a:xfrm>
            <a:off x="1382593" y="3887771"/>
            <a:ext cx="2665220" cy="923330"/>
            <a:chOff x="1087630" y="4341570"/>
            <a:chExt cx="2665220" cy="923330"/>
          </a:xfrm>
        </p:grpSpPr>
        <p:sp>
          <p:nvSpPr>
            <p:cNvPr id="17" name="文本框 16"/>
            <p:cNvSpPr txBox="1"/>
            <p:nvPr/>
          </p:nvSpPr>
          <p:spPr>
            <a:xfrm>
              <a:off x="2406681" y="4341570"/>
              <a:ext cx="1346169" cy="400110"/>
            </a:xfrm>
            <a:prstGeom prst="rect">
              <a:avLst/>
            </a:prstGeom>
            <a:noFill/>
          </p:spPr>
          <p:txBody>
            <a:bodyPr wrap="square" rtlCol="0">
              <a:spAutoFit/>
            </a:bodyPr>
            <a:lstStyle/>
            <a:p>
              <a:pPr algn="r"/>
              <a:r>
                <a:rPr lang="en-US" altLang="zh-CN" sz="2000" dirty="0">
                  <a:solidFill>
                    <a:srgbClr val="524F6A"/>
                  </a:solidFill>
                  <a:latin typeface="微软雅黑" panose="020B0503020204020204" pitchFamily="34" charset="-122"/>
                  <a:ea typeface="微软雅黑" panose="020B0503020204020204" pitchFamily="34" charset="-122"/>
                </a:rPr>
                <a:t>inform</a:t>
              </a:r>
              <a:endParaRPr lang="zh-CN" altLang="en-US" sz="2000" dirty="0">
                <a:solidFill>
                  <a:srgbClr val="524F6A"/>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1087630" y="4741680"/>
              <a:ext cx="2665220" cy="523220"/>
            </a:xfrm>
            <a:prstGeom prst="rect">
              <a:avLst/>
            </a:prstGeom>
            <a:noFill/>
          </p:spPr>
          <p:txBody>
            <a:bodyPr wrap="square" rtlCol="0">
              <a:spAutoFit/>
            </a:bodyPr>
            <a:lstStyle/>
            <a:p>
              <a:pPr algn="r"/>
              <a:r>
                <a:rPr lang="en-US" altLang="zh-CN" sz="1400" dirty="0">
                  <a:solidFill>
                    <a:srgbClr val="524F6A"/>
                  </a:solidFill>
                  <a:latin typeface="微软雅黑" panose="020B0503020204020204" pitchFamily="34" charset="-122"/>
                  <a:ea typeface="微软雅黑" panose="020B0503020204020204" pitchFamily="34" charset="-122"/>
                </a:rPr>
                <a:t>Double-click the input speech information.</a:t>
              </a:r>
              <a:endParaRPr lang="zh-CN" altLang="en-US" sz="1400" dirty="0">
                <a:solidFill>
                  <a:srgbClr val="524F6A"/>
                </a:solidFill>
                <a:latin typeface="微软雅黑" panose="020B0503020204020204" pitchFamily="34" charset="-122"/>
                <a:ea typeface="微软雅黑" panose="020B0503020204020204" pitchFamily="34" charset="-122"/>
              </a:endParaRPr>
            </a:p>
          </p:txBody>
        </p:sp>
      </p:grpSp>
      <p:grpSp>
        <p:nvGrpSpPr>
          <p:cNvPr id="19" name="组合 18"/>
          <p:cNvGrpSpPr/>
          <p:nvPr/>
        </p:nvGrpSpPr>
        <p:grpSpPr>
          <a:xfrm>
            <a:off x="4763389" y="3887771"/>
            <a:ext cx="2665220" cy="923330"/>
            <a:chOff x="1087630" y="4341570"/>
            <a:chExt cx="2665220" cy="923330"/>
          </a:xfrm>
        </p:grpSpPr>
        <p:sp>
          <p:nvSpPr>
            <p:cNvPr id="20" name="文本框 19"/>
            <p:cNvSpPr txBox="1"/>
            <p:nvPr/>
          </p:nvSpPr>
          <p:spPr>
            <a:xfrm>
              <a:off x="2406681" y="4341570"/>
              <a:ext cx="1346169" cy="400110"/>
            </a:xfrm>
            <a:prstGeom prst="rect">
              <a:avLst/>
            </a:prstGeom>
            <a:noFill/>
          </p:spPr>
          <p:txBody>
            <a:bodyPr wrap="square" rtlCol="0">
              <a:spAutoFit/>
            </a:bodyPr>
            <a:lstStyle/>
            <a:p>
              <a:pPr algn="r"/>
              <a:r>
                <a:rPr lang="en-US" altLang="zh-CN" sz="2000" dirty="0">
                  <a:solidFill>
                    <a:srgbClr val="524F6A"/>
                  </a:solidFill>
                  <a:latin typeface="微软雅黑" panose="020B0503020204020204" pitchFamily="34" charset="-122"/>
                  <a:ea typeface="微软雅黑" panose="020B0503020204020204" pitchFamily="34" charset="-122"/>
                </a:rPr>
                <a:t>inform</a:t>
              </a:r>
              <a:endParaRPr lang="zh-CN" altLang="en-US" sz="2000" dirty="0">
                <a:solidFill>
                  <a:srgbClr val="524F6A"/>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1087630" y="4741680"/>
              <a:ext cx="2665220" cy="523220"/>
            </a:xfrm>
            <a:prstGeom prst="rect">
              <a:avLst/>
            </a:prstGeom>
            <a:noFill/>
          </p:spPr>
          <p:txBody>
            <a:bodyPr wrap="square" rtlCol="0">
              <a:spAutoFit/>
            </a:bodyPr>
            <a:lstStyle/>
            <a:p>
              <a:pPr algn="r"/>
              <a:r>
                <a:rPr lang="en-US" altLang="zh-CN" sz="1400" dirty="0">
                  <a:solidFill>
                    <a:srgbClr val="524F6A"/>
                  </a:solidFill>
                  <a:latin typeface="微软雅黑" panose="020B0503020204020204" pitchFamily="34" charset="-122"/>
                  <a:ea typeface="微软雅黑" panose="020B0503020204020204" pitchFamily="34" charset="-122"/>
                </a:rPr>
                <a:t>Double-click the input speech information.</a:t>
              </a:r>
              <a:endParaRPr lang="zh-CN" altLang="en-US" sz="1400" dirty="0">
                <a:solidFill>
                  <a:srgbClr val="524F6A"/>
                </a:solidFill>
                <a:latin typeface="微软雅黑" panose="020B0503020204020204" pitchFamily="34" charset="-122"/>
                <a:ea typeface="微软雅黑" panose="020B0503020204020204" pitchFamily="34" charset="-122"/>
              </a:endParaRPr>
            </a:p>
          </p:txBody>
        </p:sp>
      </p:grpSp>
      <p:grpSp>
        <p:nvGrpSpPr>
          <p:cNvPr id="22" name="组合 21"/>
          <p:cNvGrpSpPr/>
          <p:nvPr/>
        </p:nvGrpSpPr>
        <p:grpSpPr>
          <a:xfrm>
            <a:off x="7998435" y="3887771"/>
            <a:ext cx="2665220" cy="923330"/>
            <a:chOff x="1087630" y="4341570"/>
            <a:chExt cx="2665220" cy="923330"/>
          </a:xfrm>
        </p:grpSpPr>
        <p:sp>
          <p:nvSpPr>
            <p:cNvPr id="23" name="文本框 22"/>
            <p:cNvSpPr txBox="1"/>
            <p:nvPr/>
          </p:nvSpPr>
          <p:spPr>
            <a:xfrm>
              <a:off x="2406681" y="4341570"/>
              <a:ext cx="1346169" cy="400110"/>
            </a:xfrm>
            <a:prstGeom prst="rect">
              <a:avLst/>
            </a:prstGeom>
            <a:noFill/>
          </p:spPr>
          <p:txBody>
            <a:bodyPr wrap="square" rtlCol="0">
              <a:spAutoFit/>
            </a:bodyPr>
            <a:lstStyle/>
            <a:p>
              <a:pPr algn="r"/>
              <a:r>
                <a:rPr lang="en-US" altLang="zh-CN" sz="2000" dirty="0">
                  <a:solidFill>
                    <a:srgbClr val="524F6A"/>
                  </a:solidFill>
                  <a:latin typeface="微软雅黑" panose="020B0503020204020204" pitchFamily="34" charset="-122"/>
                  <a:ea typeface="微软雅黑" panose="020B0503020204020204" pitchFamily="34" charset="-122"/>
                </a:rPr>
                <a:t>inform</a:t>
              </a:r>
              <a:endParaRPr lang="zh-CN" altLang="en-US" sz="2000" dirty="0">
                <a:solidFill>
                  <a:srgbClr val="524F6A"/>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1087630" y="4741680"/>
              <a:ext cx="2665220" cy="523220"/>
            </a:xfrm>
            <a:prstGeom prst="rect">
              <a:avLst/>
            </a:prstGeom>
            <a:noFill/>
          </p:spPr>
          <p:txBody>
            <a:bodyPr wrap="square" rtlCol="0">
              <a:spAutoFit/>
            </a:bodyPr>
            <a:lstStyle/>
            <a:p>
              <a:pPr algn="r"/>
              <a:r>
                <a:rPr lang="en-US" altLang="zh-CN" sz="1400" dirty="0">
                  <a:solidFill>
                    <a:srgbClr val="524F6A"/>
                  </a:solidFill>
                  <a:latin typeface="微软雅黑" panose="020B0503020204020204" pitchFamily="34" charset="-122"/>
                  <a:ea typeface="微软雅黑" panose="020B0503020204020204" pitchFamily="34" charset="-122"/>
                </a:rPr>
                <a:t>Double-click the input speech information.</a:t>
              </a:r>
              <a:endParaRPr lang="zh-CN" altLang="en-US" sz="1400" dirty="0">
                <a:solidFill>
                  <a:srgbClr val="524F6A"/>
                </a:solidFill>
                <a:latin typeface="微软雅黑" panose="020B0503020204020204" pitchFamily="34" charset="-122"/>
                <a:ea typeface="微软雅黑" panose="020B0503020204020204" pitchFamily="34" charset="-122"/>
              </a:endParaRPr>
            </a:p>
          </p:txBody>
        </p:sp>
      </p:grpSp>
      <p:sp>
        <p:nvSpPr>
          <p:cNvPr id="25" name="文本框 24"/>
          <p:cNvSpPr txBox="1"/>
          <p:nvPr/>
        </p:nvSpPr>
        <p:spPr>
          <a:xfrm>
            <a:off x="1161546" y="5995811"/>
            <a:ext cx="6474055" cy="656590"/>
          </a:xfrm>
          <a:prstGeom prst="rect">
            <a:avLst/>
          </a:prstGeom>
          <a:noFill/>
        </p:spPr>
        <p:txBody>
          <a:bodyPr wrap="square" rtlCol="0">
            <a:spAutoFit/>
          </a:bodyPr>
          <a:lstStyle/>
          <a:p>
            <a:pPr>
              <a:lnSpc>
                <a:spcPts val="2200"/>
              </a:lnSpc>
            </a:pPr>
            <a:r>
              <a:rPr lang="en-US" altLang="zh-CN" sz="1600" dirty="0">
                <a:solidFill>
                  <a:srgbClr val="77748A"/>
                </a:solidFill>
              </a:rPr>
              <a:t>Flattening of the concept of the core meaning is: remove redundancy, messiness and multifarious adornment effect. </a:t>
            </a:r>
            <a:endParaRPr lang="zh-CN" altLang="en-US" sz="1600" dirty="0">
              <a:solidFill>
                <a:srgbClr val="77748A"/>
              </a:solidFill>
            </a:endParaRPr>
          </a:p>
        </p:txBody>
      </p:sp>
    </p:spTree>
    <p:extLst>
      <p:ext uri="{BB962C8B-B14F-4D97-AF65-F5344CB8AC3E}">
        <p14:creationId xmlns:p14="http://schemas.microsoft.com/office/powerpoint/2010/main" val="32095010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8"/>
          <p:cNvSpPr/>
          <p:nvPr/>
        </p:nvSpPr>
        <p:spPr>
          <a:xfrm>
            <a:off x="5114297" y="1958608"/>
            <a:ext cx="1766214" cy="1766214"/>
          </a:xfrm>
          <a:prstGeom prst="ellipse">
            <a:avLst/>
          </a:prstGeom>
          <a:solidFill>
            <a:srgbClr val="C4CC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4"/>
          <p:cNvSpPr/>
          <p:nvPr/>
        </p:nvSpPr>
        <p:spPr>
          <a:xfrm>
            <a:off x="2570921" y="4553161"/>
            <a:ext cx="7066565" cy="954107"/>
          </a:xfrm>
          <a:prstGeom prst="rect">
            <a:avLst/>
          </a:prstGeom>
        </p:spPr>
        <p:txBody>
          <a:bodyPr wrap="square">
            <a:spAutoFit/>
          </a:bodyPr>
          <a:lstStyle/>
          <a:p>
            <a:pPr algn="ctr"/>
            <a:r>
              <a:rPr lang="en-US" sz="1400" noProof="1">
                <a:solidFill>
                  <a:schemeClr val="bg1">
                    <a:lumMod val="65000"/>
                  </a:schemeClr>
                </a:solidFill>
                <a:latin typeface="Open Sans Light" pitchFamily="34" charset="0"/>
                <a:ea typeface="Open Sans Light" pitchFamily="34" charset="0"/>
                <a:cs typeface="Open Sans Light" pitchFamily="34" charset="0"/>
              </a:rPr>
              <a:t>Lorem ipsum dolor sit amet, consectetur adipiscing elit. Curabitur elementum posuere pretium. Quisque nibh dolor, dignissim ac dignissim ut, luctus ac urna. Aliquam aliquet non massa quis tincidunt. Mauris ullamcorper justo tristique dui posuere tincidunt. In nec lacus laoreet orci varius imperdiet sit amet in augue.</a:t>
            </a:r>
          </a:p>
        </p:txBody>
      </p:sp>
      <p:grpSp>
        <p:nvGrpSpPr>
          <p:cNvPr id="13" name="Group 7"/>
          <p:cNvGrpSpPr/>
          <p:nvPr/>
        </p:nvGrpSpPr>
        <p:grpSpPr>
          <a:xfrm>
            <a:off x="4899983" y="3867565"/>
            <a:ext cx="2286016" cy="400110"/>
            <a:chOff x="3428992" y="2714626"/>
            <a:chExt cx="2286016" cy="400110"/>
          </a:xfrm>
        </p:grpSpPr>
        <p:sp>
          <p:nvSpPr>
            <p:cNvPr id="14" name="Rectangle 20"/>
            <p:cNvSpPr/>
            <p:nvPr/>
          </p:nvSpPr>
          <p:spPr>
            <a:xfrm>
              <a:off x="3428992" y="2714626"/>
              <a:ext cx="2286016" cy="400110"/>
            </a:xfrm>
            <a:prstGeom prst="rect">
              <a:avLst/>
            </a:prstGeom>
          </p:spPr>
          <p:txBody>
            <a:bodyPr wrap="square">
              <a:spAutoFit/>
            </a:bodyPr>
            <a:lstStyle/>
            <a:p>
              <a:pPr algn="ctr"/>
              <a:r>
                <a:rPr lang="en-US" sz="2000" dirty="0">
                  <a:solidFill>
                    <a:schemeClr val="bg1">
                      <a:lumMod val="75000"/>
                    </a:schemeClr>
                  </a:solidFill>
                  <a:latin typeface="Open Sans" pitchFamily="34" charset="0"/>
                  <a:ea typeface="Open Sans" pitchFamily="34" charset="0"/>
                  <a:cs typeface="Open Sans" pitchFamily="34" charset="0"/>
                </a:rPr>
                <a:t>WELCOME</a:t>
              </a:r>
              <a:endParaRPr lang="id-ID" sz="2000" dirty="0">
                <a:solidFill>
                  <a:schemeClr val="bg1">
                    <a:lumMod val="75000"/>
                  </a:schemeClr>
                </a:solidFill>
                <a:latin typeface="Open Sans" pitchFamily="34" charset="0"/>
                <a:ea typeface="Open Sans" pitchFamily="34" charset="0"/>
                <a:cs typeface="Open Sans" pitchFamily="34" charset="0"/>
              </a:endParaRPr>
            </a:p>
          </p:txBody>
        </p:sp>
        <p:cxnSp>
          <p:nvCxnSpPr>
            <p:cNvPr id="15" name="Straight Connector 25"/>
            <p:cNvCxnSpPr/>
            <p:nvPr/>
          </p:nvCxnSpPr>
          <p:spPr>
            <a:xfrm rot="5400000">
              <a:off x="5394728" y="2916651"/>
              <a:ext cx="213520" cy="1588"/>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31"/>
            <p:cNvCxnSpPr/>
            <p:nvPr/>
          </p:nvCxnSpPr>
          <p:spPr>
            <a:xfrm rot="5400000">
              <a:off x="3537340" y="2916651"/>
              <a:ext cx="213520" cy="1588"/>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8" name="任意多边形 17"/>
          <p:cNvSpPr/>
          <p:nvPr/>
        </p:nvSpPr>
        <p:spPr>
          <a:xfrm>
            <a:off x="5340350" y="2407007"/>
            <a:ext cx="1295400" cy="1330515"/>
          </a:xfrm>
          <a:custGeom>
            <a:avLst/>
            <a:gdLst>
              <a:gd name="connsiteX0" fmla="*/ 600067 w 1260675"/>
              <a:gd name="connsiteY0" fmla="*/ 7 h 1330515"/>
              <a:gd name="connsiteX1" fmla="*/ 926128 w 1260675"/>
              <a:gd name="connsiteY1" fmla="*/ 145826 h 1330515"/>
              <a:gd name="connsiteX2" fmla="*/ 930204 w 1260675"/>
              <a:gd name="connsiteY2" fmla="*/ 550879 h 1330515"/>
              <a:gd name="connsiteX3" fmla="*/ 812007 w 1260675"/>
              <a:gd name="connsiteY3" fmla="*/ 757457 h 1330515"/>
              <a:gd name="connsiteX4" fmla="*/ 820158 w 1260675"/>
              <a:gd name="connsiteY4" fmla="*/ 947832 h 1330515"/>
              <a:gd name="connsiteX5" fmla="*/ 1231565 w 1260675"/>
              <a:gd name="connsiteY5" fmla="*/ 1053715 h 1330515"/>
              <a:gd name="connsiteX6" fmla="*/ 1260675 w 1260675"/>
              <a:gd name="connsiteY6" fmla="*/ 1062968 h 1330515"/>
              <a:gd name="connsiteX7" fmla="*/ 1247694 w 1260675"/>
              <a:gd name="connsiteY7" fmla="*/ 1078701 h 1330515"/>
              <a:gd name="connsiteX8" fmla="*/ 727452 w 1260675"/>
              <a:gd name="connsiteY8" fmla="*/ 1326178 h 1330515"/>
              <a:gd name="connsiteX9" fmla="*/ 641604 w 1260675"/>
              <a:gd name="connsiteY9" fmla="*/ 1330512 h 1330515"/>
              <a:gd name="connsiteX10" fmla="*/ 637474 w 1260675"/>
              <a:gd name="connsiteY10" fmla="*/ 1330515 h 1330515"/>
              <a:gd name="connsiteX11" fmla="*/ 551572 w 1260675"/>
              <a:gd name="connsiteY11" fmla="*/ 1326178 h 1330515"/>
              <a:gd name="connsiteX12" fmla="*/ 31330 w 1260675"/>
              <a:gd name="connsiteY12" fmla="*/ 1078701 h 1330515"/>
              <a:gd name="connsiteX13" fmla="*/ 0 w 1260675"/>
              <a:gd name="connsiteY13" fmla="*/ 1040728 h 1330515"/>
              <a:gd name="connsiteX14" fmla="*/ 23793 w 1260675"/>
              <a:gd name="connsiteY14" fmla="*/ 1033273 h 1330515"/>
              <a:gd name="connsiteX15" fmla="*/ 437037 w 1260675"/>
              <a:gd name="connsiteY15" fmla="*/ 947832 h 1330515"/>
              <a:gd name="connsiteX16" fmla="*/ 445188 w 1260675"/>
              <a:gd name="connsiteY16" fmla="*/ 737204 h 1330515"/>
              <a:gd name="connsiteX17" fmla="*/ 335143 w 1260675"/>
              <a:gd name="connsiteY17" fmla="*/ 546829 h 1330515"/>
              <a:gd name="connsiteX18" fmla="*/ 339219 w 1260675"/>
              <a:gd name="connsiteY18" fmla="*/ 149876 h 1330515"/>
              <a:gd name="connsiteX19" fmla="*/ 600067 w 1260675"/>
              <a:gd name="connsiteY19" fmla="*/ 7 h 1330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60675" h="1330515">
                <a:moveTo>
                  <a:pt x="600067" y="7"/>
                </a:moveTo>
                <a:cubicBezTo>
                  <a:pt x="697886" y="-669"/>
                  <a:pt x="871105" y="54014"/>
                  <a:pt x="926128" y="145826"/>
                </a:cubicBezTo>
                <a:cubicBezTo>
                  <a:pt x="981151" y="237638"/>
                  <a:pt x="949224" y="448941"/>
                  <a:pt x="930204" y="550879"/>
                </a:cubicBezTo>
                <a:cubicBezTo>
                  <a:pt x="911184" y="652818"/>
                  <a:pt x="846651" y="699399"/>
                  <a:pt x="812007" y="757457"/>
                </a:cubicBezTo>
                <a:cubicBezTo>
                  <a:pt x="777363" y="815514"/>
                  <a:pt x="732535" y="891465"/>
                  <a:pt x="820158" y="947832"/>
                </a:cubicBezTo>
                <a:cubicBezTo>
                  <a:pt x="885875" y="990107"/>
                  <a:pt x="1093988" y="1016426"/>
                  <a:pt x="1231565" y="1053715"/>
                </a:cubicBezTo>
                <a:lnTo>
                  <a:pt x="1260675" y="1062968"/>
                </a:lnTo>
                <a:lnTo>
                  <a:pt x="1247694" y="1078701"/>
                </a:lnTo>
                <a:cubicBezTo>
                  <a:pt x="1111503" y="1214892"/>
                  <a:pt x="929851" y="1305623"/>
                  <a:pt x="727452" y="1326178"/>
                </a:cubicBezTo>
                <a:lnTo>
                  <a:pt x="641604" y="1330512"/>
                </a:lnTo>
                <a:lnTo>
                  <a:pt x="637474" y="1330515"/>
                </a:lnTo>
                <a:lnTo>
                  <a:pt x="551572" y="1326178"/>
                </a:lnTo>
                <a:cubicBezTo>
                  <a:pt x="349174" y="1305623"/>
                  <a:pt x="167521" y="1214892"/>
                  <a:pt x="31330" y="1078701"/>
                </a:cubicBezTo>
                <a:lnTo>
                  <a:pt x="0" y="1040728"/>
                </a:lnTo>
                <a:lnTo>
                  <a:pt x="23793" y="1033273"/>
                </a:lnTo>
                <a:cubicBezTo>
                  <a:pt x="160777" y="999476"/>
                  <a:pt x="371315" y="990362"/>
                  <a:pt x="437037" y="947832"/>
                </a:cubicBezTo>
                <a:cubicBezTo>
                  <a:pt x="524666" y="891124"/>
                  <a:pt x="462171" y="804038"/>
                  <a:pt x="445188" y="737204"/>
                </a:cubicBezTo>
                <a:cubicBezTo>
                  <a:pt x="428206" y="670370"/>
                  <a:pt x="352804" y="644717"/>
                  <a:pt x="335143" y="546829"/>
                </a:cubicBezTo>
                <a:cubicBezTo>
                  <a:pt x="317481" y="448941"/>
                  <a:pt x="295065" y="241013"/>
                  <a:pt x="339219" y="149876"/>
                </a:cubicBezTo>
                <a:cubicBezTo>
                  <a:pt x="383373" y="58739"/>
                  <a:pt x="502249" y="682"/>
                  <a:pt x="600067" y="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fontAlgn="auto">
              <a:spcBef>
                <a:spcPts val="0"/>
              </a:spcBef>
              <a:spcAft>
                <a:spcPts val="0"/>
              </a:spcAft>
              <a:defRPr/>
            </a:pPr>
            <a:endParaRPr lang="zh-CN" altLang="en-US"/>
          </a:p>
        </p:txBody>
      </p:sp>
      <p:sp>
        <p:nvSpPr>
          <p:cNvPr id="19" name="文本框 18"/>
          <p:cNvSpPr txBox="1"/>
          <p:nvPr/>
        </p:nvSpPr>
        <p:spPr>
          <a:xfrm>
            <a:off x="742950" y="723900"/>
            <a:ext cx="2533650" cy="584775"/>
          </a:xfrm>
          <a:prstGeom prst="rect">
            <a:avLst/>
          </a:prstGeom>
          <a:noFill/>
        </p:spPr>
        <p:txBody>
          <a:bodyPr wrap="square" rtlCol="0">
            <a:spAutoFit/>
          </a:bodyPr>
          <a:lstStyle/>
          <a:p>
            <a:r>
              <a:rPr lang="zh-CN" altLang="en-US" sz="3200" dirty="0">
                <a:solidFill>
                  <a:srgbClr val="524F6A"/>
                </a:solidFill>
                <a:latin typeface="微软雅黑" panose="020B0503020204020204" pitchFamily="34" charset="-122"/>
                <a:ea typeface="微软雅黑" panose="020B0503020204020204" pitchFamily="34" charset="-122"/>
              </a:rPr>
              <a:t>个人介绍</a:t>
            </a:r>
          </a:p>
        </p:txBody>
      </p:sp>
      <p:sp>
        <p:nvSpPr>
          <p:cNvPr id="20" name="文本框 19"/>
          <p:cNvSpPr txBox="1"/>
          <p:nvPr/>
        </p:nvSpPr>
        <p:spPr>
          <a:xfrm>
            <a:off x="742950" y="1199009"/>
            <a:ext cx="6724650" cy="461665"/>
          </a:xfrm>
          <a:prstGeom prst="rect">
            <a:avLst/>
          </a:prstGeom>
          <a:noFill/>
        </p:spPr>
        <p:txBody>
          <a:bodyPr wrap="square" rtlCol="0">
            <a:spAutoFit/>
          </a:bodyPr>
          <a:lstStyle/>
          <a:p>
            <a:r>
              <a:rPr lang="en-US" altLang="zh-CN" sz="2400" dirty="0">
                <a:solidFill>
                  <a:srgbClr val="8CCCC9"/>
                </a:solidFill>
                <a:latin typeface="微软雅黑" panose="020B0503020204020204" pitchFamily="34" charset="-122"/>
                <a:ea typeface="微软雅黑" panose="020B0503020204020204" pitchFamily="34" charset="-122"/>
              </a:rPr>
              <a:t>Lorem ipsum dolor sit</a:t>
            </a:r>
            <a:endParaRPr lang="zh-CN" altLang="en-US" sz="2400" dirty="0">
              <a:solidFill>
                <a:srgbClr val="8CCCC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19372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slide(fromTop)">
                                      <p:cBhvr>
                                        <p:cTn id="7" dur="500"/>
                                        <p:tgtEl>
                                          <p:spTgt spid="11"/>
                                        </p:tgtEl>
                                      </p:cBhvr>
                                    </p:animEffect>
                                  </p:childTnLst>
                                </p:cTn>
                              </p:par>
                            </p:childTnLst>
                          </p:cTn>
                        </p:par>
                        <p:par>
                          <p:cTn id="8" fill="hold">
                            <p:stCondLst>
                              <p:cond delay="500"/>
                            </p:stCondLst>
                            <p:childTnLst>
                              <p:par>
                                <p:cTn id="9" presetID="12" presetClass="entr" presetSubtype="4"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slide(fromBottom)">
                                      <p:cBhvr>
                                        <p:cTn id="11" dur="500"/>
                                        <p:tgtEl>
                                          <p:spTgt spid="13"/>
                                        </p:tgtEl>
                                      </p:cBhvr>
                                    </p:animEffect>
                                  </p:childTnLst>
                                </p:cTn>
                              </p:par>
                            </p:childTnLst>
                          </p:cTn>
                        </p:par>
                        <p:par>
                          <p:cTn id="12" fill="hold">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slide(fromBottom)">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67"/>
          <p:cNvSpPr/>
          <p:nvPr/>
        </p:nvSpPr>
        <p:spPr>
          <a:xfrm>
            <a:off x="3424216" y="5143513"/>
            <a:ext cx="2095515" cy="749179"/>
          </a:xfrm>
          <a:prstGeom prst="rect">
            <a:avLst/>
          </a:prstGeom>
        </p:spPr>
        <p:txBody>
          <a:bodyPr wrap="square">
            <a:spAutoFit/>
          </a:bodyPr>
          <a:lstStyle/>
          <a:p>
            <a:r>
              <a:rPr lang="ms-MY" sz="1067" dirty="0">
                <a:solidFill>
                  <a:schemeClr val="bg1">
                    <a:lumMod val="65000"/>
                  </a:schemeClr>
                </a:solidFill>
                <a:latin typeface="Open Sans Light" pitchFamily="34" charset="0"/>
                <a:ea typeface="Open Sans Light" pitchFamily="34" charset="0"/>
                <a:cs typeface="Open Sans Light" pitchFamily="34" charset="0"/>
              </a:rPr>
              <a:t>consectetur adipiscing elit. Lorem ipsum dolor sit ametelit. Lorem ipsum dolor sit amet, , consectetur adipiscing elit. </a:t>
            </a:r>
            <a:endParaRPr lang="id-ID" sz="1067" dirty="0">
              <a:solidFill>
                <a:schemeClr val="bg1">
                  <a:lumMod val="65000"/>
                </a:schemeClr>
              </a:solidFill>
              <a:latin typeface="Open Sans Light" pitchFamily="34" charset="0"/>
              <a:ea typeface="Open Sans Light" pitchFamily="34" charset="0"/>
              <a:cs typeface="Open Sans Light" pitchFamily="34" charset="0"/>
            </a:endParaRPr>
          </a:p>
        </p:txBody>
      </p:sp>
      <p:sp>
        <p:nvSpPr>
          <p:cNvPr id="30" name="Rectangle 68"/>
          <p:cNvSpPr/>
          <p:nvPr/>
        </p:nvSpPr>
        <p:spPr>
          <a:xfrm>
            <a:off x="757197" y="5143513"/>
            <a:ext cx="2095515" cy="749179"/>
          </a:xfrm>
          <a:prstGeom prst="rect">
            <a:avLst/>
          </a:prstGeom>
        </p:spPr>
        <p:txBody>
          <a:bodyPr wrap="square">
            <a:spAutoFit/>
          </a:bodyPr>
          <a:lstStyle/>
          <a:p>
            <a:r>
              <a:rPr lang="ms-MY" sz="1067" dirty="0">
                <a:solidFill>
                  <a:schemeClr val="bg1">
                    <a:lumMod val="65000"/>
                  </a:schemeClr>
                </a:solidFill>
                <a:latin typeface="Open Sans Light" pitchFamily="34" charset="0"/>
                <a:ea typeface="Open Sans Light" pitchFamily="34" charset="0"/>
                <a:cs typeface="Open Sans Light" pitchFamily="34" charset="0"/>
              </a:rPr>
              <a:t>consectetur adipiscing elit. Lorem ipsum dolor sit ametelit. Lorem ipsum dolor sit amet, , consectetur adipiscing elit. </a:t>
            </a:r>
            <a:endParaRPr lang="id-ID" sz="1067" dirty="0">
              <a:solidFill>
                <a:schemeClr val="bg1">
                  <a:lumMod val="65000"/>
                </a:schemeClr>
              </a:solidFill>
              <a:latin typeface="Open Sans Light" pitchFamily="34" charset="0"/>
              <a:ea typeface="Open Sans Light" pitchFamily="34" charset="0"/>
              <a:cs typeface="Open Sans Light" pitchFamily="34" charset="0"/>
            </a:endParaRPr>
          </a:p>
        </p:txBody>
      </p:sp>
      <p:cxnSp>
        <p:nvCxnSpPr>
          <p:cNvPr id="31" name="Straight Connector 69"/>
          <p:cNvCxnSpPr/>
          <p:nvPr/>
        </p:nvCxnSpPr>
        <p:spPr>
          <a:xfrm rot="5400000">
            <a:off x="2756932" y="5620295"/>
            <a:ext cx="763064" cy="2117"/>
          </a:xfrm>
          <a:prstGeom prst="line">
            <a:avLst/>
          </a:prstGeom>
          <a:ln w="127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2" name="Rectangle 71"/>
          <p:cNvSpPr/>
          <p:nvPr/>
        </p:nvSpPr>
        <p:spPr>
          <a:xfrm>
            <a:off x="742949" y="1702553"/>
            <a:ext cx="4953035" cy="707694"/>
          </a:xfrm>
          <a:prstGeom prst="rect">
            <a:avLst/>
          </a:prstGeom>
        </p:spPr>
        <p:txBody>
          <a:bodyPr wrap="square">
            <a:spAutoFit/>
          </a:bodyPr>
          <a:lstStyle/>
          <a:p>
            <a:r>
              <a:rPr lang="ms-MY" sz="1333" dirty="0">
                <a:solidFill>
                  <a:schemeClr val="bg1">
                    <a:lumMod val="65000"/>
                  </a:schemeClr>
                </a:solidFill>
                <a:latin typeface="Open Sans Light" pitchFamily="34" charset="0"/>
                <a:ea typeface="Open Sans Light" pitchFamily="34" charset="0"/>
                <a:cs typeface="Open Sans Light" pitchFamily="34" charset="0"/>
              </a:rPr>
              <a:t>Lorem ipsum dolor sit amet, consectetur adipiscing elit. Praesent sodales odio sit amet odio tristique quis tempus odio Lorem ipsum dolor sit amet</a:t>
            </a:r>
          </a:p>
        </p:txBody>
      </p:sp>
      <p:grpSp>
        <p:nvGrpSpPr>
          <p:cNvPr id="33" name="Group 35"/>
          <p:cNvGrpSpPr/>
          <p:nvPr/>
        </p:nvGrpSpPr>
        <p:grpSpPr>
          <a:xfrm>
            <a:off x="704819" y="2762246"/>
            <a:ext cx="1428760" cy="1714351"/>
            <a:chOff x="357158" y="2071684"/>
            <a:chExt cx="1071570" cy="1285763"/>
          </a:xfrm>
        </p:grpSpPr>
        <p:sp>
          <p:nvSpPr>
            <p:cNvPr id="34" name="Oval 61"/>
            <p:cNvSpPr/>
            <p:nvPr/>
          </p:nvSpPr>
          <p:spPr>
            <a:xfrm>
              <a:off x="633817" y="2071684"/>
              <a:ext cx="449414" cy="449414"/>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5" name="Rectangle 72"/>
            <p:cNvSpPr/>
            <p:nvPr/>
          </p:nvSpPr>
          <p:spPr>
            <a:xfrm>
              <a:off x="357158" y="2857502"/>
              <a:ext cx="1071570" cy="499945"/>
            </a:xfrm>
            <a:prstGeom prst="rect">
              <a:avLst/>
            </a:prstGeom>
          </p:spPr>
          <p:txBody>
            <a:bodyPr wrap="square">
              <a:spAutoFit/>
            </a:bodyPr>
            <a:lstStyle/>
            <a:p>
              <a:pPr algn="ctr"/>
              <a:r>
                <a:rPr lang="ms-MY" sz="933" dirty="0">
                  <a:solidFill>
                    <a:schemeClr val="bg1">
                      <a:lumMod val="65000"/>
                    </a:schemeClr>
                  </a:solidFill>
                  <a:latin typeface="Open Sans Light" pitchFamily="34" charset="0"/>
                  <a:ea typeface="Open Sans Light" pitchFamily="34" charset="0"/>
                  <a:cs typeface="Open Sans Light" pitchFamily="34" charset="0"/>
                </a:rPr>
                <a:t>consectetur adipiscing elit. Lorem ipsum dolor sit ametelit. Lorem ipsum dolor sit amet</a:t>
              </a:r>
              <a:endParaRPr lang="id-ID" sz="933" dirty="0">
                <a:solidFill>
                  <a:schemeClr val="bg1">
                    <a:lumMod val="65000"/>
                  </a:schemeClr>
                </a:solidFill>
                <a:latin typeface="Open Sans Light" pitchFamily="34" charset="0"/>
                <a:ea typeface="Open Sans Light" pitchFamily="34" charset="0"/>
                <a:cs typeface="Open Sans Light" pitchFamily="34" charset="0"/>
              </a:endParaRPr>
            </a:p>
          </p:txBody>
        </p:sp>
        <p:sp>
          <p:nvSpPr>
            <p:cNvPr id="36" name="Rectangle 73"/>
            <p:cNvSpPr/>
            <p:nvPr/>
          </p:nvSpPr>
          <p:spPr>
            <a:xfrm>
              <a:off x="392064" y="2571750"/>
              <a:ext cx="1007728" cy="223090"/>
            </a:xfrm>
            <a:prstGeom prst="rect">
              <a:avLst/>
            </a:prstGeom>
          </p:spPr>
          <p:txBody>
            <a:bodyPr wrap="none">
              <a:spAutoFit/>
            </a:bodyPr>
            <a:lstStyle/>
            <a:p>
              <a:pPr algn="ctr"/>
              <a:r>
                <a:rPr lang="en-US" sz="1333" dirty="0">
                  <a:solidFill>
                    <a:schemeClr val="bg1">
                      <a:lumMod val="65000"/>
                    </a:schemeClr>
                  </a:solidFill>
                  <a:latin typeface="Open Sans" pitchFamily="34" charset="0"/>
                  <a:ea typeface="Open Sans" pitchFamily="34" charset="0"/>
                  <a:cs typeface="Open Sans" pitchFamily="34" charset="0"/>
                </a:rPr>
                <a:t>Project Sample</a:t>
              </a:r>
            </a:p>
          </p:txBody>
        </p:sp>
        <p:sp>
          <p:nvSpPr>
            <p:cNvPr id="37" name="Freeform 26"/>
            <p:cNvSpPr>
              <a:spLocks/>
            </p:cNvSpPr>
            <p:nvPr/>
          </p:nvSpPr>
          <p:spPr bwMode="auto">
            <a:xfrm>
              <a:off x="785786" y="2214560"/>
              <a:ext cx="166924" cy="17311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3200" dirty="0"/>
            </a:p>
          </p:txBody>
        </p:sp>
      </p:grpSp>
      <p:grpSp>
        <p:nvGrpSpPr>
          <p:cNvPr id="38" name="Group 36"/>
          <p:cNvGrpSpPr/>
          <p:nvPr/>
        </p:nvGrpSpPr>
        <p:grpSpPr>
          <a:xfrm>
            <a:off x="2621957" y="2762246"/>
            <a:ext cx="1428760" cy="1714351"/>
            <a:chOff x="1795011" y="2071684"/>
            <a:chExt cx="1071570" cy="1285763"/>
          </a:xfrm>
        </p:grpSpPr>
        <p:sp>
          <p:nvSpPr>
            <p:cNvPr id="39" name="Oval 62"/>
            <p:cNvSpPr/>
            <p:nvPr/>
          </p:nvSpPr>
          <p:spPr>
            <a:xfrm>
              <a:off x="2071670" y="2071684"/>
              <a:ext cx="449414" cy="449414"/>
            </a:xfrm>
            <a:prstGeom prst="ellipse">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40" name="Rectangle 74"/>
            <p:cNvSpPr/>
            <p:nvPr/>
          </p:nvSpPr>
          <p:spPr>
            <a:xfrm>
              <a:off x="1795011" y="2857502"/>
              <a:ext cx="1071570" cy="499945"/>
            </a:xfrm>
            <a:prstGeom prst="rect">
              <a:avLst/>
            </a:prstGeom>
          </p:spPr>
          <p:txBody>
            <a:bodyPr wrap="square">
              <a:spAutoFit/>
            </a:bodyPr>
            <a:lstStyle/>
            <a:p>
              <a:pPr algn="ctr"/>
              <a:r>
                <a:rPr lang="ms-MY" sz="933" dirty="0">
                  <a:solidFill>
                    <a:schemeClr val="bg1">
                      <a:lumMod val="65000"/>
                    </a:schemeClr>
                  </a:solidFill>
                  <a:latin typeface="Open Sans Light" pitchFamily="34" charset="0"/>
                  <a:ea typeface="Open Sans Light" pitchFamily="34" charset="0"/>
                  <a:cs typeface="Open Sans Light" pitchFamily="34" charset="0"/>
                </a:rPr>
                <a:t>consectetur adipiscing elit. Lorem ipsum dolor sit ametelit. Lorem ipsum dolor sit amet</a:t>
              </a:r>
              <a:endParaRPr lang="id-ID" sz="933" dirty="0">
                <a:solidFill>
                  <a:schemeClr val="bg1">
                    <a:lumMod val="65000"/>
                  </a:schemeClr>
                </a:solidFill>
                <a:latin typeface="Open Sans Light" pitchFamily="34" charset="0"/>
                <a:ea typeface="Open Sans Light" pitchFamily="34" charset="0"/>
                <a:cs typeface="Open Sans Light" pitchFamily="34" charset="0"/>
              </a:endParaRPr>
            </a:p>
          </p:txBody>
        </p:sp>
        <p:sp>
          <p:nvSpPr>
            <p:cNvPr id="41" name="Rectangle 27"/>
            <p:cNvSpPr/>
            <p:nvPr/>
          </p:nvSpPr>
          <p:spPr>
            <a:xfrm>
              <a:off x="1820824" y="2571750"/>
              <a:ext cx="1007728" cy="223090"/>
            </a:xfrm>
            <a:prstGeom prst="rect">
              <a:avLst/>
            </a:prstGeom>
          </p:spPr>
          <p:txBody>
            <a:bodyPr wrap="none">
              <a:spAutoFit/>
            </a:bodyPr>
            <a:lstStyle/>
            <a:p>
              <a:pPr algn="ctr"/>
              <a:r>
                <a:rPr lang="en-US" sz="1333" dirty="0">
                  <a:solidFill>
                    <a:schemeClr val="bg1">
                      <a:lumMod val="65000"/>
                    </a:schemeClr>
                  </a:solidFill>
                  <a:latin typeface="Open Sans" pitchFamily="34" charset="0"/>
                  <a:ea typeface="Open Sans" pitchFamily="34" charset="0"/>
                  <a:cs typeface="Open Sans" pitchFamily="34" charset="0"/>
                </a:rPr>
                <a:t>Project Sample</a:t>
              </a:r>
            </a:p>
          </p:txBody>
        </p:sp>
        <p:sp>
          <p:nvSpPr>
            <p:cNvPr id="42" name="Freeform 26"/>
            <p:cNvSpPr>
              <a:spLocks/>
            </p:cNvSpPr>
            <p:nvPr/>
          </p:nvSpPr>
          <p:spPr bwMode="auto">
            <a:xfrm>
              <a:off x="2214546" y="2214560"/>
              <a:ext cx="166924" cy="17311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accent4"/>
            </a:solidFill>
            <a:ln>
              <a:noFill/>
            </a:ln>
          </p:spPr>
          <p:txBody>
            <a:bodyPr vert="horz" wrap="square" lIns="121920" tIns="60960" rIns="121920" bIns="60960" numCol="1" anchor="t" anchorCtr="0" compatLnSpc="1">
              <a:prstTxWarp prst="textNoShape">
                <a:avLst/>
              </a:prstTxWarp>
            </a:bodyPr>
            <a:lstStyle/>
            <a:p>
              <a:endParaRPr lang="en-US" sz="3200" dirty="0"/>
            </a:p>
          </p:txBody>
        </p:sp>
      </p:grpSp>
      <p:grpSp>
        <p:nvGrpSpPr>
          <p:cNvPr id="43" name="Group 37"/>
          <p:cNvGrpSpPr/>
          <p:nvPr/>
        </p:nvGrpSpPr>
        <p:grpSpPr>
          <a:xfrm>
            <a:off x="4526970" y="2762246"/>
            <a:ext cx="1428760" cy="1714351"/>
            <a:chOff x="3223771" y="2071684"/>
            <a:chExt cx="1071570" cy="1285763"/>
          </a:xfrm>
        </p:grpSpPr>
        <p:sp>
          <p:nvSpPr>
            <p:cNvPr id="44" name="Oval 63"/>
            <p:cNvSpPr/>
            <p:nvPr/>
          </p:nvSpPr>
          <p:spPr>
            <a:xfrm>
              <a:off x="3500430" y="2071684"/>
              <a:ext cx="449414" cy="449414"/>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45" name="Rectangle 76"/>
            <p:cNvSpPr/>
            <p:nvPr/>
          </p:nvSpPr>
          <p:spPr>
            <a:xfrm>
              <a:off x="3223771" y="2857502"/>
              <a:ext cx="1071570" cy="499945"/>
            </a:xfrm>
            <a:prstGeom prst="rect">
              <a:avLst/>
            </a:prstGeom>
          </p:spPr>
          <p:txBody>
            <a:bodyPr wrap="square">
              <a:spAutoFit/>
            </a:bodyPr>
            <a:lstStyle/>
            <a:p>
              <a:pPr algn="ctr"/>
              <a:r>
                <a:rPr lang="ms-MY" sz="933" dirty="0">
                  <a:solidFill>
                    <a:schemeClr val="bg1">
                      <a:lumMod val="65000"/>
                    </a:schemeClr>
                  </a:solidFill>
                  <a:latin typeface="Open Sans Light" pitchFamily="34" charset="0"/>
                  <a:ea typeface="Open Sans Light" pitchFamily="34" charset="0"/>
                  <a:cs typeface="Open Sans Light" pitchFamily="34" charset="0"/>
                </a:rPr>
                <a:t>consectetur adipiscing elit. Lorem ipsum dolor sit ametelit. Lorem ipsum dolor sit amet</a:t>
              </a:r>
              <a:endParaRPr lang="id-ID" sz="933" dirty="0">
                <a:solidFill>
                  <a:schemeClr val="bg1">
                    <a:lumMod val="65000"/>
                  </a:schemeClr>
                </a:solidFill>
                <a:latin typeface="Open Sans Light" pitchFamily="34" charset="0"/>
                <a:ea typeface="Open Sans Light" pitchFamily="34" charset="0"/>
                <a:cs typeface="Open Sans Light" pitchFamily="34" charset="0"/>
              </a:endParaRPr>
            </a:p>
          </p:txBody>
        </p:sp>
        <p:sp>
          <p:nvSpPr>
            <p:cNvPr id="46" name="Rectangle 28"/>
            <p:cNvSpPr/>
            <p:nvPr/>
          </p:nvSpPr>
          <p:spPr>
            <a:xfrm>
              <a:off x="3249584" y="2571750"/>
              <a:ext cx="1007728" cy="223090"/>
            </a:xfrm>
            <a:prstGeom prst="rect">
              <a:avLst/>
            </a:prstGeom>
          </p:spPr>
          <p:txBody>
            <a:bodyPr wrap="none">
              <a:spAutoFit/>
            </a:bodyPr>
            <a:lstStyle/>
            <a:p>
              <a:pPr algn="ctr"/>
              <a:r>
                <a:rPr lang="en-US" sz="1333" dirty="0">
                  <a:solidFill>
                    <a:schemeClr val="bg1">
                      <a:lumMod val="65000"/>
                    </a:schemeClr>
                  </a:solidFill>
                  <a:latin typeface="Open Sans" pitchFamily="34" charset="0"/>
                  <a:ea typeface="Open Sans" pitchFamily="34" charset="0"/>
                  <a:cs typeface="Open Sans" pitchFamily="34" charset="0"/>
                </a:rPr>
                <a:t>Project Sample</a:t>
              </a:r>
            </a:p>
          </p:txBody>
        </p:sp>
        <p:sp>
          <p:nvSpPr>
            <p:cNvPr id="47" name="Freeform 26"/>
            <p:cNvSpPr>
              <a:spLocks/>
            </p:cNvSpPr>
            <p:nvPr/>
          </p:nvSpPr>
          <p:spPr bwMode="auto">
            <a:xfrm>
              <a:off x="3643306" y="2214560"/>
              <a:ext cx="166924" cy="17311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accent3"/>
            </a:solidFill>
            <a:ln>
              <a:noFill/>
            </a:ln>
          </p:spPr>
          <p:txBody>
            <a:bodyPr vert="horz" wrap="square" lIns="121920" tIns="60960" rIns="121920" bIns="60960" numCol="1" anchor="t" anchorCtr="0" compatLnSpc="1">
              <a:prstTxWarp prst="textNoShape">
                <a:avLst/>
              </a:prstTxWarp>
            </a:bodyPr>
            <a:lstStyle/>
            <a:p>
              <a:endParaRPr lang="en-US" sz="3200" dirty="0"/>
            </a:p>
          </p:txBody>
        </p:sp>
      </p:grpSp>
      <p:grpSp>
        <p:nvGrpSpPr>
          <p:cNvPr id="48" name="组合 47"/>
          <p:cNvGrpSpPr/>
          <p:nvPr/>
        </p:nvGrpSpPr>
        <p:grpSpPr>
          <a:xfrm>
            <a:off x="6468445" y="1897045"/>
            <a:ext cx="5538035" cy="3342776"/>
            <a:chOff x="5810248" y="2311751"/>
            <a:chExt cx="5538035" cy="3342776"/>
          </a:xfrm>
        </p:grpSpPr>
        <p:grpSp>
          <p:nvGrpSpPr>
            <p:cNvPr id="49" name="Group 52"/>
            <p:cNvGrpSpPr/>
            <p:nvPr/>
          </p:nvGrpSpPr>
          <p:grpSpPr>
            <a:xfrm>
              <a:off x="5810248" y="2311751"/>
              <a:ext cx="5538035" cy="3342776"/>
              <a:chOff x="336947" y="1950447"/>
              <a:chExt cx="6745544" cy="4071635"/>
            </a:xfrm>
          </p:grpSpPr>
          <p:pic>
            <p:nvPicPr>
              <p:cNvPr id="68" name="Picture 5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947" y="1950447"/>
                <a:ext cx="6745544" cy="4071635"/>
              </a:xfrm>
              <a:prstGeom prst="rect">
                <a:avLst/>
              </a:prstGeom>
            </p:spPr>
          </p:pic>
          <p:sp>
            <p:nvSpPr>
              <p:cNvPr id="69" name="Rectangle 54"/>
              <p:cNvSpPr/>
              <p:nvPr/>
            </p:nvSpPr>
            <p:spPr>
              <a:xfrm>
                <a:off x="1129035" y="2160307"/>
                <a:ext cx="5184576" cy="324036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grpSp>
        <p:grpSp>
          <p:nvGrpSpPr>
            <p:cNvPr id="50" name="组合 49"/>
            <p:cNvGrpSpPr/>
            <p:nvPr/>
          </p:nvGrpSpPr>
          <p:grpSpPr>
            <a:xfrm>
              <a:off x="5860954" y="2438400"/>
              <a:ext cx="5473833" cy="2743443"/>
              <a:chOff x="5273626" y="898823"/>
              <a:chExt cx="5551538" cy="2782389"/>
            </a:xfrm>
          </p:grpSpPr>
          <p:sp>
            <p:nvSpPr>
              <p:cNvPr id="51" name="矩形 50"/>
              <p:cNvSpPr/>
              <p:nvPr/>
            </p:nvSpPr>
            <p:spPr>
              <a:xfrm>
                <a:off x="5899773" y="898823"/>
                <a:ext cx="4274276" cy="2782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2" name="组合 51"/>
              <p:cNvGrpSpPr/>
              <p:nvPr/>
            </p:nvGrpSpPr>
            <p:grpSpPr>
              <a:xfrm>
                <a:off x="7510000" y="1375497"/>
                <a:ext cx="1079948" cy="1243838"/>
                <a:chOff x="4915275" y="979636"/>
                <a:chExt cx="2497014" cy="2875958"/>
              </a:xfrm>
            </p:grpSpPr>
            <p:sp>
              <p:nvSpPr>
                <p:cNvPr id="54" name="平行四边形 53"/>
                <p:cNvSpPr/>
                <p:nvPr/>
              </p:nvSpPr>
              <p:spPr>
                <a:xfrm rot="16200000">
                  <a:off x="4466274" y="2149608"/>
                  <a:ext cx="2157656" cy="1254316"/>
                </a:xfrm>
                <a:prstGeom prst="parallelogram">
                  <a:avLst>
                    <a:gd name="adj" fmla="val 57913"/>
                  </a:avLst>
                </a:prstGeom>
                <a:solidFill>
                  <a:srgbClr val="1B6A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组合 54"/>
                <p:cNvGrpSpPr/>
                <p:nvPr/>
              </p:nvGrpSpPr>
              <p:grpSpPr>
                <a:xfrm>
                  <a:off x="4915275" y="979636"/>
                  <a:ext cx="2497014" cy="2871195"/>
                  <a:chOff x="5651806" y="-116780"/>
                  <a:chExt cx="4801657" cy="5521192"/>
                </a:xfrm>
              </p:grpSpPr>
              <p:grpSp>
                <p:nvGrpSpPr>
                  <p:cNvPr id="56" name="组合 55"/>
                  <p:cNvGrpSpPr/>
                  <p:nvPr/>
                </p:nvGrpSpPr>
                <p:grpSpPr>
                  <a:xfrm>
                    <a:off x="5651806" y="-116780"/>
                    <a:ext cx="4801657" cy="5521192"/>
                    <a:chOff x="5651806" y="-116780"/>
                    <a:chExt cx="4801657" cy="5521192"/>
                  </a:xfrm>
                </p:grpSpPr>
                <p:sp>
                  <p:nvSpPr>
                    <p:cNvPr id="60" name="平行四边形 59"/>
                    <p:cNvSpPr/>
                    <p:nvPr/>
                  </p:nvSpPr>
                  <p:spPr>
                    <a:xfrm rot="5400000" flipH="1">
                      <a:off x="7182080" y="2133029"/>
                      <a:ext cx="4149085" cy="2393681"/>
                    </a:xfrm>
                    <a:prstGeom prst="parallelogram">
                      <a:avLst>
                        <a:gd name="adj" fmla="val 57913"/>
                      </a:avLst>
                    </a:prstGeom>
                    <a:solidFill>
                      <a:srgbClr val="A577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菱形 60"/>
                    <p:cNvSpPr/>
                    <p:nvPr/>
                  </p:nvSpPr>
                  <p:spPr>
                    <a:xfrm>
                      <a:off x="5651806" y="-116780"/>
                      <a:ext cx="4796513" cy="2768516"/>
                    </a:xfrm>
                    <a:prstGeom prst="diamond">
                      <a:avLst/>
                    </a:prstGeom>
                    <a:gradFill>
                      <a:gsLst>
                        <a:gs pos="0">
                          <a:srgbClr val="48B49C"/>
                        </a:gs>
                        <a:gs pos="100000">
                          <a:srgbClr val="8ED2C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2" name="组合 61"/>
                    <p:cNvGrpSpPr/>
                    <p:nvPr/>
                  </p:nvGrpSpPr>
                  <p:grpSpPr>
                    <a:xfrm>
                      <a:off x="7260915" y="783545"/>
                      <a:ext cx="1597734" cy="926685"/>
                      <a:chOff x="3254113" y="1153377"/>
                      <a:chExt cx="1597734" cy="926685"/>
                    </a:xfrm>
                  </p:grpSpPr>
                  <p:sp>
                    <p:nvSpPr>
                      <p:cNvPr id="66" name="等腰三角形 65"/>
                      <p:cNvSpPr/>
                      <p:nvPr/>
                    </p:nvSpPr>
                    <p:spPr>
                      <a:xfrm rot="16200000">
                        <a:off x="3190204" y="1217286"/>
                        <a:ext cx="926685" cy="798867"/>
                      </a:xfrm>
                      <a:prstGeom prst="triangle">
                        <a:avLst/>
                      </a:prstGeom>
                      <a:solidFill>
                        <a:srgbClr val="A577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等腰三角形 66"/>
                      <p:cNvSpPr/>
                      <p:nvPr/>
                    </p:nvSpPr>
                    <p:spPr>
                      <a:xfrm rot="5400000" flipH="1">
                        <a:off x="3989071" y="1217286"/>
                        <a:ext cx="926685" cy="798867"/>
                      </a:xfrm>
                      <a:prstGeom prst="triangle">
                        <a:avLst/>
                      </a:prstGeom>
                      <a:solidFill>
                        <a:srgbClr val="1B6A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3" name="组合 62"/>
                    <p:cNvGrpSpPr/>
                    <p:nvPr/>
                  </p:nvGrpSpPr>
                  <p:grpSpPr>
                    <a:xfrm rot="3600000">
                      <a:off x="6060781" y="2849749"/>
                      <a:ext cx="1597734" cy="926685"/>
                      <a:chOff x="3254113" y="1153377"/>
                      <a:chExt cx="1597734" cy="926685"/>
                    </a:xfrm>
                  </p:grpSpPr>
                  <p:sp>
                    <p:nvSpPr>
                      <p:cNvPr id="64" name="等腰三角形 63"/>
                      <p:cNvSpPr/>
                      <p:nvPr/>
                    </p:nvSpPr>
                    <p:spPr>
                      <a:xfrm rot="16200000">
                        <a:off x="3190204" y="1217286"/>
                        <a:ext cx="926685" cy="798867"/>
                      </a:xfrm>
                      <a:prstGeom prst="triangle">
                        <a:avLst/>
                      </a:prstGeom>
                      <a:solidFill>
                        <a:srgbClr val="A577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等腰三角形 64"/>
                      <p:cNvSpPr/>
                      <p:nvPr/>
                    </p:nvSpPr>
                    <p:spPr>
                      <a:xfrm rot="5400000" flipH="1">
                        <a:off x="3989071" y="1217286"/>
                        <a:ext cx="926685" cy="798867"/>
                      </a:xfrm>
                      <a:prstGeom prst="triangle">
                        <a:avLst/>
                      </a:prstGeom>
                      <a:gradFill>
                        <a:gsLst>
                          <a:gs pos="0">
                            <a:srgbClr val="48B49C"/>
                          </a:gs>
                          <a:gs pos="100000">
                            <a:srgbClr val="4CB8A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7" name="组合 56"/>
                  <p:cNvGrpSpPr/>
                  <p:nvPr/>
                </p:nvGrpSpPr>
                <p:grpSpPr>
                  <a:xfrm rot="7200000">
                    <a:off x="8462332" y="2852204"/>
                    <a:ext cx="1597734" cy="926685"/>
                    <a:chOff x="3254113" y="1153377"/>
                    <a:chExt cx="1597734" cy="926685"/>
                  </a:xfrm>
                </p:grpSpPr>
                <p:sp>
                  <p:nvSpPr>
                    <p:cNvPr id="58" name="等腰三角形 57"/>
                    <p:cNvSpPr/>
                    <p:nvPr/>
                  </p:nvSpPr>
                  <p:spPr>
                    <a:xfrm rot="16200000">
                      <a:off x="3190204" y="1217286"/>
                      <a:ext cx="926685" cy="798867"/>
                    </a:xfrm>
                    <a:prstGeom prst="triangle">
                      <a:avLst/>
                    </a:prstGeom>
                    <a:solidFill>
                      <a:srgbClr val="1B6A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5400000" flipH="1">
                      <a:off x="3989071" y="1217286"/>
                      <a:ext cx="926685" cy="798867"/>
                    </a:xfrm>
                    <a:prstGeom prst="triangle">
                      <a:avLst/>
                    </a:prstGeom>
                    <a:gradFill>
                      <a:gsLst>
                        <a:gs pos="0">
                          <a:srgbClr val="48B49C"/>
                        </a:gs>
                        <a:gs pos="100000">
                          <a:srgbClr val="4CB8A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53" name="文本框 52"/>
              <p:cNvSpPr txBox="1"/>
              <p:nvPr/>
            </p:nvSpPr>
            <p:spPr>
              <a:xfrm>
                <a:off x="5273626" y="2856717"/>
                <a:ext cx="5551538" cy="400110"/>
              </a:xfrm>
              <a:prstGeom prst="rect">
                <a:avLst/>
              </a:prstGeom>
              <a:noFill/>
            </p:spPr>
            <p:txBody>
              <a:bodyPr wrap="square" rtlCol="0">
                <a:spAutoFit/>
              </a:bodyPr>
              <a:lstStyle/>
              <a:p>
                <a:pPr algn="ctr"/>
                <a:r>
                  <a:rPr lang="en-US" altLang="zh-CN" sz="2000" dirty="0">
                    <a:solidFill>
                      <a:srgbClr val="524F6A"/>
                    </a:solidFill>
                    <a:latin typeface="Rage Italic" panose="03070502040507070304" pitchFamily="66" charset="0"/>
                  </a:rPr>
                  <a:t>Flattening the general theme</a:t>
                </a:r>
                <a:endParaRPr lang="zh-CN" altLang="en-US" sz="2000" dirty="0">
                  <a:solidFill>
                    <a:srgbClr val="524F6A"/>
                  </a:solidFill>
                  <a:latin typeface="Rage Italic" panose="03070502040507070304" pitchFamily="66" charset="0"/>
                </a:endParaRPr>
              </a:p>
            </p:txBody>
          </p:sp>
        </p:grpSp>
      </p:grpSp>
      <p:grpSp>
        <p:nvGrpSpPr>
          <p:cNvPr id="70" name="组合 69"/>
          <p:cNvGrpSpPr/>
          <p:nvPr/>
        </p:nvGrpSpPr>
        <p:grpSpPr>
          <a:xfrm>
            <a:off x="6004266" y="2245404"/>
            <a:ext cx="5538035" cy="3342776"/>
            <a:chOff x="5810248" y="2311751"/>
            <a:chExt cx="5538035" cy="3342776"/>
          </a:xfrm>
        </p:grpSpPr>
        <p:grpSp>
          <p:nvGrpSpPr>
            <p:cNvPr id="71" name="Group 52"/>
            <p:cNvGrpSpPr/>
            <p:nvPr/>
          </p:nvGrpSpPr>
          <p:grpSpPr>
            <a:xfrm>
              <a:off x="5810248" y="2311751"/>
              <a:ext cx="5538035" cy="3342776"/>
              <a:chOff x="336947" y="1950447"/>
              <a:chExt cx="6745544" cy="4071635"/>
            </a:xfrm>
          </p:grpSpPr>
          <p:pic>
            <p:nvPicPr>
              <p:cNvPr id="90" name="Picture 5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947" y="1950447"/>
                <a:ext cx="6745544" cy="4071635"/>
              </a:xfrm>
              <a:prstGeom prst="rect">
                <a:avLst/>
              </a:prstGeom>
            </p:spPr>
          </p:pic>
          <p:sp>
            <p:nvSpPr>
              <p:cNvPr id="91" name="Rectangle 54"/>
              <p:cNvSpPr/>
              <p:nvPr/>
            </p:nvSpPr>
            <p:spPr>
              <a:xfrm>
                <a:off x="1129035" y="2160307"/>
                <a:ext cx="5184576" cy="324036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grpSp>
        <p:grpSp>
          <p:nvGrpSpPr>
            <p:cNvPr id="72" name="组合 71"/>
            <p:cNvGrpSpPr/>
            <p:nvPr/>
          </p:nvGrpSpPr>
          <p:grpSpPr>
            <a:xfrm>
              <a:off x="5860954" y="2438400"/>
              <a:ext cx="5473833" cy="2743443"/>
              <a:chOff x="5273626" y="898823"/>
              <a:chExt cx="5551538" cy="2782389"/>
            </a:xfrm>
          </p:grpSpPr>
          <p:sp>
            <p:nvSpPr>
              <p:cNvPr id="73" name="矩形 72"/>
              <p:cNvSpPr/>
              <p:nvPr/>
            </p:nvSpPr>
            <p:spPr>
              <a:xfrm>
                <a:off x="5899773" y="898823"/>
                <a:ext cx="4274276" cy="2782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74" name="组合 73"/>
              <p:cNvGrpSpPr/>
              <p:nvPr/>
            </p:nvGrpSpPr>
            <p:grpSpPr>
              <a:xfrm>
                <a:off x="7510000" y="1375497"/>
                <a:ext cx="1079948" cy="1243838"/>
                <a:chOff x="4915275" y="979636"/>
                <a:chExt cx="2497014" cy="2875958"/>
              </a:xfrm>
            </p:grpSpPr>
            <p:sp>
              <p:nvSpPr>
                <p:cNvPr id="76" name="平行四边形 75"/>
                <p:cNvSpPr/>
                <p:nvPr/>
              </p:nvSpPr>
              <p:spPr>
                <a:xfrm rot="16200000">
                  <a:off x="4466274" y="2149608"/>
                  <a:ext cx="2157656" cy="1254316"/>
                </a:xfrm>
                <a:prstGeom prst="parallelogram">
                  <a:avLst>
                    <a:gd name="adj" fmla="val 57913"/>
                  </a:avLst>
                </a:prstGeom>
                <a:solidFill>
                  <a:srgbClr val="1B6A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7" name="组合 76"/>
                <p:cNvGrpSpPr/>
                <p:nvPr/>
              </p:nvGrpSpPr>
              <p:grpSpPr>
                <a:xfrm>
                  <a:off x="4915275" y="979636"/>
                  <a:ext cx="2497014" cy="2871195"/>
                  <a:chOff x="5651806" y="-116780"/>
                  <a:chExt cx="4801657" cy="5521192"/>
                </a:xfrm>
              </p:grpSpPr>
              <p:grpSp>
                <p:nvGrpSpPr>
                  <p:cNvPr id="78" name="组合 77"/>
                  <p:cNvGrpSpPr/>
                  <p:nvPr/>
                </p:nvGrpSpPr>
                <p:grpSpPr>
                  <a:xfrm>
                    <a:off x="5651806" y="-116780"/>
                    <a:ext cx="4801657" cy="5521192"/>
                    <a:chOff x="5651806" y="-116780"/>
                    <a:chExt cx="4801657" cy="5521192"/>
                  </a:xfrm>
                </p:grpSpPr>
                <p:sp>
                  <p:nvSpPr>
                    <p:cNvPr id="82" name="平行四边形 81"/>
                    <p:cNvSpPr/>
                    <p:nvPr/>
                  </p:nvSpPr>
                  <p:spPr>
                    <a:xfrm rot="5400000" flipH="1">
                      <a:off x="7182080" y="2133029"/>
                      <a:ext cx="4149085" cy="2393681"/>
                    </a:xfrm>
                    <a:prstGeom prst="parallelogram">
                      <a:avLst>
                        <a:gd name="adj" fmla="val 57913"/>
                      </a:avLst>
                    </a:prstGeom>
                    <a:solidFill>
                      <a:srgbClr val="A577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菱形 82"/>
                    <p:cNvSpPr/>
                    <p:nvPr/>
                  </p:nvSpPr>
                  <p:spPr>
                    <a:xfrm>
                      <a:off x="5651806" y="-116780"/>
                      <a:ext cx="4796513" cy="2768516"/>
                    </a:xfrm>
                    <a:prstGeom prst="diamond">
                      <a:avLst/>
                    </a:prstGeom>
                    <a:gradFill>
                      <a:gsLst>
                        <a:gs pos="0">
                          <a:srgbClr val="48B49C"/>
                        </a:gs>
                        <a:gs pos="100000">
                          <a:srgbClr val="8ED2C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4" name="组合 83"/>
                    <p:cNvGrpSpPr/>
                    <p:nvPr/>
                  </p:nvGrpSpPr>
                  <p:grpSpPr>
                    <a:xfrm>
                      <a:off x="7260915" y="783545"/>
                      <a:ext cx="1597734" cy="926685"/>
                      <a:chOff x="3254113" y="1153377"/>
                      <a:chExt cx="1597734" cy="926685"/>
                    </a:xfrm>
                  </p:grpSpPr>
                  <p:sp>
                    <p:nvSpPr>
                      <p:cNvPr id="88" name="等腰三角形 87"/>
                      <p:cNvSpPr/>
                      <p:nvPr/>
                    </p:nvSpPr>
                    <p:spPr>
                      <a:xfrm rot="16200000">
                        <a:off x="3190204" y="1217286"/>
                        <a:ext cx="926685" cy="798867"/>
                      </a:xfrm>
                      <a:prstGeom prst="triangle">
                        <a:avLst/>
                      </a:prstGeom>
                      <a:solidFill>
                        <a:srgbClr val="A577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等腰三角形 88"/>
                      <p:cNvSpPr/>
                      <p:nvPr/>
                    </p:nvSpPr>
                    <p:spPr>
                      <a:xfrm rot="5400000" flipH="1">
                        <a:off x="3989071" y="1217286"/>
                        <a:ext cx="926685" cy="798867"/>
                      </a:xfrm>
                      <a:prstGeom prst="triangle">
                        <a:avLst/>
                      </a:prstGeom>
                      <a:solidFill>
                        <a:srgbClr val="1B6A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5" name="组合 84"/>
                    <p:cNvGrpSpPr/>
                    <p:nvPr/>
                  </p:nvGrpSpPr>
                  <p:grpSpPr>
                    <a:xfrm rot="3600000">
                      <a:off x="6060781" y="2849749"/>
                      <a:ext cx="1597734" cy="926685"/>
                      <a:chOff x="3254113" y="1153377"/>
                      <a:chExt cx="1597734" cy="926685"/>
                    </a:xfrm>
                  </p:grpSpPr>
                  <p:sp>
                    <p:nvSpPr>
                      <p:cNvPr id="86" name="等腰三角形 85"/>
                      <p:cNvSpPr/>
                      <p:nvPr/>
                    </p:nvSpPr>
                    <p:spPr>
                      <a:xfrm rot="16200000">
                        <a:off x="3190204" y="1217286"/>
                        <a:ext cx="926685" cy="798867"/>
                      </a:xfrm>
                      <a:prstGeom prst="triangle">
                        <a:avLst/>
                      </a:prstGeom>
                      <a:solidFill>
                        <a:srgbClr val="A577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等腰三角形 86"/>
                      <p:cNvSpPr/>
                      <p:nvPr/>
                    </p:nvSpPr>
                    <p:spPr>
                      <a:xfrm rot="5400000" flipH="1">
                        <a:off x="3989071" y="1217286"/>
                        <a:ext cx="926685" cy="798867"/>
                      </a:xfrm>
                      <a:prstGeom prst="triangle">
                        <a:avLst/>
                      </a:prstGeom>
                      <a:gradFill>
                        <a:gsLst>
                          <a:gs pos="0">
                            <a:srgbClr val="48B49C"/>
                          </a:gs>
                          <a:gs pos="100000">
                            <a:srgbClr val="4CB8A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9" name="组合 78"/>
                  <p:cNvGrpSpPr/>
                  <p:nvPr/>
                </p:nvGrpSpPr>
                <p:grpSpPr>
                  <a:xfrm rot="7200000">
                    <a:off x="8462332" y="2852204"/>
                    <a:ext cx="1597734" cy="926685"/>
                    <a:chOff x="3254113" y="1153377"/>
                    <a:chExt cx="1597734" cy="926685"/>
                  </a:xfrm>
                </p:grpSpPr>
                <p:sp>
                  <p:nvSpPr>
                    <p:cNvPr id="80" name="等腰三角形 79"/>
                    <p:cNvSpPr/>
                    <p:nvPr/>
                  </p:nvSpPr>
                  <p:spPr>
                    <a:xfrm rot="16200000">
                      <a:off x="3190204" y="1217286"/>
                      <a:ext cx="926685" cy="798867"/>
                    </a:xfrm>
                    <a:prstGeom prst="triangle">
                      <a:avLst/>
                    </a:prstGeom>
                    <a:solidFill>
                      <a:srgbClr val="1B6A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等腰三角形 80"/>
                    <p:cNvSpPr/>
                    <p:nvPr/>
                  </p:nvSpPr>
                  <p:spPr>
                    <a:xfrm rot="5400000" flipH="1">
                      <a:off x="3989071" y="1217286"/>
                      <a:ext cx="926685" cy="798867"/>
                    </a:xfrm>
                    <a:prstGeom prst="triangle">
                      <a:avLst/>
                    </a:prstGeom>
                    <a:gradFill>
                      <a:gsLst>
                        <a:gs pos="0">
                          <a:srgbClr val="48B49C"/>
                        </a:gs>
                        <a:gs pos="100000">
                          <a:srgbClr val="4CB8A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75" name="文本框 74"/>
              <p:cNvSpPr txBox="1"/>
              <p:nvPr/>
            </p:nvSpPr>
            <p:spPr>
              <a:xfrm>
                <a:off x="5273626" y="2856717"/>
                <a:ext cx="5551538" cy="400110"/>
              </a:xfrm>
              <a:prstGeom prst="rect">
                <a:avLst/>
              </a:prstGeom>
              <a:noFill/>
            </p:spPr>
            <p:txBody>
              <a:bodyPr wrap="square" rtlCol="0">
                <a:spAutoFit/>
              </a:bodyPr>
              <a:lstStyle/>
              <a:p>
                <a:pPr algn="ctr"/>
                <a:r>
                  <a:rPr lang="en-US" altLang="zh-CN" sz="2000" dirty="0">
                    <a:solidFill>
                      <a:srgbClr val="524F6A"/>
                    </a:solidFill>
                    <a:latin typeface="Rage Italic" panose="03070502040507070304" pitchFamily="66" charset="0"/>
                  </a:rPr>
                  <a:t>Flattening the general theme</a:t>
                </a:r>
                <a:endParaRPr lang="zh-CN" altLang="en-US" sz="2000" dirty="0">
                  <a:solidFill>
                    <a:srgbClr val="524F6A"/>
                  </a:solidFill>
                  <a:latin typeface="Rage Italic" panose="03070502040507070304" pitchFamily="66" charset="0"/>
                </a:endParaRPr>
              </a:p>
            </p:txBody>
          </p:sp>
        </p:grpSp>
      </p:grpSp>
      <p:sp>
        <p:nvSpPr>
          <p:cNvPr id="92" name="文本框 91"/>
          <p:cNvSpPr txBox="1"/>
          <p:nvPr/>
        </p:nvSpPr>
        <p:spPr>
          <a:xfrm>
            <a:off x="742949" y="723900"/>
            <a:ext cx="4390754" cy="584775"/>
          </a:xfrm>
          <a:prstGeom prst="rect">
            <a:avLst/>
          </a:prstGeom>
          <a:noFill/>
        </p:spPr>
        <p:txBody>
          <a:bodyPr wrap="square" rtlCol="0">
            <a:spAutoFit/>
          </a:bodyPr>
          <a:lstStyle/>
          <a:p>
            <a:r>
              <a:rPr lang="zh-CN" altLang="en-US" sz="3200" dirty="0">
                <a:solidFill>
                  <a:srgbClr val="524F6A"/>
                </a:solidFill>
                <a:latin typeface="微软雅黑" panose="020B0503020204020204" pitchFamily="34" charset="-122"/>
                <a:ea typeface="微软雅黑" panose="020B0503020204020204" pitchFamily="34" charset="-122"/>
              </a:rPr>
              <a:t>产品展示</a:t>
            </a:r>
          </a:p>
        </p:txBody>
      </p:sp>
      <p:sp>
        <p:nvSpPr>
          <p:cNvPr id="93" name="文本框 92"/>
          <p:cNvSpPr txBox="1"/>
          <p:nvPr/>
        </p:nvSpPr>
        <p:spPr>
          <a:xfrm>
            <a:off x="742950" y="1199009"/>
            <a:ext cx="5871210" cy="461665"/>
          </a:xfrm>
          <a:prstGeom prst="rect">
            <a:avLst/>
          </a:prstGeom>
          <a:noFill/>
        </p:spPr>
        <p:txBody>
          <a:bodyPr wrap="square" rtlCol="0">
            <a:spAutoFit/>
          </a:bodyPr>
          <a:lstStyle/>
          <a:p>
            <a:r>
              <a:rPr lang="en-US" altLang="zh-CN" sz="2400" dirty="0">
                <a:solidFill>
                  <a:srgbClr val="8CCCC9"/>
                </a:solidFill>
                <a:latin typeface="微软雅黑" panose="020B0503020204020204" pitchFamily="34" charset="-122"/>
                <a:ea typeface="微软雅黑" panose="020B0503020204020204" pitchFamily="34" charset="-122"/>
              </a:rPr>
              <a:t>overview</a:t>
            </a:r>
            <a:endParaRPr lang="zh-CN" altLang="en-US" sz="2400" dirty="0">
              <a:solidFill>
                <a:srgbClr val="8CCCC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69882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slide(fromTop)">
                                      <p:cBhvr>
                                        <p:cTn id="7" dur="500"/>
                                        <p:tgtEl>
                                          <p:spTgt spid="32"/>
                                        </p:tgtEl>
                                      </p:cBhvr>
                                    </p:animEffect>
                                  </p:childTnLst>
                                </p:cTn>
                              </p:par>
                            </p:childTnLst>
                          </p:cTn>
                        </p:par>
                        <p:par>
                          <p:cTn id="8" fill="hold">
                            <p:stCondLst>
                              <p:cond delay="500"/>
                            </p:stCondLst>
                            <p:childTnLst>
                              <p:par>
                                <p:cTn id="9" presetID="12" presetClass="entr" presetSubtype="1"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slide(fromTop)">
                                      <p:cBhvr>
                                        <p:cTn id="11" dur="500"/>
                                        <p:tgtEl>
                                          <p:spTgt spid="33"/>
                                        </p:tgtEl>
                                      </p:cBhvr>
                                    </p:animEffect>
                                  </p:childTnLst>
                                </p:cTn>
                              </p:par>
                            </p:childTnLst>
                          </p:cTn>
                        </p:par>
                        <p:par>
                          <p:cTn id="12" fill="hold">
                            <p:stCondLst>
                              <p:cond delay="1000"/>
                            </p:stCondLst>
                            <p:childTnLst>
                              <p:par>
                                <p:cTn id="13" presetID="12" presetClass="entr" presetSubtype="1" fill="hold" nodeType="after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slide(fromTop)">
                                      <p:cBhvr>
                                        <p:cTn id="15" dur="500"/>
                                        <p:tgtEl>
                                          <p:spTgt spid="38"/>
                                        </p:tgtEl>
                                      </p:cBhvr>
                                    </p:animEffect>
                                  </p:childTnLst>
                                </p:cTn>
                              </p:par>
                            </p:childTnLst>
                          </p:cTn>
                        </p:par>
                        <p:par>
                          <p:cTn id="16" fill="hold">
                            <p:stCondLst>
                              <p:cond delay="1500"/>
                            </p:stCondLst>
                            <p:childTnLst>
                              <p:par>
                                <p:cTn id="17" presetID="12" presetClass="entr" presetSubtype="1" fill="hold" nodeType="after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slide(fromTop)">
                                      <p:cBhvr>
                                        <p:cTn id="19" dur="500"/>
                                        <p:tgtEl>
                                          <p:spTgt spid="43"/>
                                        </p:tgtEl>
                                      </p:cBhvr>
                                    </p:animEffect>
                                  </p:childTnLst>
                                </p:cTn>
                              </p:par>
                            </p:childTnLst>
                          </p:cTn>
                        </p:par>
                        <p:par>
                          <p:cTn id="20" fill="hold">
                            <p:stCondLst>
                              <p:cond delay="2000"/>
                            </p:stCondLst>
                            <p:childTnLst>
                              <p:par>
                                <p:cTn id="21" presetID="12" presetClass="entr" presetSubtype="1" fill="hold" grpId="0" nodeType="after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slide(fromTop)">
                                      <p:cBhvr>
                                        <p:cTn id="23" dur="500"/>
                                        <p:tgtEl>
                                          <p:spTgt spid="30"/>
                                        </p:tgtEl>
                                      </p:cBhvr>
                                    </p:animEffect>
                                  </p:childTnLst>
                                </p:cTn>
                              </p:par>
                            </p:childTnLst>
                          </p:cTn>
                        </p:par>
                        <p:par>
                          <p:cTn id="24" fill="hold">
                            <p:stCondLst>
                              <p:cond delay="2500"/>
                            </p:stCondLst>
                            <p:childTnLst>
                              <p:par>
                                <p:cTn id="25" presetID="12" presetClass="entr" presetSubtype="1" fill="hold" nodeType="after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slide(fromTop)">
                                      <p:cBhvr>
                                        <p:cTn id="27" dur="500"/>
                                        <p:tgtEl>
                                          <p:spTgt spid="31"/>
                                        </p:tgtEl>
                                      </p:cBhvr>
                                    </p:animEffect>
                                  </p:childTnLst>
                                </p:cTn>
                              </p:par>
                            </p:childTnLst>
                          </p:cTn>
                        </p:par>
                        <p:par>
                          <p:cTn id="28" fill="hold">
                            <p:stCondLst>
                              <p:cond delay="3000"/>
                            </p:stCondLst>
                            <p:childTnLst>
                              <p:par>
                                <p:cTn id="29" presetID="12" presetClass="entr" presetSubtype="1" fill="hold" grpId="0" nodeType="after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slide(fromTop)">
                                      <p:cBhvr>
                                        <p:cTn id="3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hart 83"/>
          <p:cNvGraphicFramePr/>
          <p:nvPr>
            <p:extLst>
              <p:ext uri="{D42A27DB-BD31-4B8C-83A1-F6EECF244321}">
                <p14:modId xmlns:p14="http://schemas.microsoft.com/office/powerpoint/2010/main" val="2787414804"/>
              </p:ext>
            </p:extLst>
          </p:nvPr>
        </p:nvGraphicFramePr>
        <p:xfrm>
          <a:off x="773823" y="1410984"/>
          <a:ext cx="10695085" cy="3274005"/>
        </p:xfrm>
        <a:graphic>
          <a:graphicData uri="http://schemas.openxmlformats.org/drawingml/2006/chart">
            <c:chart xmlns:c="http://schemas.openxmlformats.org/drawingml/2006/chart" xmlns:r="http://schemas.openxmlformats.org/officeDocument/2006/relationships" r:id="rId2"/>
          </a:graphicData>
        </a:graphic>
      </p:graphicFrame>
      <p:grpSp>
        <p:nvGrpSpPr>
          <p:cNvPr id="10" name="Group 84"/>
          <p:cNvGrpSpPr/>
          <p:nvPr/>
        </p:nvGrpSpPr>
        <p:grpSpPr>
          <a:xfrm>
            <a:off x="617634" y="5238765"/>
            <a:ext cx="1619732" cy="1072991"/>
            <a:chOff x="463224" y="3638552"/>
            <a:chExt cx="1214799" cy="804743"/>
          </a:xfrm>
        </p:grpSpPr>
        <p:sp>
          <p:nvSpPr>
            <p:cNvPr id="11" name="Rectangle 85"/>
            <p:cNvSpPr/>
            <p:nvPr/>
          </p:nvSpPr>
          <p:spPr>
            <a:xfrm>
              <a:off x="463224" y="3943350"/>
              <a:ext cx="1213912" cy="499945"/>
            </a:xfrm>
            <a:prstGeom prst="rect">
              <a:avLst/>
            </a:prstGeom>
          </p:spPr>
          <p:txBody>
            <a:bodyPr wrap="square">
              <a:spAutoFit/>
            </a:bodyPr>
            <a:lstStyle/>
            <a:p>
              <a:r>
                <a:rPr lang="ms-MY" sz="933" dirty="0">
                  <a:solidFill>
                    <a:schemeClr val="bg1">
                      <a:lumMod val="65000"/>
                    </a:schemeClr>
                  </a:solidFill>
                  <a:latin typeface="Open Sans Light" pitchFamily="34" charset="0"/>
                  <a:ea typeface="Open Sans Light" pitchFamily="34" charset="0"/>
                  <a:cs typeface="Open Sans Light" pitchFamily="34" charset="0"/>
                </a:rPr>
                <a:t>Praesent sodales odio sit amet odio tristique quis tempus odio Lorem ipsum dolor sit amet. </a:t>
              </a:r>
            </a:p>
          </p:txBody>
        </p:sp>
        <p:sp>
          <p:nvSpPr>
            <p:cNvPr id="12" name="Rectangle 86"/>
            <p:cNvSpPr/>
            <p:nvPr/>
          </p:nvSpPr>
          <p:spPr>
            <a:xfrm>
              <a:off x="466451" y="3638552"/>
              <a:ext cx="1211572" cy="253915"/>
            </a:xfrm>
            <a:prstGeom prst="rect">
              <a:avLst/>
            </a:prstGeom>
            <a:noFill/>
          </p:spPr>
          <p:txBody>
            <a:bodyPr wrap="square">
              <a:spAutoFit/>
            </a:bodyPr>
            <a:lstStyle/>
            <a:p>
              <a:r>
                <a:rPr lang="ms-MY" sz="1600" dirty="0">
                  <a:solidFill>
                    <a:schemeClr val="tx1">
                      <a:lumMod val="50000"/>
                      <a:lumOff val="50000"/>
                    </a:schemeClr>
                  </a:solidFill>
                  <a:latin typeface="Open Sans" pitchFamily="34" charset="0"/>
                  <a:ea typeface="Open Sans" pitchFamily="34" charset="0"/>
                  <a:cs typeface="Open Sans" pitchFamily="34" charset="0"/>
                </a:rPr>
                <a:t>Purple</a:t>
              </a:r>
            </a:p>
          </p:txBody>
        </p:sp>
      </p:grpSp>
      <p:grpSp>
        <p:nvGrpSpPr>
          <p:cNvPr id="13" name="Group 87"/>
          <p:cNvGrpSpPr/>
          <p:nvPr/>
        </p:nvGrpSpPr>
        <p:grpSpPr>
          <a:xfrm>
            <a:off x="2954434" y="5238765"/>
            <a:ext cx="1619732" cy="1072991"/>
            <a:chOff x="2215823" y="3638552"/>
            <a:chExt cx="1214799" cy="804743"/>
          </a:xfrm>
        </p:grpSpPr>
        <p:sp>
          <p:nvSpPr>
            <p:cNvPr id="14" name="Rectangle 88"/>
            <p:cNvSpPr/>
            <p:nvPr/>
          </p:nvSpPr>
          <p:spPr>
            <a:xfrm>
              <a:off x="2215823" y="3943350"/>
              <a:ext cx="1213912" cy="499945"/>
            </a:xfrm>
            <a:prstGeom prst="rect">
              <a:avLst/>
            </a:prstGeom>
          </p:spPr>
          <p:txBody>
            <a:bodyPr wrap="square">
              <a:spAutoFit/>
            </a:bodyPr>
            <a:lstStyle/>
            <a:p>
              <a:r>
                <a:rPr lang="ms-MY" sz="933" dirty="0">
                  <a:solidFill>
                    <a:schemeClr val="bg1">
                      <a:lumMod val="65000"/>
                    </a:schemeClr>
                  </a:solidFill>
                  <a:latin typeface="Open Sans Light" pitchFamily="34" charset="0"/>
                  <a:ea typeface="Open Sans Light" pitchFamily="34" charset="0"/>
                  <a:cs typeface="Open Sans Light" pitchFamily="34" charset="0"/>
                </a:rPr>
                <a:t>Praesent sodales odio sit amet odio tristique quis tempus odio Lorem ipsum dolor sit amet. </a:t>
              </a:r>
            </a:p>
          </p:txBody>
        </p:sp>
        <p:sp>
          <p:nvSpPr>
            <p:cNvPr id="15" name="Rectangle 89"/>
            <p:cNvSpPr/>
            <p:nvPr/>
          </p:nvSpPr>
          <p:spPr>
            <a:xfrm>
              <a:off x="2219050" y="3638552"/>
              <a:ext cx="1211572" cy="253915"/>
            </a:xfrm>
            <a:prstGeom prst="rect">
              <a:avLst/>
            </a:prstGeom>
            <a:noFill/>
          </p:spPr>
          <p:txBody>
            <a:bodyPr wrap="square">
              <a:spAutoFit/>
            </a:bodyPr>
            <a:lstStyle/>
            <a:p>
              <a:r>
                <a:rPr lang="ms-MY" sz="1600" dirty="0">
                  <a:solidFill>
                    <a:schemeClr val="tx1">
                      <a:lumMod val="50000"/>
                      <a:lumOff val="50000"/>
                    </a:schemeClr>
                  </a:solidFill>
                  <a:latin typeface="Open Sans" pitchFamily="34" charset="0"/>
                  <a:ea typeface="Open Sans" pitchFamily="34" charset="0"/>
                  <a:cs typeface="Open Sans" pitchFamily="34" charset="0"/>
                </a:rPr>
                <a:t>Red</a:t>
              </a:r>
            </a:p>
          </p:txBody>
        </p:sp>
      </p:grpSp>
      <p:grpSp>
        <p:nvGrpSpPr>
          <p:cNvPr id="16" name="Group 90"/>
          <p:cNvGrpSpPr/>
          <p:nvPr/>
        </p:nvGrpSpPr>
        <p:grpSpPr>
          <a:xfrm>
            <a:off x="5286727" y="5238765"/>
            <a:ext cx="1619732" cy="1072991"/>
            <a:chOff x="3965044" y="3638552"/>
            <a:chExt cx="1214799" cy="804743"/>
          </a:xfrm>
        </p:grpSpPr>
        <p:sp>
          <p:nvSpPr>
            <p:cNvPr id="17" name="Rectangle 91"/>
            <p:cNvSpPr/>
            <p:nvPr/>
          </p:nvSpPr>
          <p:spPr>
            <a:xfrm>
              <a:off x="3965044" y="3943350"/>
              <a:ext cx="1213912" cy="499945"/>
            </a:xfrm>
            <a:prstGeom prst="rect">
              <a:avLst/>
            </a:prstGeom>
          </p:spPr>
          <p:txBody>
            <a:bodyPr wrap="square">
              <a:spAutoFit/>
            </a:bodyPr>
            <a:lstStyle/>
            <a:p>
              <a:r>
                <a:rPr lang="ms-MY" sz="933" dirty="0">
                  <a:solidFill>
                    <a:schemeClr val="bg1">
                      <a:lumMod val="65000"/>
                    </a:schemeClr>
                  </a:solidFill>
                  <a:latin typeface="Open Sans Light" pitchFamily="34" charset="0"/>
                  <a:ea typeface="Open Sans Light" pitchFamily="34" charset="0"/>
                  <a:cs typeface="Open Sans Light" pitchFamily="34" charset="0"/>
                </a:rPr>
                <a:t>Praesent sodales odio sit amet odio tristique quis tempus odio Lorem ipsum dolor sit amet. </a:t>
              </a:r>
            </a:p>
          </p:txBody>
        </p:sp>
        <p:sp>
          <p:nvSpPr>
            <p:cNvPr id="18" name="Rectangle 92"/>
            <p:cNvSpPr/>
            <p:nvPr/>
          </p:nvSpPr>
          <p:spPr>
            <a:xfrm>
              <a:off x="3968271" y="3638552"/>
              <a:ext cx="1211572" cy="253915"/>
            </a:xfrm>
            <a:prstGeom prst="rect">
              <a:avLst/>
            </a:prstGeom>
            <a:noFill/>
          </p:spPr>
          <p:txBody>
            <a:bodyPr wrap="square">
              <a:spAutoFit/>
            </a:bodyPr>
            <a:lstStyle/>
            <a:p>
              <a:r>
                <a:rPr lang="ms-MY" sz="1600" dirty="0">
                  <a:solidFill>
                    <a:schemeClr val="tx1">
                      <a:lumMod val="50000"/>
                      <a:lumOff val="50000"/>
                    </a:schemeClr>
                  </a:solidFill>
                  <a:latin typeface="Open Sans" pitchFamily="34" charset="0"/>
                  <a:ea typeface="Open Sans" pitchFamily="34" charset="0"/>
                  <a:cs typeface="Open Sans" pitchFamily="34" charset="0"/>
                </a:rPr>
                <a:t>Yellow</a:t>
              </a:r>
            </a:p>
          </p:txBody>
        </p:sp>
      </p:grpSp>
      <p:grpSp>
        <p:nvGrpSpPr>
          <p:cNvPr id="19" name="Group 93"/>
          <p:cNvGrpSpPr/>
          <p:nvPr/>
        </p:nvGrpSpPr>
        <p:grpSpPr>
          <a:xfrm>
            <a:off x="7623529" y="5238765"/>
            <a:ext cx="1619732" cy="1072991"/>
            <a:chOff x="5717644" y="3638552"/>
            <a:chExt cx="1214799" cy="804743"/>
          </a:xfrm>
        </p:grpSpPr>
        <p:sp>
          <p:nvSpPr>
            <p:cNvPr id="20" name="Rectangle 94"/>
            <p:cNvSpPr/>
            <p:nvPr/>
          </p:nvSpPr>
          <p:spPr>
            <a:xfrm>
              <a:off x="5717644" y="3943350"/>
              <a:ext cx="1213912" cy="499945"/>
            </a:xfrm>
            <a:prstGeom prst="rect">
              <a:avLst/>
            </a:prstGeom>
          </p:spPr>
          <p:txBody>
            <a:bodyPr wrap="square">
              <a:spAutoFit/>
            </a:bodyPr>
            <a:lstStyle/>
            <a:p>
              <a:r>
                <a:rPr lang="ms-MY" sz="933" dirty="0">
                  <a:solidFill>
                    <a:schemeClr val="bg1">
                      <a:lumMod val="65000"/>
                    </a:schemeClr>
                  </a:solidFill>
                  <a:latin typeface="Open Sans Light" pitchFamily="34" charset="0"/>
                  <a:ea typeface="Open Sans Light" pitchFamily="34" charset="0"/>
                  <a:cs typeface="Open Sans Light" pitchFamily="34" charset="0"/>
                </a:rPr>
                <a:t>Praesent sodales odio sit amet odio tristique quis tempus odio Lorem ipsum dolor sit amet. </a:t>
              </a:r>
            </a:p>
          </p:txBody>
        </p:sp>
        <p:sp>
          <p:nvSpPr>
            <p:cNvPr id="21" name="Rectangle 95"/>
            <p:cNvSpPr/>
            <p:nvPr/>
          </p:nvSpPr>
          <p:spPr>
            <a:xfrm>
              <a:off x="5720871" y="3638552"/>
              <a:ext cx="1211572" cy="253915"/>
            </a:xfrm>
            <a:prstGeom prst="rect">
              <a:avLst/>
            </a:prstGeom>
            <a:noFill/>
          </p:spPr>
          <p:txBody>
            <a:bodyPr wrap="square">
              <a:spAutoFit/>
            </a:bodyPr>
            <a:lstStyle/>
            <a:p>
              <a:r>
                <a:rPr lang="ms-MY" sz="1600" dirty="0">
                  <a:solidFill>
                    <a:schemeClr val="tx1">
                      <a:lumMod val="50000"/>
                      <a:lumOff val="50000"/>
                    </a:schemeClr>
                  </a:solidFill>
                  <a:latin typeface="Open Sans" pitchFamily="34" charset="0"/>
                  <a:ea typeface="Open Sans" pitchFamily="34" charset="0"/>
                  <a:cs typeface="Open Sans" pitchFamily="34" charset="0"/>
                </a:rPr>
                <a:t>Green</a:t>
              </a:r>
            </a:p>
          </p:txBody>
        </p:sp>
      </p:grpSp>
      <p:grpSp>
        <p:nvGrpSpPr>
          <p:cNvPr id="22" name="Group 96"/>
          <p:cNvGrpSpPr/>
          <p:nvPr/>
        </p:nvGrpSpPr>
        <p:grpSpPr>
          <a:xfrm>
            <a:off x="9963855" y="5238765"/>
            <a:ext cx="1619732" cy="1072991"/>
            <a:chOff x="7472889" y="3638552"/>
            <a:chExt cx="1214799" cy="804743"/>
          </a:xfrm>
        </p:grpSpPr>
        <p:sp>
          <p:nvSpPr>
            <p:cNvPr id="23" name="Rectangle 97"/>
            <p:cNvSpPr/>
            <p:nvPr/>
          </p:nvSpPr>
          <p:spPr>
            <a:xfrm>
              <a:off x="7472889" y="3943350"/>
              <a:ext cx="1213912" cy="499945"/>
            </a:xfrm>
            <a:prstGeom prst="rect">
              <a:avLst/>
            </a:prstGeom>
          </p:spPr>
          <p:txBody>
            <a:bodyPr wrap="square">
              <a:spAutoFit/>
            </a:bodyPr>
            <a:lstStyle/>
            <a:p>
              <a:r>
                <a:rPr lang="ms-MY" sz="933" dirty="0">
                  <a:solidFill>
                    <a:schemeClr val="bg1">
                      <a:lumMod val="65000"/>
                    </a:schemeClr>
                  </a:solidFill>
                  <a:latin typeface="Open Sans Light" pitchFamily="34" charset="0"/>
                  <a:ea typeface="Open Sans Light" pitchFamily="34" charset="0"/>
                  <a:cs typeface="Open Sans Light" pitchFamily="34" charset="0"/>
                </a:rPr>
                <a:t>Praesent sodales odio sit amet odio tristique quis tempus odio Lorem ipsum dolor sit amet.</a:t>
              </a:r>
            </a:p>
          </p:txBody>
        </p:sp>
        <p:sp>
          <p:nvSpPr>
            <p:cNvPr id="24" name="Rectangle 98"/>
            <p:cNvSpPr/>
            <p:nvPr/>
          </p:nvSpPr>
          <p:spPr>
            <a:xfrm>
              <a:off x="7476116" y="3638552"/>
              <a:ext cx="1211572" cy="253915"/>
            </a:xfrm>
            <a:prstGeom prst="rect">
              <a:avLst/>
            </a:prstGeom>
            <a:noFill/>
          </p:spPr>
          <p:txBody>
            <a:bodyPr wrap="square">
              <a:spAutoFit/>
            </a:bodyPr>
            <a:lstStyle/>
            <a:p>
              <a:r>
                <a:rPr lang="ms-MY" sz="1600" dirty="0">
                  <a:solidFill>
                    <a:schemeClr val="tx1">
                      <a:lumMod val="50000"/>
                      <a:lumOff val="50000"/>
                    </a:schemeClr>
                  </a:solidFill>
                  <a:latin typeface="Open Sans" pitchFamily="34" charset="0"/>
                  <a:ea typeface="Open Sans" pitchFamily="34" charset="0"/>
                  <a:cs typeface="Open Sans" pitchFamily="34" charset="0"/>
                </a:rPr>
                <a:t>Blue</a:t>
              </a:r>
            </a:p>
          </p:txBody>
        </p:sp>
      </p:grpSp>
      <p:grpSp>
        <p:nvGrpSpPr>
          <p:cNvPr id="25" name="Group 34"/>
          <p:cNvGrpSpPr/>
          <p:nvPr/>
        </p:nvGrpSpPr>
        <p:grpSpPr>
          <a:xfrm>
            <a:off x="761963" y="4857760"/>
            <a:ext cx="9511072" cy="176509"/>
            <a:chOff x="571472" y="3643320"/>
            <a:chExt cx="7133304" cy="132382"/>
          </a:xfrm>
        </p:grpSpPr>
        <p:sp>
          <p:nvSpPr>
            <p:cNvPr id="26" name="Oval 99"/>
            <p:cNvSpPr/>
            <p:nvPr/>
          </p:nvSpPr>
          <p:spPr>
            <a:xfrm rot="16200000">
              <a:off x="4071933" y="3643321"/>
              <a:ext cx="132382" cy="132380"/>
            </a:xfrm>
            <a:prstGeom prst="ellipse">
              <a:avLst/>
            </a:prstGeom>
            <a:solidFill>
              <a:srgbClr val="FFC35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7" name="Oval 100"/>
            <p:cNvSpPr/>
            <p:nvPr/>
          </p:nvSpPr>
          <p:spPr>
            <a:xfrm rot="16200000">
              <a:off x="5786445" y="3643321"/>
              <a:ext cx="132382" cy="132380"/>
            </a:xfrm>
            <a:prstGeom prst="ellipse">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8" name="Oval 101"/>
            <p:cNvSpPr/>
            <p:nvPr/>
          </p:nvSpPr>
          <p:spPr>
            <a:xfrm rot="16200000">
              <a:off x="7572395" y="3643321"/>
              <a:ext cx="132382" cy="132380"/>
            </a:xfrm>
            <a:prstGeom prst="ellipse">
              <a:avLst/>
            </a:prstGeom>
            <a:solidFill>
              <a:srgbClr val="48B49C"/>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cxnSp>
          <p:nvCxnSpPr>
            <p:cNvPr id="29" name="Straight Connector 102"/>
            <p:cNvCxnSpPr>
              <a:stCxn id="26" idx="4"/>
              <a:endCxn id="27" idx="0"/>
            </p:cNvCxnSpPr>
            <p:nvPr/>
          </p:nvCxnSpPr>
          <p:spPr>
            <a:xfrm>
              <a:off x="4204314" y="3709511"/>
              <a:ext cx="1582132" cy="158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103"/>
            <p:cNvCxnSpPr>
              <a:stCxn id="27" idx="4"/>
              <a:endCxn id="28" idx="0"/>
            </p:cNvCxnSpPr>
            <p:nvPr/>
          </p:nvCxnSpPr>
          <p:spPr>
            <a:xfrm>
              <a:off x="5918826" y="3709511"/>
              <a:ext cx="1653570" cy="158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Oval 104"/>
            <p:cNvSpPr/>
            <p:nvPr/>
          </p:nvSpPr>
          <p:spPr>
            <a:xfrm rot="16200000">
              <a:off x="571471" y="3643321"/>
              <a:ext cx="132382" cy="132380"/>
            </a:xfrm>
            <a:prstGeom prst="ellipse">
              <a:avLst/>
            </a:prstGeom>
            <a:solidFill>
              <a:srgbClr val="A5779E"/>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2" name="Oval 105"/>
            <p:cNvSpPr/>
            <p:nvPr/>
          </p:nvSpPr>
          <p:spPr>
            <a:xfrm rot="16200000">
              <a:off x="2285983" y="3643321"/>
              <a:ext cx="132382" cy="132380"/>
            </a:xfrm>
            <a:prstGeom prst="ellipse">
              <a:avLst/>
            </a:prstGeom>
            <a:solidFill>
              <a:srgbClr val="FF6E5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cxnSp>
          <p:nvCxnSpPr>
            <p:cNvPr id="33" name="Straight Connector 106"/>
            <p:cNvCxnSpPr>
              <a:stCxn id="31" idx="4"/>
              <a:endCxn id="32" idx="0"/>
            </p:cNvCxnSpPr>
            <p:nvPr/>
          </p:nvCxnSpPr>
          <p:spPr>
            <a:xfrm>
              <a:off x="703852" y="3709511"/>
              <a:ext cx="1582132" cy="158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107"/>
            <p:cNvCxnSpPr>
              <a:stCxn id="26" idx="0"/>
              <a:endCxn id="32" idx="4"/>
            </p:cNvCxnSpPr>
            <p:nvPr/>
          </p:nvCxnSpPr>
          <p:spPr>
            <a:xfrm rot="10800000">
              <a:off x="2418364" y="3709511"/>
              <a:ext cx="1653570" cy="158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6" name="组合 35"/>
          <p:cNvGrpSpPr/>
          <p:nvPr/>
        </p:nvGrpSpPr>
        <p:grpSpPr>
          <a:xfrm>
            <a:off x="2733675" y="409996"/>
            <a:ext cx="6724650" cy="1095930"/>
            <a:chOff x="2318533" y="409996"/>
            <a:chExt cx="6724650" cy="1095930"/>
          </a:xfrm>
        </p:grpSpPr>
        <p:sp>
          <p:nvSpPr>
            <p:cNvPr id="37" name="文本框 36"/>
            <p:cNvSpPr txBox="1"/>
            <p:nvPr/>
          </p:nvSpPr>
          <p:spPr>
            <a:xfrm>
              <a:off x="4414033" y="409996"/>
              <a:ext cx="2533650" cy="584775"/>
            </a:xfrm>
            <a:prstGeom prst="rect">
              <a:avLst/>
            </a:prstGeom>
            <a:noFill/>
          </p:spPr>
          <p:txBody>
            <a:bodyPr wrap="square" rtlCol="0">
              <a:spAutoFit/>
            </a:bodyPr>
            <a:lstStyle/>
            <a:p>
              <a:pPr algn="ctr"/>
              <a:r>
                <a:rPr lang="zh-CN" altLang="en-US" sz="3200" dirty="0">
                  <a:solidFill>
                    <a:srgbClr val="524F6A"/>
                  </a:solidFill>
                  <a:latin typeface="微软雅黑" panose="020B0503020204020204" pitchFamily="34" charset="-122"/>
                  <a:ea typeface="微软雅黑" panose="020B0503020204020204" pitchFamily="34" charset="-122"/>
                </a:rPr>
                <a:t>数据分析</a:t>
              </a:r>
            </a:p>
          </p:txBody>
        </p:sp>
        <p:sp>
          <p:nvSpPr>
            <p:cNvPr id="38" name="文本框 37"/>
            <p:cNvSpPr txBox="1"/>
            <p:nvPr/>
          </p:nvSpPr>
          <p:spPr>
            <a:xfrm>
              <a:off x="2318533" y="1044261"/>
              <a:ext cx="6724650" cy="461665"/>
            </a:xfrm>
            <a:prstGeom prst="rect">
              <a:avLst/>
            </a:prstGeom>
            <a:noFill/>
          </p:spPr>
          <p:txBody>
            <a:bodyPr wrap="square" rtlCol="0">
              <a:spAutoFit/>
            </a:bodyPr>
            <a:lstStyle/>
            <a:p>
              <a:pPr algn="ctr"/>
              <a:r>
                <a:rPr lang="en-US" altLang="zh-CN" sz="2400" dirty="0">
                  <a:solidFill>
                    <a:srgbClr val="8CCCC9"/>
                  </a:solidFill>
                  <a:latin typeface="微软雅黑" panose="020B0503020204020204" pitchFamily="34" charset="-122"/>
                  <a:ea typeface="微软雅黑" panose="020B0503020204020204" pitchFamily="34" charset="-122"/>
                </a:rPr>
                <a:t>Lorem ipsum dolor sit</a:t>
              </a:r>
              <a:endParaRPr lang="zh-CN" altLang="en-US" sz="2400" dirty="0">
                <a:solidFill>
                  <a:srgbClr val="8CCCC9"/>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362193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lide(fromBottom)">
                                      <p:cBhvr>
                                        <p:cTn id="7" dur="500"/>
                                        <p:tgtEl>
                                          <p:spTgt spid="9"/>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slide(fromLeft)">
                                      <p:cBhvr>
                                        <p:cTn id="11" dur="500"/>
                                        <p:tgtEl>
                                          <p:spTgt spid="25"/>
                                        </p:tgtEl>
                                      </p:cBhvr>
                                    </p:animEffect>
                                  </p:childTnLst>
                                </p:cTn>
                              </p:par>
                            </p:childTnLst>
                          </p:cTn>
                        </p:par>
                        <p:par>
                          <p:cTn id="12" fill="hold">
                            <p:stCondLst>
                              <p:cond delay="1000"/>
                            </p:stCondLst>
                            <p:childTnLst>
                              <p:par>
                                <p:cTn id="13" presetID="12" presetClass="entr" presetSubtype="4"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slide(fromBottom)">
                                      <p:cBhvr>
                                        <p:cTn id="15" dur="500"/>
                                        <p:tgtEl>
                                          <p:spTgt spid="10"/>
                                        </p:tgtEl>
                                      </p:cBhvr>
                                    </p:animEffect>
                                  </p:childTnLst>
                                </p:cTn>
                              </p:par>
                              <p:par>
                                <p:cTn id="16" presetID="12" presetClass="entr" presetSubtype="4"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slide(fromBottom)">
                                      <p:cBhvr>
                                        <p:cTn id="18" dur="500"/>
                                        <p:tgtEl>
                                          <p:spTgt spid="13"/>
                                        </p:tgtEl>
                                      </p:cBhvr>
                                    </p:animEffect>
                                  </p:childTnLst>
                                </p:cTn>
                              </p:par>
                              <p:par>
                                <p:cTn id="19" presetID="12" presetClass="entr" presetSubtype="4"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slide(fromBottom)">
                                      <p:cBhvr>
                                        <p:cTn id="21" dur="500"/>
                                        <p:tgtEl>
                                          <p:spTgt spid="16"/>
                                        </p:tgtEl>
                                      </p:cBhvr>
                                    </p:animEffect>
                                  </p:childTnLst>
                                </p:cTn>
                              </p:par>
                              <p:par>
                                <p:cTn id="22" presetID="12" presetClass="entr" presetSubtype="4"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slide(fromBottom)">
                                      <p:cBhvr>
                                        <p:cTn id="24" dur="500"/>
                                        <p:tgtEl>
                                          <p:spTgt spid="19"/>
                                        </p:tgtEl>
                                      </p:cBhvr>
                                    </p:animEffect>
                                  </p:childTnLst>
                                </p:cTn>
                              </p:par>
                              <p:par>
                                <p:cTn id="25" presetID="12" presetClass="entr" presetSubtype="4"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slide(fromBottom)">
                                      <p:cBhvr>
                                        <p:cTn id="2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396242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a:blip r:embed="rId2" cstate="print">
            <a:extLst>
              <a:ext uri="{BEBA8EAE-BF5A-486C-A8C5-ECC9F3942E4B}">
                <a14:imgProps xmlns:a14="http://schemas.microsoft.com/office/drawing/2010/main">
                  <a14:imgLayer r:embed="rId3">
                    <a14:imgEffect>
                      <a14:saturation sat="0"/>
                    </a14:imgEffect>
                    <a14:imgEffect>
                      <a14:brightnessContrast bright="10000" contrast="-50000"/>
                    </a14:imgEffect>
                  </a14:imgLayer>
                </a14:imgProps>
              </a:ext>
              <a:ext uri="{28A0092B-C50C-407E-A947-70E740481C1C}">
                <a14:useLocalDpi xmlns:a14="http://schemas.microsoft.com/office/drawing/2010/main" val="0"/>
              </a:ext>
            </a:extLst>
          </a:blip>
          <a:srcRect l="1315" t="9829" r="1315" b="41760"/>
          <a:stretch>
            <a:fillRect/>
          </a:stretch>
        </p:blipFill>
        <p:spPr>
          <a:xfrm>
            <a:off x="493" y="-18385"/>
            <a:ext cx="12191999" cy="4041171"/>
          </a:xfrm>
          <a:custGeom>
            <a:avLst/>
            <a:gdLst>
              <a:gd name="connsiteX0" fmla="*/ 0 w 12191999"/>
              <a:gd name="connsiteY0" fmla="*/ 0 h 4041171"/>
              <a:gd name="connsiteX1" fmla="*/ 12191999 w 12191999"/>
              <a:gd name="connsiteY1" fmla="*/ 0 h 4041171"/>
              <a:gd name="connsiteX2" fmla="*/ 12191999 w 12191999"/>
              <a:gd name="connsiteY2" fmla="*/ 4041171 h 4041171"/>
              <a:gd name="connsiteX3" fmla="*/ 0 w 12191999"/>
              <a:gd name="connsiteY3" fmla="*/ 4041171 h 4041171"/>
            </a:gdLst>
            <a:ahLst/>
            <a:cxnLst>
              <a:cxn ang="0">
                <a:pos x="connsiteX0" y="connsiteY0"/>
              </a:cxn>
              <a:cxn ang="0">
                <a:pos x="connsiteX1" y="connsiteY1"/>
              </a:cxn>
              <a:cxn ang="0">
                <a:pos x="connsiteX2" y="connsiteY2"/>
              </a:cxn>
              <a:cxn ang="0">
                <a:pos x="connsiteX3" y="connsiteY3"/>
              </a:cxn>
            </a:cxnLst>
            <a:rect l="l" t="t" r="r" b="b"/>
            <a:pathLst>
              <a:path w="12191999" h="4041171">
                <a:moveTo>
                  <a:pt x="0" y="0"/>
                </a:moveTo>
                <a:lnTo>
                  <a:pt x="12191999" y="0"/>
                </a:lnTo>
                <a:lnTo>
                  <a:pt x="12191999" y="4041171"/>
                </a:lnTo>
                <a:lnTo>
                  <a:pt x="0" y="4041171"/>
                </a:lnTo>
                <a:close/>
              </a:path>
            </a:pathLst>
          </a:custGeom>
        </p:spPr>
      </p:pic>
      <p:grpSp>
        <p:nvGrpSpPr>
          <p:cNvPr id="5" name="Group 24"/>
          <p:cNvGrpSpPr/>
          <p:nvPr/>
        </p:nvGrpSpPr>
        <p:grpSpPr>
          <a:xfrm>
            <a:off x="9565187" y="3605155"/>
            <a:ext cx="999656" cy="999656"/>
            <a:chOff x="7529520" y="2743206"/>
            <a:chExt cx="760650" cy="760650"/>
          </a:xfrm>
        </p:grpSpPr>
        <p:sp>
          <p:nvSpPr>
            <p:cNvPr id="6" name="Oval 4"/>
            <p:cNvSpPr/>
            <p:nvPr/>
          </p:nvSpPr>
          <p:spPr>
            <a:xfrm>
              <a:off x="7529520" y="2743206"/>
              <a:ext cx="760650" cy="760650"/>
            </a:xfrm>
            <a:prstGeom prst="ellipse">
              <a:avLst/>
            </a:prstGeom>
            <a:solidFill>
              <a:schemeClr val="bg1"/>
            </a:solidFill>
            <a:ln>
              <a:solidFill>
                <a:srgbClr val="48B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utoShape 112"/>
            <p:cNvSpPr>
              <a:spLocks/>
            </p:cNvSpPr>
            <p:nvPr/>
          </p:nvSpPr>
          <p:spPr bwMode="auto">
            <a:xfrm>
              <a:off x="7715272" y="2928958"/>
              <a:ext cx="366050" cy="366676"/>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rgbClr val="48B49C"/>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a:endParaRPr lang="en-US" sz="3000">
                <a:solidFill>
                  <a:srgbClr val="FFFFFF"/>
                </a:solidFill>
                <a:effectLst>
                  <a:outerShdw blurRad="38100" dist="38100" dir="2700000" algn="tl">
                    <a:srgbClr val="000000"/>
                  </a:outerShdw>
                </a:effectLst>
              </a:endParaRPr>
            </a:p>
          </p:txBody>
        </p:sp>
      </p:grpSp>
      <p:grpSp>
        <p:nvGrpSpPr>
          <p:cNvPr id="8" name="Group 21"/>
          <p:cNvGrpSpPr/>
          <p:nvPr/>
        </p:nvGrpSpPr>
        <p:grpSpPr>
          <a:xfrm>
            <a:off x="5622029" y="3605155"/>
            <a:ext cx="999656" cy="999656"/>
            <a:chOff x="4529124" y="2743206"/>
            <a:chExt cx="760650" cy="760650"/>
          </a:xfrm>
        </p:grpSpPr>
        <p:sp>
          <p:nvSpPr>
            <p:cNvPr id="9" name="Oval 5"/>
            <p:cNvSpPr/>
            <p:nvPr/>
          </p:nvSpPr>
          <p:spPr>
            <a:xfrm>
              <a:off x="4529124" y="2743206"/>
              <a:ext cx="760650" cy="760650"/>
            </a:xfrm>
            <a:prstGeom prst="ellipse">
              <a:avLst/>
            </a:prstGeom>
            <a:solidFill>
              <a:schemeClr val="bg1"/>
            </a:solidFill>
            <a:ln>
              <a:solidFill>
                <a:srgbClr val="A577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18"/>
            <p:cNvGrpSpPr/>
            <p:nvPr/>
          </p:nvGrpSpPr>
          <p:grpSpPr>
            <a:xfrm>
              <a:off x="4786314" y="2928958"/>
              <a:ext cx="251543" cy="366676"/>
              <a:chOff x="3500430" y="4071948"/>
              <a:chExt cx="251543" cy="366676"/>
            </a:xfrm>
            <a:solidFill>
              <a:schemeClr val="accent1"/>
            </a:solidFill>
          </p:grpSpPr>
          <p:sp>
            <p:nvSpPr>
              <p:cNvPr id="11" name="AutoShape 113"/>
              <p:cNvSpPr>
                <a:spLocks/>
              </p:cNvSpPr>
              <p:nvPr/>
            </p:nvSpPr>
            <p:spPr bwMode="auto">
              <a:xfrm>
                <a:off x="3500430" y="4071948"/>
                <a:ext cx="251543" cy="36667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solidFill>
                <a:srgbClr val="A5779E"/>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a:endParaRPr lang="en-US" sz="3000">
                  <a:solidFill>
                    <a:srgbClr val="FFFFFF"/>
                  </a:solidFill>
                  <a:effectLst>
                    <a:outerShdw blurRad="38100" dist="38100" dir="2700000" algn="tl">
                      <a:srgbClr val="000000"/>
                    </a:outerShdw>
                  </a:effectLst>
                </a:endParaRPr>
              </a:p>
            </p:txBody>
          </p:sp>
          <p:sp>
            <p:nvSpPr>
              <p:cNvPr id="12" name="AutoShape 114"/>
              <p:cNvSpPr>
                <a:spLocks/>
              </p:cNvSpPr>
              <p:nvPr/>
            </p:nvSpPr>
            <p:spPr bwMode="auto">
              <a:xfrm>
                <a:off x="3557371" y="4129515"/>
                <a:ext cx="74461" cy="744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solidFill>
                <a:srgbClr val="A5779E"/>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a:endParaRPr lang="en-US" sz="3000">
                  <a:solidFill>
                    <a:srgbClr val="FFFFFF"/>
                  </a:solidFill>
                  <a:effectLst>
                    <a:outerShdw blurRad="38100" dist="38100" dir="2700000" algn="tl">
                      <a:srgbClr val="000000"/>
                    </a:outerShdw>
                  </a:effectLst>
                </a:endParaRPr>
              </a:p>
            </p:txBody>
          </p:sp>
        </p:grpSp>
      </p:grpSp>
      <p:grpSp>
        <p:nvGrpSpPr>
          <p:cNvPr id="13" name="Group 23"/>
          <p:cNvGrpSpPr/>
          <p:nvPr/>
        </p:nvGrpSpPr>
        <p:grpSpPr>
          <a:xfrm>
            <a:off x="8250801" y="3605155"/>
            <a:ext cx="999656" cy="999656"/>
            <a:chOff x="6529388" y="2743206"/>
            <a:chExt cx="760650" cy="760650"/>
          </a:xfrm>
        </p:grpSpPr>
        <p:sp>
          <p:nvSpPr>
            <p:cNvPr id="14" name="Oval 3"/>
            <p:cNvSpPr/>
            <p:nvPr/>
          </p:nvSpPr>
          <p:spPr>
            <a:xfrm>
              <a:off x="6529388" y="2743206"/>
              <a:ext cx="760650" cy="760650"/>
            </a:xfrm>
            <a:prstGeom prst="ellipse">
              <a:avLst/>
            </a:prstGeom>
            <a:solidFill>
              <a:schemeClr val="bg1"/>
            </a:solidFill>
            <a:ln>
              <a:solidFill>
                <a:srgbClr val="FFC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7"/>
            <p:cNvGrpSpPr/>
            <p:nvPr/>
          </p:nvGrpSpPr>
          <p:grpSpPr>
            <a:xfrm>
              <a:off x="6715140" y="2962971"/>
              <a:ext cx="366051" cy="320998"/>
              <a:chOff x="1978660" y="2629646"/>
              <a:chExt cx="366051" cy="320998"/>
            </a:xfrm>
            <a:solidFill>
              <a:schemeClr val="accent4"/>
            </a:solidFill>
          </p:grpSpPr>
          <p:sp>
            <p:nvSpPr>
              <p:cNvPr id="16" name="AutoShape 147"/>
              <p:cNvSpPr>
                <a:spLocks/>
              </p:cNvSpPr>
              <p:nvPr/>
            </p:nvSpPr>
            <p:spPr bwMode="auto">
              <a:xfrm>
                <a:off x="1978660" y="2629646"/>
                <a:ext cx="366051" cy="320998"/>
              </a:xfrm>
              <a:custGeom>
                <a:avLst/>
                <a:gdLst>
                  <a:gd name="T0" fmla="+- 0 10800 597"/>
                  <a:gd name="T1" fmla="*/ T0 w 20407"/>
                  <a:gd name="T2" fmla="+- 0 11028 672"/>
                  <a:gd name="T3" fmla="*/ 11028 h 20712"/>
                  <a:gd name="T4" fmla="+- 0 10800 597"/>
                  <a:gd name="T5" fmla="*/ T4 w 20407"/>
                  <a:gd name="T6" fmla="+- 0 11028 672"/>
                  <a:gd name="T7" fmla="*/ 11028 h 20712"/>
                  <a:gd name="T8" fmla="+- 0 10800 597"/>
                  <a:gd name="T9" fmla="*/ T8 w 20407"/>
                  <a:gd name="T10" fmla="+- 0 11028 672"/>
                  <a:gd name="T11" fmla="*/ 11028 h 20712"/>
                  <a:gd name="T12" fmla="+- 0 10800 597"/>
                  <a:gd name="T13" fmla="*/ T12 w 20407"/>
                  <a:gd name="T14" fmla="+- 0 11028 672"/>
                  <a:gd name="T15" fmla="*/ 11028 h 20712"/>
                </a:gdLst>
                <a:ahLst/>
                <a:cxnLst>
                  <a:cxn ang="0">
                    <a:pos x="T1" y="T3"/>
                  </a:cxn>
                  <a:cxn ang="0">
                    <a:pos x="T5" y="T7"/>
                  </a:cxn>
                  <a:cxn ang="0">
                    <a:pos x="T9" y="T11"/>
                  </a:cxn>
                  <a:cxn ang="0">
                    <a:pos x="T13" y="T15"/>
                  </a:cxn>
                </a:cxnLst>
                <a:rect l="0" t="0" r="r" b="b"/>
                <a:pathLst>
                  <a:path w="20407" h="20712">
                    <a:moveTo>
                      <a:pt x="17706" y="10922"/>
                    </a:moveTo>
                    <a:lnTo>
                      <a:pt x="10657" y="19017"/>
                    </a:lnTo>
                    <a:cubicBezTo>
                      <a:pt x="10407" y="19305"/>
                      <a:pt x="9998" y="19305"/>
                      <a:pt x="9748" y="19017"/>
                    </a:cubicBezTo>
                    <a:lnTo>
                      <a:pt x="2699" y="10922"/>
                    </a:lnTo>
                    <a:cubicBezTo>
                      <a:pt x="817" y="8762"/>
                      <a:pt x="817" y="5247"/>
                      <a:pt x="2699" y="3087"/>
                    </a:cubicBezTo>
                    <a:cubicBezTo>
                      <a:pt x="4512" y="1004"/>
                      <a:pt x="7429" y="931"/>
                      <a:pt x="9338" y="2923"/>
                    </a:cubicBezTo>
                    <a:lnTo>
                      <a:pt x="10202" y="3825"/>
                    </a:lnTo>
                    <a:lnTo>
                      <a:pt x="11067" y="2923"/>
                    </a:lnTo>
                    <a:cubicBezTo>
                      <a:pt x="12976" y="931"/>
                      <a:pt x="15893" y="1004"/>
                      <a:pt x="17706" y="3087"/>
                    </a:cubicBezTo>
                    <a:cubicBezTo>
                      <a:pt x="19588" y="5247"/>
                      <a:pt x="19588" y="8762"/>
                      <a:pt x="17706" y="10922"/>
                    </a:cubicBezTo>
                    <a:moveTo>
                      <a:pt x="18616" y="2043"/>
                    </a:moveTo>
                    <a:cubicBezTo>
                      <a:pt x="16301" y="-617"/>
                      <a:pt x="12601" y="-672"/>
                      <a:pt x="10202" y="1830"/>
                    </a:cubicBezTo>
                    <a:cubicBezTo>
                      <a:pt x="7805" y="-672"/>
                      <a:pt x="4104" y="-617"/>
                      <a:pt x="1789" y="2043"/>
                    </a:cubicBezTo>
                    <a:cubicBezTo>
                      <a:pt x="-597" y="4783"/>
                      <a:pt x="-597" y="9226"/>
                      <a:pt x="1789" y="11967"/>
                    </a:cubicBezTo>
                    <a:cubicBezTo>
                      <a:pt x="2470" y="12750"/>
                      <a:pt x="8838" y="20061"/>
                      <a:pt x="8838" y="20061"/>
                    </a:cubicBezTo>
                    <a:cubicBezTo>
                      <a:pt x="9592" y="20928"/>
                      <a:pt x="10812" y="20928"/>
                      <a:pt x="11567" y="20061"/>
                    </a:cubicBezTo>
                    <a:cubicBezTo>
                      <a:pt x="11567" y="20061"/>
                      <a:pt x="18539" y="12056"/>
                      <a:pt x="18616" y="11967"/>
                    </a:cubicBezTo>
                    <a:cubicBezTo>
                      <a:pt x="21003" y="9226"/>
                      <a:pt x="21003" y="4783"/>
                      <a:pt x="18616" y="2043"/>
                    </a:cubicBezTo>
                  </a:path>
                </a:pathLst>
              </a:custGeom>
              <a:solidFill>
                <a:srgbClr val="FFC353"/>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a:endParaRPr lang="en-US" sz="3000">
                  <a:solidFill>
                    <a:srgbClr val="FFFFFF"/>
                  </a:solidFill>
                  <a:effectLst>
                    <a:outerShdw blurRad="38100" dist="38100" dir="2700000" algn="tl">
                      <a:srgbClr val="000000"/>
                    </a:outerShdw>
                  </a:effectLst>
                </a:endParaRPr>
              </a:p>
            </p:txBody>
          </p:sp>
          <p:sp>
            <p:nvSpPr>
              <p:cNvPr id="17" name="AutoShape 148"/>
              <p:cNvSpPr>
                <a:spLocks/>
              </p:cNvSpPr>
              <p:nvPr/>
            </p:nvSpPr>
            <p:spPr bwMode="auto">
              <a:xfrm>
                <a:off x="2035600" y="2687213"/>
                <a:ext cx="54438" cy="544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326" y="0"/>
                    </a:moveTo>
                    <a:cubicBezTo>
                      <a:pt x="19317" y="0"/>
                      <a:pt x="19317" y="4"/>
                      <a:pt x="19308" y="4"/>
                    </a:cubicBezTo>
                    <a:cubicBezTo>
                      <a:pt x="8643" y="13"/>
                      <a:pt x="0" y="8659"/>
                      <a:pt x="0" y="19326"/>
                    </a:cubicBezTo>
                    <a:cubicBezTo>
                      <a:pt x="0" y="20580"/>
                      <a:pt x="1019" y="21600"/>
                      <a:pt x="2273" y="21600"/>
                    </a:cubicBezTo>
                    <a:cubicBezTo>
                      <a:pt x="3528" y="21600"/>
                      <a:pt x="4547" y="20580"/>
                      <a:pt x="4547" y="19326"/>
                    </a:cubicBezTo>
                    <a:lnTo>
                      <a:pt x="4547" y="19321"/>
                    </a:lnTo>
                    <a:cubicBezTo>
                      <a:pt x="4547" y="11164"/>
                      <a:pt x="11164" y="4547"/>
                      <a:pt x="19321" y="4547"/>
                    </a:cubicBezTo>
                    <a:lnTo>
                      <a:pt x="19326" y="4547"/>
                    </a:lnTo>
                    <a:cubicBezTo>
                      <a:pt x="20580" y="4547"/>
                      <a:pt x="21599" y="3528"/>
                      <a:pt x="21599" y="2273"/>
                    </a:cubicBezTo>
                    <a:cubicBezTo>
                      <a:pt x="21599" y="1019"/>
                      <a:pt x="20580" y="0"/>
                      <a:pt x="19326"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a:endParaRPr lang="en-US" sz="3000">
                  <a:solidFill>
                    <a:srgbClr val="FFFFFF"/>
                  </a:solidFill>
                  <a:effectLst>
                    <a:outerShdw blurRad="38100" dist="38100" dir="2700000" algn="tl">
                      <a:srgbClr val="000000"/>
                    </a:outerShdw>
                  </a:effectLst>
                </a:endParaRPr>
              </a:p>
            </p:txBody>
          </p:sp>
        </p:grpSp>
      </p:grpSp>
      <p:grpSp>
        <p:nvGrpSpPr>
          <p:cNvPr id="18" name="Group 22"/>
          <p:cNvGrpSpPr/>
          <p:nvPr/>
        </p:nvGrpSpPr>
        <p:grpSpPr>
          <a:xfrm>
            <a:off x="6936415" y="3605155"/>
            <a:ext cx="999656" cy="999656"/>
            <a:chOff x="5529256" y="2743206"/>
            <a:chExt cx="760650" cy="760650"/>
          </a:xfrm>
        </p:grpSpPr>
        <p:sp>
          <p:nvSpPr>
            <p:cNvPr id="19" name="Oval 2"/>
            <p:cNvSpPr/>
            <p:nvPr/>
          </p:nvSpPr>
          <p:spPr>
            <a:xfrm>
              <a:off x="5529256" y="2743206"/>
              <a:ext cx="760650" cy="760650"/>
            </a:xfrm>
            <a:prstGeom prst="ellipse">
              <a:avLst/>
            </a:prstGeom>
            <a:solidFill>
              <a:schemeClr val="bg1"/>
            </a:solidFill>
            <a:ln>
              <a:solidFill>
                <a:srgbClr val="FF6E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AutoShape 149"/>
            <p:cNvSpPr>
              <a:spLocks/>
            </p:cNvSpPr>
            <p:nvPr/>
          </p:nvSpPr>
          <p:spPr bwMode="auto">
            <a:xfrm>
              <a:off x="5715008" y="2962971"/>
              <a:ext cx="366051" cy="26343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537" y="19720"/>
                  </a:moveTo>
                  <a:lnTo>
                    <a:pt x="16537" y="19721"/>
                  </a:lnTo>
                  <a:lnTo>
                    <a:pt x="4387" y="19721"/>
                  </a:lnTo>
                  <a:cubicBezTo>
                    <a:pt x="2713" y="19720"/>
                    <a:pt x="1350" y="17824"/>
                    <a:pt x="1350" y="15494"/>
                  </a:cubicBezTo>
                  <a:cubicBezTo>
                    <a:pt x="1350" y="13992"/>
                    <a:pt x="1918" y="12635"/>
                    <a:pt x="2871" y="11862"/>
                  </a:cubicBezTo>
                  <a:cubicBezTo>
                    <a:pt x="3797" y="11123"/>
                    <a:pt x="3860" y="10975"/>
                    <a:pt x="3472" y="9647"/>
                  </a:cubicBezTo>
                  <a:cubicBezTo>
                    <a:pt x="3406" y="9374"/>
                    <a:pt x="3375" y="9136"/>
                    <a:pt x="3375" y="8921"/>
                  </a:cubicBezTo>
                  <a:cubicBezTo>
                    <a:pt x="3375" y="7626"/>
                    <a:pt x="4131" y="6573"/>
                    <a:pt x="5062" y="6573"/>
                  </a:cubicBezTo>
                  <a:cubicBezTo>
                    <a:pt x="5062" y="6573"/>
                    <a:pt x="5505" y="6529"/>
                    <a:pt x="5976" y="6789"/>
                  </a:cubicBezTo>
                  <a:cubicBezTo>
                    <a:pt x="6750" y="7219"/>
                    <a:pt x="6834" y="6808"/>
                    <a:pt x="7200" y="5701"/>
                  </a:cubicBezTo>
                  <a:cubicBezTo>
                    <a:pt x="7974" y="3380"/>
                    <a:pt x="9652" y="1878"/>
                    <a:pt x="11475" y="1878"/>
                  </a:cubicBezTo>
                  <a:cubicBezTo>
                    <a:pt x="13905" y="1878"/>
                    <a:pt x="15914" y="4435"/>
                    <a:pt x="16148" y="7826"/>
                  </a:cubicBezTo>
                  <a:cubicBezTo>
                    <a:pt x="16231" y="9171"/>
                    <a:pt x="16231" y="9171"/>
                    <a:pt x="17239" y="9491"/>
                  </a:cubicBezTo>
                  <a:cubicBezTo>
                    <a:pt x="18984" y="9955"/>
                    <a:pt x="20250" y="12085"/>
                    <a:pt x="20250" y="14555"/>
                  </a:cubicBezTo>
                  <a:cubicBezTo>
                    <a:pt x="20250" y="17404"/>
                    <a:pt x="18585" y="19720"/>
                    <a:pt x="16537" y="19720"/>
                  </a:cubicBezTo>
                  <a:moveTo>
                    <a:pt x="17492" y="7647"/>
                  </a:moveTo>
                  <a:cubicBezTo>
                    <a:pt x="17196" y="3362"/>
                    <a:pt x="14632" y="0"/>
                    <a:pt x="11475" y="0"/>
                  </a:cubicBezTo>
                  <a:cubicBezTo>
                    <a:pt x="9031" y="0"/>
                    <a:pt x="6939" y="2017"/>
                    <a:pt x="5976" y="4911"/>
                  </a:cubicBezTo>
                  <a:cubicBezTo>
                    <a:pt x="5685" y="4784"/>
                    <a:pt x="5383" y="4695"/>
                    <a:pt x="5062" y="4695"/>
                  </a:cubicBezTo>
                  <a:cubicBezTo>
                    <a:pt x="3385" y="4695"/>
                    <a:pt x="2025" y="6589"/>
                    <a:pt x="2025" y="8921"/>
                  </a:cubicBezTo>
                  <a:cubicBezTo>
                    <a:pt x="2025" y="9385"/>
                    <a:pt x="2092" y="9824"/>
                    <a:pt x="2191" y="10240"/>
                  </a:cubicBezTo>
                  <a:cubicBezTo>
                    <a:pt x="886" y="11298"/>
                    <a:pt x="0" y="13242"/>
                    <a:pt x="0" y="15494"/>
                  </a:cubicBezTo>
                  <a:cubicBezTo>
                    <a:pt x="0" y="18866"/>
                    <a:pt x="1964" y="21599"/>
                    <a:pt x="4387" y="21599"/>
                  </a:cubicBezTo>
                  <a:lnTo>
                    <a:pt x="4387" y="21600"/>
                  </a:lnTo>
                  <a:lnTo>
                    <a:pt x="16537" y="21600"/>
                  </a:lnTo>
                  <a:lnTo>
                    <a:pt x="16537" y="21599"/>
                  </a:lnTo>
                  <a:cubicBezTo>
                    <a:pt x="19334" y="21599"/>
                    <a:pt x="21599" y="18446"/>
                    <a:pt x="21599" y="14555"/>
                  </a:cubicBezTo>
                  <a:cubicBezTo>
                    <a:pt x="21599" y="11120"/>
                    <a:pt x="19831" y="8269"/>
                    <a:pt x="17492" y="7647"/>
                  </a:cubicBezTo>
                </a:path>
              </a:pathLst>
            </a:custGeom>
            <a:solidFill>
              <a:srgbClr val="FF6E55"/>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a:endParaRPr lang="en-US" sz="3000">
                <a:solidFill>
                  <a:srgbClr val="FFFFFF"/>
                </a:solidFill>
                <a:effectLst>
                  <a:outerShdw blurRad="38100" dist="38100" dir="2700000" algn="tl">
                    <a:srgbClr val="000000"/>
                  </a:outerShdw>
                </a:effectLst>
              </a:endParaRPr>
            </a:p>
          </p:txBody>
        </p:sp>
      </p:grpSp>
      <p:sp>
        <p:nvSpPr>
          <p:cNvPr id="27" name="文本框 26"/>
          <p:cNvSpPr txBox="1"/>
          <p:nvPr/>
        </p:nvSpPr>
        <p:spPr>
          <a:xfrm>
            <a:off x="742950" y="4541160"/>
            <a:ext cx="2533650" cy="584775"/>
          </a:xfrm>
          <a:prstGeom prst="rect">
            <a:avLst/>
          </a:prstGeom>
          <a:noFill/>
        </p:spPr>
        <p:txBody>
          <a:bodyPr wrap="square" rtlCol="0">
            <a:spAutoFit/>
          </a:bodyPr>
          <a:lstStyle/>
          <a:p>
            <a:r>
              <a:rPr lang="zh-CN" altLang="en-US" sz="3200" dirty="0">
                <a:solidFill>
                  <a:srgbClr val="524F6A"/>
                </a:solidFill>
                <a:latin typeface="微软雅黑" panose="020B0503020204020204" pitchFamily="34" charset="-122"/>
                <a:ea typeface="微软雅黑" panose="020B0503020204020204" pitchFamily="34" charset="-122"/>
              </a:rPr>
              <a:t>公司介绍</a:t>
            </a:r>
          </a:p>
        </p:txBody>
      </p:sp>
      <p:sp>
        <p:nvSpPr>
          <p:cNvPr id="28" name="Rectangle 14"/>
          <p:cNvSpPr/>
          <p:nvPr/>
        </p:nvSpPr>
        <p:spPr>
          <a:xfrm>
            <a:off x="742950" y="5228810"/>
            <a:ext cx="8822237" cy="738664"/>
          </a:xfrm>
          <a:prstGeom prst="rect">
            <a:avLst/>
          </a:prstGeom>
        </p:spPr>
        <p:txBody>
          <a:bodyPr wrap="square">
            <a:spAutoFit/>
          </a:bodyPr>
          <a:lstStyle/>
          <a:p>
            <a:r>
              <a:rPr lang="en-US" sz="1400" noProof="1">
                <a:solidFill>
                  <a:schemeClr val="bg1">
                    <a:lumMod val="65000"/>
                  </a:schemeClr>
                </a:solidFill>
                <a:latin typeface="Open Sans Light" pitchFamily="34" charset="0"/>
                <a:ea typeface="Open Sans Light" pitchFamily="34" charset="0"/>
                <a:cs typeface="Open Sans Light" pitchFamily="34" charset="0"/>
              </a:rPr>
              <a:t>Lorem ipsum dolor sit amet, consectetur adipiscing elit. Curabitur elementum posuere pretium. Quisque nibh dolor, dignissim ac dignissim ut, luctus ac urna. Aliquam aliquet non massa quis tincidunt. Mauris ullamcorper justo tristique dui posuere tincidunt. In nec lacus laoreet orci varius imperdiet sit amet in augue.</a:t>
            </a:r>
          </a:p>
        </p:txBody>
      </p:sp>
    </p:spTree>
    <p:extLst>
      <p:ext uri="{BB962C8B-B14F-4D97-AF65-F5344CB8AC3E}">
        <p14:creationId xmlns:p14="http://schemas.microsoft.com/office/powerpoint/2010/main" val="591066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slide(fromBottom)">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7470104" y="3274306"/>
            <a:ext cx="3071834" cy="1992541"/>
            <a:chOff x="5786446" y="2214560"/>
            <a:chExt cx="2643206" cy="1714512"/>
          </a:xfrm>
        </p:grpSpPr>
        <p:grpSp>
          <p:nvGrpSpPr>
            <p:cNvPr id="9" name="Group 22"/>
            <p:cNvGrpSpPr/>
            <p:nvPr/>
          </p:nvGrpSpPr>
          <p:grpSpPr>
            <a:xfrm>
              <a:off x="5786446" y="2214560"/>
              <a:ext cx="642942" cy="1714512"/>
              <a:chOff x="5786446" y="2214560"/>
              <a:chExt cx="642942" cy="1714512"/>
            </a:xfrm>
          </p:grpSpPr>
          <p:cxnSp>
            <p:nvCxnSpPr>
              <p:cNvPr id="10" name="Straight Connector 9"/>
              <p:cNvCxnSpPr/>
              <p:nvPr/>
            </p:nvCxnSpPr>
            <p:spPr>
              <a:xfrm rot="5400000">
                <a:off x="5608645" y="3464725"/>
                <a:ext cx="927900" cy="794"/>
              </a:xfrm>
              <a:prstGeom prst="line">
                <a:avLst/>
              </a:prstGeom>
              <a:ln>
                <a:solidFill>
                  <a:srgbClr val="A5779E"/>
                </a:solidFill>
              </a:ln>
            </p:spPr>
            <p:style>
              <a:lnRef idx="1">
                <a:schemeClr val="accent1"/>
              </a:lnRef>
              <a:fillRef idx="0">
                <a:schemeClr val="accent1"/>
              </a:fillRef>
              <a:effectRef idx="0">
                <a:schemeClr val="accent1"/>
              </a:effectRef>
              <a:fontRef idx="minor">
                <a:schemeClr val="tx1"/>
              </a:fontRef>
            </p:style>
          </p:cxnSp>
          <p:sp>
            <p:nvSpPr>
              <p:cNvPr id="11" name="Oval 12"/>
              <p:cNvSpPr/>
              <p:nvPr/>
            </p:nvSpPr>
            <p:spPr>
              <a:xfrm>
                <a:off x="5819796" y="2500312"/>
                <a:ext cx="504804" cy="504804"/>
              </a:xfrm>
              <a:prstGeom prst="ellipse">
                <a:avLst/>
              </a:prstGeom>
              <a:solidFill>
                <a:srgbClr val="A577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30"/>
              <p:cNvGrpSpPr/>
              <p:nvPr/>
            </p:nvGrpSpPr>
            <p:grpSpPr>
              <a:xfrm>
                <a:off x="5955879" y="2671958"/>
                <a:ext cx="260582" cy="163310"/>
                <a:chOff x="1091193" y="3568834"/>
                <a:chExt cx="365425" cy="229016"/>
              </a:xfrm>
              <a:solidFill>
                <a:schemeClr val="bg1"/>
              </a:solidFill>
            </p:grpSpPr>
            <p:sp>
              <p:nvSpPr>
                <p:cNvPr id="14" name="AutoShape 105"/>
                <p:cNvSpPr>
                  <a:spLocks/>
                </p:cNvSpPr>
                <p:nvPr/>
              </p:nvSpPr>
              <p:spPr bwMode="auto">
                <a:xfrm>
                  <a:off x="1091193" y="3568834"/>
                  <a:ext cx="365425" cy="22901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9438"/>
                      </a:moveTo>
                      <a:cubicBezTo>
                        <a:pt x="7005" y="19438"/>
                        <a:pt x="3289" y="15988"/>
                        <a:pt x="1437" y="10797"/>
                      </a:cubicBezTo>
                      <a:cubicBezTo>
                        <a:pt x="3298" y="5598"/>
                        <a:pt x="7009" y="2161"/>
                        <a:pt x="10800" y="2161"/>
                      </a:cubicBezTo>
                      <a:cubicBezTo>
                        <a:pt x="14595" y="2161"/>
                        <a:pt x="18310" y="5611"/>
                        <a:pt x="20162" y="10802"/>
                      </a:cubicBezTo>
                      <a:cubicBezTo>
                        <a:pt x="18301" y="16000"/>
                        <a:pt x="14590" y="19438"/>
                        <a:pt x="10800" y="19438"/>
                      </a:cubicBezTo>
                      <a:moveTo>
                        <a:pt x="21576" y="10561"/>
                      </a:moveTo>
                      <a:cubicBezTo>
                        <a:pt x="21569" y="10516"/>
                        <a:pt x="21573" y="10467"/>
                        <a:pt x="21562" y="10423"/>
                      </a:cubicBezTo>
                      <a:cubicBezTo>
                        <a:pt x="21558" y="10406"/>
                        <a:pt x="21548" y="10395"/>
                        <a:pt x="21544" y="10378"/>
                      </a:cubicBezTo>
                      <a:cubicBezTo>
                        <a:pt x="21537" y="10352"/>
                        <a:pt x="21539" y="10322"/>
                        <a:pt x="21530" y="10297"/>
                      </a:cubicBezTo>
                      <a:cubicBezTo>
                        <a:pt x="19569" y="4298"/>
                        <a:pt x="15302" y="0"/>
                        <a:pt x="10800" y="0"/>
                      </a:cubicBezTo>
                      <a:cubicBezTo>
                        <a:pt x="6297" y="0"/>
                        <a:pt x="2030" y="4290"/>
                        <a:pt x="69" y="10290"/>
                      </a:cubicBezTo>
                      <a:cubicBezTo>
                        <a:pt x="61" y="10316"/>
                        <a:pt x="62" y="10344"/>
                        <a:pt x="55" y="10370"/>
                      </a:cubicBezTo>
                      <a:cubicBezTo>
                        <a:pt x="51" y="10387"/>
                        <a:pt x="41" y="10398"/>
                        <a:pt x="37" y="10415"/>
                      </a:cubicBezTo>
                      <a:cubicBezTo>
                        <a:pt x="26" y="10459"/>
                        <a:pt x="30" y="10508"/>
                        <a:pt x="24" y="10554"/>
                      </a:cubicBezTo>
                      <a:cubicBezTo>
                        <a:pt x="12" y="10635"/>
                        <a:pt x="0" y="10714"/>
                        <a:pt x="0" y="10796"/>
                      </a:cubicBezTo>
                      <a:cubicBezTo>
                        <a:pt x="0" y="10878"/>
                        <a:pt x="12" y="10955"/>
                        <a:pt x="24" y="11038"/>
                      </a:cubicBezTo>
                      <a:cubicBezTo>
                        <a:pt x="30" y="11083"/>
                        <a:pt x="26" y="11131"/>
                        <a:pt x="37" y="11175"/>
                      </a:cubicBezTo>
                      <a:cubicBezTo>
                        <a:pt x="41" y="11193"/>
                        <a:pt x="51" y="11204"/>
                        <a:pt x="55" y="11220"/>
                      </a:cubicBezTo>
                      <a:cubicBezTo>
                        <a:pt x="62" y="11247"/>
                        <a:pt x="61" y="11276"/>
                        <a:pt x="69" y="11302"/>
                      </a:cubicBezTo>
                      <a:cubicBezTo>
                        <a:pt x="2030" y="17300"/>
                        <a:pt x="6297" y="21599"/>
                        <a:pt x="10800" y="21599"/>
                      </a:cubicBezTo>
                      <a:cubicBezTo>
                        <a:pt x="15302" y="21599"/>
                        <a:pt x="19569" y="17308"/>
                        <a:pt x="21530" y="11309"/>
                      </a:cubicBezTo>
                      <a:cubicBezTo>
                        <a:pt x="21539" y="11283"/>
                        <a:pt x="21537" y="11255"/>
                        <a:pt x="21544" y="11228"/>
                      </a:cubicBezTo>
                      <a:cubicBezTo>
                        <a:pt x="21548" y="11212"/>
                        <a:pt x="21558" y="11201"/>
                        <a:pt x="21562" y="11183"/>
                      </a:cubicBezTo>
                      <a:cubicBezTo>
                        <a:pt x="21573" y="11139"/>
                        <a:pt x="21569" y="11089"/>
                        <a:pt x="21576" y="11044"/>
                      </a:cubicBezTo>
                      <a:cubicBezTo>
                        <a:pt x="21587" y="10963"/>
                        <a:pt x="21599" y="10885"/>
                        <a:pt x="21599" y="10803"/>
                      </a:cubicBezTo>
                      <a:cubicBezTo>
                        <a:pt x="21599" y="10721"/>
                        <a:pt x="21587" y="10642"/>
                        <a:pt x="21576" y="10561"/>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a:endParaRPr lang="en-US" sz="3000">
                    <a:solidFill>
                      <a:srgbClr val="FFFFFF"/>
                    </a:solidFill>
                    <a:effectLst>
                      <a:outerShdw blurRad="38100" dist="38100" dir="2700000" algn="tl">
                        <a:srgbClr val="000000"/>
                      </a:outerShdw>
                    </a:effectLst>
                  </a:endParaRPr>
                </a:p>
              </p:txBody>
            </p:sp>
            <p:sp>
              <p:nvSpPr>
                <p:cNvPr id="15" name="AutoShape 106"/>
                <p:cNvSpPr>
                  <a:spLocks/>
                </p:cNvSpPr>
                <p:nvPr/>
              </p:nvSpPr>
              <p:spPr bwMode="auto">
                <a:xfrm>
                  <a:off x="1228228" y="3637665"/>
                  <a:ext cx="51935" cy="5131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2" y="0"/>
                      </a:moveTo>
                      <a:cubicBezTo>
                        <a:pt x="19193" y="0"/>
                        <a:pt x="19183" y="4"/>
                        <a:pt x="19174" y="4"/>
                      </a:cubicBezTo>
                      <a:cubicBezTo>
                        <a:pt x="8585" y="23"/>
                        <a:pt x="0" y="8607"/>
                        <a:pt x="0" y="19198"/>
                      </a:cubicBezTo>
                      <a:cubicBezTo>
                        <a:pt x="0" y="20523"/>
                        <a:pt x="1076" y="21600"/>
                        <a:pt x="2402" y="21600"/>
                      </a:cubicBezTo>
                      <a:cubicBezTo>
                        <a:pt x="3722" y="21600"/>
                        <a:pt x="4799" y="20523"/>
                        <a:pt x="4799" y="19198"/>
                      </a:cubicBezTo>
                      <a:cubicBezTo>
                        <a:pt x="4799" y="11262"/>
                        <a:pt x="11262" y="4803"/>
                        <a:pt x="19202" y="4803"/>
                      </a:cubicBezTo>
                      <a:lnTo>
                        <a:pt x="19202" y="4798"/>
                      </a:lnTo>
                      <a:cubicBezTo>
                        <a:pt x="20523" y="4798"/>
                        <a:pt x="21599" y="3721"/>
                        <a:pt x="21599" y="2401"/>
                      </a:cubicBezTo>
                      <a:cubicBezTo>
                        <a:pt x="21599" y="1076"/>
                        <a:pt x="20523" y="0"/>
                        <a:pt x="19202"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a:endParaRPr lang="en-US" sz="3000">
                    <a:solidFill>
                      <a:srgbClr val="FFFFFF"/>
                    </a:solidFill>
                    <a:effectLst>
                      <a:outerShdw blurRad="38100" dist="38100" dir="2700000" algn="tl">
                        <a:srgbClr val="000000"/>
                      </a:outerShdw>
                    </a:effectLst>
                  </a:endParaRPr>
                </a:p>
              </p:txBody>
            </p:sp>
            <p:sp>
              <p:nvSpPr>
                <p:cNvPr id="16" name="AutoShape 107"/>
                <p:cNvSpPr>
                  <a:spLocks/>
                </p:cNvSpPr>
                <p:nvPr/>
              </p:nvSpPr>
              <p:spPr bwMode="auto">
                <a:xfrm>
                  <a:off x="1193811" y="3603249"/>
                  <a:ext cx="160186" cy="16018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057"/>
                      </a:moveTo>
                      <a:cubicBezTo>
                        <a:pt x="5694" y="20057"/>
                        <a:pt x="1542" y="15905"/>
                        <a:pt x="1542" y="10800"/>
                      </a:cubicBezTo>
                      <a:cubicBezTo>
                        <a:pt x="1542" y="5694"/>
                        <a:pt x="5694" y="1542"/>
                        <a:pt x="10800" y="1542"/>
                      </a:cubicBezTo>
                      <a:cubicBezTo>
                        <a:pt x="15905" y="1542"/>
                        <a:pt x="20057" y="5694"/>
                        <a:pt x="20057" y="10800"/>
                      </a:cubicBezTo>
                      <a:cubicBezTo>
                        <a:pt x="20057" y="15905"/>
                        <a:pt x="15905" y="20057"/>
                        <a:pt x="10800" y="20057"/>
                      </a:cubicBezTo>
                      <a:moveTo>
                        <a:pt x="10800" y="0"/>
                      </a:moveTo>
                      <a:cubicBezTo>
                        <a:pt x="4834" y="0"/>
                        <a:pt x="0" y="4834"/>
                        <a:pt x="0" y="10800"/>
                      </a:cubicBezTo>
                      <a:cubicBezTo>
                        <a:pt x="0" y="16765"/>
                        <a:pt x="4834" y="21600"/>
                        <a:pt x="10800" y="21600"/>
                      </a:cubicBezTo>
                      <a:cubicBezTo>
                        <a:pt x="16765" y="21600"/>
                        <a:pt x="21599" y="16765"/>
                        <a:pt x="21599" y="10800"/>
                      </a:cubicBezTo>
                      <a:cubicBezTo>
                        <a:pt x="21599" y="4834"/>
                        <a:pt x="16765" y="0"/>
                        <a:pt x="108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a:endParaRPr lang="en-US" sz="3000">
                    <a:solidFill>
                      <a:srgbClr val="FFFFFF"/>
                    </a:solidFill>
                    <a:effectLst>
                      <a:outerShdw blurRad="38100" dist="38100" dir="2700000" algn="tl">
                        <a:srgbClr val="000000"/>
                      </a:outerShdw>
                    </a:effectLst>
                  </a:endParaRPr>
                </a:p>
              </p:txBody>
            </p:sp>
          </p:grpSp>
          <p:sp>
            <p:nvSpPr>
              <p:cNvPr id="13" name="Rectangle 31"/>
              <p:cNvSpPr/>
              <p:nvPr/>
            </p:nvSpPr>
            <p:spPr>
              <a:xfrm>
                <a:off x="5786446" y="2214560"/>
                <a:ext cx="642942" cy="246221"/>
              </a:xfrm>
              <a:prstGeom prst="rect">
                <a:avLst/>
              </a:prstGeom>
            </p:spPr>
            <p:txBody>
              <a:bodyPr wrap="square">
                <a:spAutoFit/>
              </a:bodyPr>
              <a:lstStyle/>
              <a:p>
                <a:pPr algn="ctr"/>
                <a:r>
                  <a:rPr lang="en-US" sz="1000" dirty="0">
                    <a:solidFill>
                      <a:schemeClr val="bg1">
                        <a:lumMod val="65000"/>
                      </a:schemeClr>
                    </a:solidFill>
                    <a:latin typeface="Open Sans" pitchFamily="34" charset="0"/>
                    <a:ea typeface="Open Sans" pitchFamily="34" charset="0"/>
                    <a:cs typeface="Open Sans" pitchFamily="34" charset="0"/>
                  </a:rPr>
                  <a:t>Vision</a:t>
                </a:r>
                <a:endParaRPr lang="id-ID" sz="1000" dirty="0">
                  <a:solidFill>
                    <a:schemeClr val="bg1">
                      <a:lumMod val="65000"/>
                    </a:schemeClr>
                  </a:solidFill>
                  <a:latin typeface="Open Sans" pitchFamily="34" charset="0"/>
                  <a:ea typeface="Open Sans" pitchFamily="34" charset="0"/>
                  <a:cs typeface="Open Sans" pitchFamily="34" charset="0"/>
                </a:endParaRPr>
              </a:p>
            </p:txBody>
          </p:sp>
        </p:grpSp>
        <p:grpSp>
          <p:nvGrpSpPr>
            <p:cNvPr id="17" name="Group 23"/>
            <p:cNvGrpSpPr/>
            <p:nvPr/>
          </p:nvGrpSpPr>
          <p:grpSpPr>
            <a:xfrm>
              <a:off x="6786578" y="2214560"/>
              <a:ext cx="642942" cy="1714512"/>
              <a:chOff x="6786578" y="2214560"/>
              <a:chExt cx="642942" cy="1714512"/>
            </a:xfrm>
          </p:grpSpPr>
          <p:cxnSp>
            <p:nvCxnSpPr>
              <p:cNvPr id="18" name="Straight Connector 10"/>
              <p:cNvCxnSpPr/>
              <p:nvPr/>
            </p:nvCxnSpPr>
            <p:spPr>
              <a:xfrm rot="5400000">
                <a:off x="6680612" y="3464328"/>
                <a:ext cx="927900" cy="1588"/>
              </a:xfrm>
              <a:prstGeom prst="line">
                <a:avLst/>
              </a:prstGeom>
              <a:ln>
                <a:solidFill>
                  <a:srgbClr val="FF6E55"/>
                </a:solidFill>
              </a:ln>
            </p:spPr>
            <p:style>
              <a:lnRef idx="1">
                <a:schemeClr val="accent1"/>
              </a:lnRef>
              <a:fillRef idx="0">
                <a:schemeClr val="accent1"/>
              </a:fillRef>
              <a:effectRef idx="0">
                <a:schemeClr val="accent1"/>
              </a:effectRef>
              <a:fontRef idx="minor">
                <a:schemeClr val="tx1"/>
              </a:fontRef>
            </p:style>
          </p:cxnSp>
          <p:sp>
            <p:nvSpPr>
              <p:cNvPr id="19" name="Oval 13"/>
              <p:cNvSpPr/>
              <p:nvPr/>
            </p:nvSpPr>
            <p:spPr>
              <a:xfrm>
                <a:off x="6888124" y="2500312"/>
                <a:ext cx="504804" cy="504804"/>
              </a:xfrm>
              <a:prstGeom prst="ellipse">
                <a:avLst/>
              </a:prstGeom>
              <a:solidFill>
                <a:srgbClr val="FF6E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utoShape 29"/>
              <p:cNvSpPr>
                <a:spLocks/>
              </p:cNvSpPr>
              <p:nvPr/>
            </p:nvSpPr>
            <p:spPr bwMode="auto">
              <a:xfrm>
                <a:off x="7016601" y="2637245"/>
                <a:ext cx="261030" cy="236488"/>
              </a:xfrm>
              <a:custGeom>
                <a:avLst/>
                <a:gdLst>
                  <a:gd name="T0" fmla="+- 0 10736 439"/>
                  <a:gd name="T1" fmla="*/ T0 w 20595"/>
                  <a:gd name="T2" fmla="+- 0 10869 621"/>
                  <a:gd name="T3" fmla="*/ 10869 h 20497"/>
                  <a:gd name="T4" fmla="+- 0 10736 439"/>
                  <a:gd name="T5" fmla="*/ T4 w 20595"/>
                  <a:gd name="T6" fmla="+- 0 10869 621"/>
                  <a:gd name="T7" fmla="*/ 10869 h 20497"/>
                  <a:gd name="T8" fmla="+- 0 10736 439"/>
                  <a:gd name="T9" fmla="*/ T8 w 20595"/>
                  <a:gd name="T10" fmla="+- 0 10869 621"/>
                  <a:gd name="T11" fmla="*/ 10869 h 20497"/>
                  <a:gd name="T12" fmla="+- 0 10736 439"/>
                  <a:gd name="T13" fmla="*/ T12 w 20595"/>
                  <a:gd name="T14" fmla="+- 0 10869 621"/>
                  <a:gd name="T15" fmla="*/ 10869 h 20497"/>
                </a:gdLst>
                <a:ahLst/>
                <a:cxnLst>
                  <a:cxn ang="0">
                    <a:pos x="T1" y="T3"/>
                  </a:cxn>
                  <a:cxn ang="0">
                    <a:pos x="T5" y="T7"/>
                  </a:cxn>
                  <a:cxn ang="0">
                    <a:pos x="T9" y="T11"/>
                  </a:cxn>
                  <a:cxn ang="0">
                    <a:pos x="T13" y="T15"/>
                  </a:cxn>
                </a:cxnLst>
                <a:rect l="0" t="0" r="r" b="b"/>
                <a:pathLst>
                  <a:path w="20595" h="20497">
                    <a:moveTo>
                      <a:pt x="18898" y="1863"/>
                    </a:moveTo>
                    <a:cubicBezTo>
                      <a:pt x="16636" y="-621"/>
                      <a:pt x="12968" y="-621"/>
                      <a:pt x="10707" y="1863"/>
                    </a:cubicBezTo>
                    <a:lnTo>
                      <a:pt x="1317" y="12053"/>
                    </a:lnTo>
                    <a:cubicBezTo>
                      <a:pt x="-439" y="13982"/>
                      <a:pt x="-439" y="17121"/>
                      <a:pt x="1317" y="19050"/>
                    </a:cubicBezTo>
                    <a:cubicBezTo>
                      <a:pt x="3073" y="20979"/>
                      <a:pt x="5931" y="20979"/>
                      <a:pt x="7687" y="19050"/>
                    </a:cubicBezTo>
                    <a:lnTo>
                      <a:pt x="17078" y="8860"/>
                    </a:lnTo>
                    <a:cubicBezTo>
                      <a:pt x="18335" y="7479"/>
                      <a:pt x="18335" y="5242"/>
                      <a:pt x="17078" y="3862"/>
                    </a:cubicBezTo>
                    <a:cubicBezTo>
                      <a:pt x="15821" y="2482"/>
                      <a:pt x="13783" y="2482"/>
                      <a:pt x="12527" y="3862"/>
                    </a:cubicBezTo>
                    <a:lnTo>
                      <a:pt x="5467" y="11614"/>
                    </a:lnTo>
                    <a:cubicBezTo>
                      <a:pt x="5216" y="11891"/>
                      <a:pt x="5216" y="12337"/>
                      <a:pt x="5467" y="12614"/>
                    </a:cubicBezTo>
                    <a:cubicBezTo>
                      <a:pt x="5719" y="12890"/>
                      <a:pt x="6126" y="12890"/>
                      <a:pt x="6378" y="12614"/>
                    </a:cubicBezTo>
                    <a:lnTo>
                      <a:pt x="13437" y="4861"/>
                    </a:lnTo>
                    <a:cubicBezTo>
                      <a:pt x="14190" y="4035"/>
                      <a:pt x="15414" y="4035"/>
                      <a:pt x="16167" y="4861"/>
                    </a:cubicBezTo>
                    <a:cubicBezTo>
                      <a:pt x="16920" y="5688"/>
                      <a:pt x="16920" y="7034"/>
                      <a:pt x="16167" y="7860"/>
                    </a:cubicBezTo>
                    <a:lnTo>
                      <a:pt x="6777" y="18050"/>
                    </a:lnTo>
                    <a:cubicBezTo>
                      <a:pt x="5520" y="19430"/>
                      <a:pt x="3484" y="19430"/>
                      <a:pt x="2227" y="18050"/>
                    </a:cubicBezTo>
                    <a:cubicBezTo>
                      <a:pt x="970" y="16670"/>
                      <a:pt x="970" y="14433"/>
                      <a:pt x="2227" y="13053"/>
                    </a:cubicBezTo>
                    <a:lnTo>
                      <a:pt x="11525" y="2963"/>
                    </a:lnTo>
                    <a:cubicBezTo>
                      <a:pt x="13285" y="1030"/>
                      <a:pt x="16139" y="1030"/>
                      <a:pt x="17896" y="2963"/>
                    </a:cubicBezTo>
                    <a:cubicBezTo>
                      <a:pt x="19657" y="4896"/>
                      <a:pt x="19657" y="8027"/>
                      <a:pt x="17897" y="9959"/>
                    </a:cubicBezTo>
                    <a:lnTo>
                      <a:pt x="10929" y="17611"/>
                    </a:lnTo>
                    <a:cubicBezTo>
                      <a:pt x="10677" y="17888"/>
                      <a:pt x="10677" y="18334"/>
                      <a:pt x="10929" y="18610"/>
                    </a:cubicBezTo>
                    <a:cubicBezTo>
                      <a:pt x="11181" y="18887"/>
                      <a:pt x="11588" y="18887"/>
                      <a:pt x="11839" y="18610"/>
                    </a:cubicBezTo>
                    <a:lnTo>
                      <a:pt x="18898" y="10859"/>
                    </a:lnTo>
                    <a:cubicBezTo>
                      <a:pt x="21160" y="8375"/>
                      <a:pt x="21160" y="4347"/>
                      <a:pt x="18898" y="1863"/>
                    </a:cubicBezTo>
                  </a:path>
                </a:pathLst>
              </a:custGeom>
              <a:solidFill>
                <a:schemeClr val="bg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a:endParaRPr lang="en-US" sz="3000">
                  <a:solidFill>
                    <a:srgbClr val="FFFFFF"/>
                  </a:solidFill>
                  <a:effectLst>
                    <a:outerShdw blurRad="38100" dist="38100" dir="2700000" algn="tl">
                      <a:srgbClr val="000000"/>
                    </a:outerShdw>
                  </a:effectLst>
                </a:endParaRPr>
              </a:p>
            </p:txBody>
          </p:sp>
          <p:sp>
            <p:nvSpPr>
              <p:cNvPr id="21" name="Rectangle 32"/>
              <p:cNvSpPr/>
              <p:nvPr/>
            </p:nvSpPr>
            <p:spPr>
              <a:xfrm>
                <a:off x="6786578" y="2214560"/>
                <a:ext cx="642942" cy="246221"/>
              </a:xfrm>
              <a:prstGeom prst="rect">
                <a:avLst/>
              </a:prstGeom>
            </p:spPr>
            <p:txBody>
              <a:bodyPr wrap="square">
                <a:spAutoFit/>
              </a:bodyPr>
              <a:lstStyle/>
              <a:p>
                <a:pPr algn="ctr"/>
                <a:r>
                  <a:rPr lang="en-US" sz="1000" dirty="0">
                    <a:solidFill>
                      <a:schemeClr val="bg1">
                        <a:lumMod val="65000"/>
                      </a:schemeClr>
                    </a:solidFill>
                    <a:latin typeface="Open Sans" pitchFamily="34" charset="0"/>
                    <a:ea typeface="Open Sans" pitchFamily="34" charset="0"/>
                    <a:cs typeface="Open Sans" pitchFamily="34" charset="0"/>
                  </a:rPr>
                  <a:t>Mission</a:t>
                </a:r>
                <a:endParaRPr lang="id-ID" sz="1000" dirty="0">
                  <a:solidFill>
                    <a:schemeClr val="bg1">
                      <a:lumMod val="65000"/>
                    </a:schemeClr>
                  </a:solidFill>
                  <a:latin typeface="Open Sans" pitchFamily="34" charset="0"/>
                  <a:ea typeface="Open Sans" pitchFamily="34" charset="0"/>
                  <a:cs typeface="Open Sans" pitchFamily="34" charset="0"/>
                </a:endParaRPr>
              </a:p>
            </p:txBody>
          </p:sp>
        </p:grpSp>
        <p:grpSp>
          <p:nvGrpSpPr>
            <p:cNvPr id="22" name="Group 34"/>
            <p:cNvGrpSpPr/>
            <p:nvPr/>
          </p:nvGrpSpPr>
          <p:grpSpPr>
            <a:xfrm>
              <a:off x="7786710" y="2214560"/>
              <a:ext cx="642942" cy="1714512"/>
              <a:chOff x="7786710" y="2214560"/>
              <a:chExt cx="642942" cy="1714512"/>
            </a:xfrm>
          </p:grpSpPr>
          <p:cxnSp>
            <p:nvCxnSpPr>
              <p:cNvPr id="23" name="Straight Connector 11"/>
              <p:cNvCxnSpPr/>
              <p:nvPr/>
            </p:nvCxnSpPr>
            <p:spPr>
              <a:xfrm rot="5400000">
                <a:off x="7680744" y="3464328"/>
                <a:ext cx="927900" cy="1588"/>
              </a:xfrm>
              <a:prstGeom prst="line">
                <a:avLst/>
              </a:prstGeom>
              <a:ln>
                <a:solidFill>
                  <a:srgbClr val="FFC353"/>
                </a:solidFill>
              </a:ln>
            </p:spPr>
            <p:style>
              <a:lnRef idx="1">
                <a:schemeClr val="accent1"/>
              </a:lnRef>
              <a:fillRef idx="0">
                <a:schemeClr val="accent1"/>
              </a:fillRef>
              <a:effectRef idx="0">
                <a:schemeClr val="accent1"/>
              </a:effectRef>
              <a:fontRef idx="minor">
                <a:schemeClr val="tx1"/>
              </a:fontRef>
            </p:style>
          </p:cxnSp>
          <p:sp>
            <p:nvSpPr>
              <p:cNvPr id="24" name="Oval 14"/>
              <p:cNvSpPr/>
              <p:nvPr/>
            </p:nvSpPr>
            <p:spPr>
              <a:xfrm>
                <a:off x="7888256" y="2500312"/>
                <a:ext cx="504804" cy="504804"/>
              </a:xfrm>
              <a:prstGeom prst="ellipse">
                <a:avLst/>
              </a:prstGeom>
              <a:solidFill>
                <a:srgbClr val="FFC3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utoShape 46"/>
              <p:cNvSpPr>
                <a:spLocks/>
              </p:cNvSpPr>
              <p:nvPr/>
            </p:nvSpPr>
            <p:spPr bwMode="auto">
              <a:xfrm>
                <a:off x="8024209" y="2612571"/>
                <a:ext cx="261032" cy="26103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874" y="17549"/>
                    </a:moveTo>
                    <a:cubicBezTo>
                      <a:pt x="15513" y="17549"/>
                      <a:pt x="14343" y="15612"/>
                      <a:pt x="13809" y="12825"/>
                    </a:cubicBezTo>
                    <a:lnTo>
                      <a:pt x="15524" y="12825"/>
                    </a:lnTo>
                    <a:cubicBezTo>
                      <a:pt x="17038" y="12825"/>
                      <a:pt x="18224" y="11343"/>
                      <a:pt x="18224" y="9450"/>
                    </a:cubicBezTo>
                    <a:cubicBezTo>
                      <a:pt x="18224" y="7558"/>
                      <a:pt x="17038" y="6075"/>
                      <a:pt x="15524" y="6075"/>
                    </a:cubicBezTo>
                    <a:lnTo>
                      <a:pt x="13809" y="6075"/>
                    </a:lnTo>
                    <a:cubicBezTo>
                      <a:pt x="14343" y="3289"/>
                      <a:pt x="15513" y="1350"/>
                      <a:pt x="16874" y="1350"/>
                    </a:cubicBezTo>
                    <a:cubicBezTo>
                      <a:pt x="18739" y="1350"/>
                      <a:pt x="20249" y="4976"/>
                      <a:pt x="20249" y="9450"/>
                    </a:cubicBezTo>
                    <a:cubicBezTo>
                      <a:pt x="20249" y="13923"/>
                      <a:pt x="18739" y="17549"/>
                      <a:pt x="16874" y="17549"/>
                    </a:cubicBezTo>
                    <a:moveTo>
                      <a:pt x="8926" y="11482"/>
                    </a:moveTo>
                    <a:lnTo>
                      <a:pt x="8774" y="11482"/>
                    </a:lnTo>
                    <a:lnTo>
                      <a:pt x="8774" y="11475"/>
                    </a:lnTo>
                    <a:cubicBezTo>
                      <a:pt x="8028" y="11475"/>
                      <a:pt x="7424" y="10569"/>
                      <a:pt x="7424" y="9450"/>
                    </a:cubicBezTo>
                    <a:cubicBezTo>
                      <a:pt x="7424" y="8332"/>
                      <a:pt x="8028" y="7425"/>
                      <a:pt x="8774" y="7425"/>
                    </a:cubicBezTo>
                    <a:lnTo>
                      <a:pt x="8926" y="7425"/>
                    </a:lnTo>
                    <a:cubicBezTo>
                      <a:pt x="10200" y="7425"/>
                      <a:pt x="11391" y="6924"/>
                      <a:pt x="12441" y="6063"/>
                    </a:cubicBezTo>
                    <a:cubicBezTo>
                      <a:pt x="12248" y="7149"/>
                      <a:pt x="12149" y="8300"/>
                      <a:pt x="12149" y="9450"/>
                    </a:cubicBezTo>
                    <a:cubicBezTo>
                      <a:pt x="12149" y="10603"/>
                      <a:pt x="12248" y="11758"/>
                      <a:pt x="12442" y="12846"/>
                    </a:cubicBezTo>
                    <a:cubicBezTo>
                      <a:pt x="11393" y="11983"/>
                      <a:pt x="10200" y="11482"/>
                      <a:pt x="8926" y="11482"/>
                    </a:cubicBezTo>
                    <a:moveTo>
                      <a:pt x="8096" y="20249"/>
                    </a:moveTo>
                    <a:lnTo>
                      <a:pt x="5396" y="20249"/>
                    </a:lnTo>
                    <a:lnTo>
                      <a:pt x="5396" y="14175"/>
                    </a:lnTo>
                    <a:cubicBezTo>
                      <a:pt x="5396" y="13683"/>
                      <a:pt x="5264" y="13223"/>
                      <a:pt x="5033" y="12825"/>
                    </a:cubicBezTo>
                    <a:lnTo>
                      <a:pt x="5505" y="12825"/>
                    </a:lnTo>
                    <a:lnTo>
                      <a:pt x="5505" y="12832"/>
                    </a:lnTo>
                    <a:lnTo>
                      <a:pt x="7535" y="12832"/>
                    </a:lnTo>
                    <a:cubicBezTo>
                      <a:pt x="7463" y="13042"/>
                      <a:pt x="7421" y="13265"/>
                      <a:pt x="7421" y="13500"/>
                    </a:cubicBezTo>
                    <a:lnTo>
                      <a:pt x="7421" y="18225"/>
                    </a:lnTo>
                    <a:cubicBezTo>
                      <a:pt x="7421" y="18874"/>
                      <a:pt x="7784" y="19307"/>
                      <a:pt x="8001" y="19565"/>
                    </a:cubicBezTo>
                    <a:cubicBezTo>
                      <a:pt x="8031" y="19601"/>
                      <a:pt x="8065" y="19638"/>
                      <a:pt x="8096" y="19677"/>
                    </a:cubicBezTo>
                    <a:cubicBezTo>
                      <a:pt x="8096" y="19677"/>
                      <a:pt x="8096" y="20249"/>
                      <a:pt x="8096" y="20249"/>
                    </a:cubicBezTo>
                    <a:close/>
                    <a:moveTo>
                      <a:pt x="1349" y="9450"/>
                    </a:moveTo>
                    <a:cubicBezTo>
                      <a:pt x="1349" y="8332"/>
                      <a:pt x="1953" y="7425"/>
                      <a:pt x="2699" y="7425"/>
                    </a:cubicBezTo>
                    <a:lnTo>
                      <a:pt x="7434" y="7425"/>
                    </a:lnTo>
                    <a:cubicBezTo>
                      <a:pt x="7014" y="7916"/>
                      <a:pt x="6749" y="8631"/>
                      <a:pt x="6749" y="9450"/>
                    </a:cubicBezTo>
                    <a:cubicBezTo>
                      <a:pt x="6749" y="10270"/>
                      <a:pt x="7014" y="10984"/>
                      <a:pt x="7434" y="11475"/>
                    </a:cubicBezTo>
                    <a:lnTo>
                      <a:pt x="2699" y="11475"/>
                    </a:lnTo>
                    <a:cubicBezTo>
                      <a:pt x="1953" y="11475"/>
                      <a:pt x="1349" y="10569"/>
                      <a:pt x="1349" y="9450"/>
                    </a:cubicBezTo>
                    <a:moveTo>
                      <a:pt x="13499" y="9450"/>
                    </a:moveTo>
                    <a:cubicBezTo>
                      <a:pt x="13499" y="8749"/>
                      <a:pt x="13540" y="8073"/>
                      <a:pt x="13610" y="7425"/>
                    </a:cubicBezTo>
                    <a:lnTo>
                      <a:pt x="15524" y="7425"/>
                    </a:lnTo>
                    <a:cubicBezTo>
                      <a:pt x="16269" y="7425"/>
                      <a:pt x="16874" y="8332"/>
                      <a:pt x="16874" y="9450"/>
                    </a:cubicBezTo>
                    <a:cubicBezTo>
                      <a:pt x="16874" y="10569"/>
                      <a:pt x="16269" y="11475"/>
                      <a:pt x="15524" y="11475"/>
                    </a:cubicBezTo>
                    <a:lnTo>
                      <a:pt x="13610" y="11475"/>
                    </a:lnTo>
                    <a:cubicBezTo>
                      <a:pt x="13540" y="10826"/>
                      <a:pt x="13499" y="10151"/>
                      <a:pt x="13499" y="9450"/>
                    </a:cubicBezTo>
                    <a:moveTo>
                      <a:pt x="16874" y="0"/>
                    </a:moveTo>
                    <a:cubicBezTo>
                      <a:pt x="15489" y="0"/>
                      <a:pt x="14400" y="951"/>
                      <a:pt x="13618" y="2420"/>
                    </a:cubicBezTo>
                    <a:lnTo>
                      <a:pt x="13604" y="2412"/>
                    </a:lnTo>
                    <a:cubicBezTo>
                      <a:pt x="12469" y="4635"/>
                      <a:pt x="10778" y="6075"/>
                      <a:pt x="8926" y="6075"/>
                    </a:cubicBezTo>
                    <a:lnTo>
                      <a:pt x="8479" y="6075"/>
                    </a:lnTo>
                    <a:lnTo>
                      <a:pt x="5505" y="6075"/>
                    </a:lnTo>
                    <a:lnTo>
                      <a:pt x="2699" y="6075"/>
                    </a:lnTo>
                    <a:cubicBezTo>
                      <a:pt x="1185" y="6075"/>
                      <a:pt x="0" y="7558"/>
                      <a:pt x="0" y="9450"/>
                    </a:cubicBezTo>
                    <a:cubicBezTo>
                      <a:pt x="0" y="11343"/>
                      <a:pt x="1185" y="12825"/>
                      <a:pt x="2699" y="12825"/>
                    </a:cubicBezTo>
                    <a:cubicBezTo>
                      <a:pt x="3443" y="12827"/>
                      <a:pt x="4046" y="13430"/>
                      <a:pt x="4046" y="14175"/>
                    </a:cubicBezTo>
                    <a:lnTo>
                      <a:pt x="4046" y="20249"/>
                    </a:lnTo>
                    <a:cubicBezTo>
                      <a:pt x="4046" y="20996"/>
                      <a:pt x="4651" y="21599"/>
                      <a:pt x="5396" y="21599"/>
                    </a:cubicBezTo>
                    <a:lnTo>
                      <a:pt x="8096" y="21599"/>
                    </a:lnTo>
                    <a:cubicBezTo>
                      <a:pt x="8842" y="21599"/>
                      <a:pt x="9446" y="20996"/>
                      <a:pt x="9446" y="20249"/>
                    </a:cubicBezTo>
                    <a:lnTo>
                      <a:pt x="9446" y="19575"/>
                    </a:lnTo>
                    <a:cubicBezTo>
                      <a:pt x="9446" y="18900"/>
                      <a:pt x="8771" y="18598"/>
                      <a:pt x="8771" y="18225"/>
                    </a:cubicBezTo>
                    <a:lnTo>
                      <a:pt x="8771" y="13500"/>
                    </a:lnTo>
                    <a:cubicBezTo>
                      <a:pt x="8771" y="13484"/>
                      <a:pt x="8781" y="13473"/>
                      <a:pt x="8782" y="13458"/>
                    </a:cubicBezTo>
                    <a:cubicBezTo>
                      <a:pt x="8789" y="13361"/>
                      <a:pt x="8815" y="13271"/>
                      <a:pt x="8859" y="13191"/>
                    </a:cubicBezTo>
                    <a:cubicBezTo>
                      <a:pt x="8871" y="13169"/>
                      <a:pt x="8884" y="13151"/>
                      <a:pt x="8898" y="13132"/>
                    </a:cubicBezTo>
                    <a:cubicBezTo>
                      <a:pt x="8952" y="13051"/>
                      <a:pt x="9020" y="12985"/>
                      <a:pt x="9103" y="12934"/>
                    </a:cubicBezTo>
                    <a:cubicBezTo>
                      <a:pt x="9107" y="12931"/>
                      <a:pt x="9108" y="12927"/>
                      <a:pt x="9112" y="12925"/>
                    </a:cubicBezTo>
                    <a:cubicBezTo>
                      <a:pt x="9115" y="12925"/>
                      <a:pt x="9117" y="12922"/>
                      <a:pt x="9120" y="12922"/>
                    </a:cubicBezTo>
                    <a:cubicBezTo>
                      <a:pt x="9174" y="12892"/>
                      <a:pt x="9238" y="12885"/>
                      <a:pt x="9299" y="12868"/>
                    </a:cubicBezTo>
                    <a:cubicBezTo>
                      <a:pt x="11003" y="13049"/>
                      <a:pt x="12545" y="14424"/>
                      <a:pt x="13604" y="16495"/>
                    </a:cubicBezTo>
                    <a:lnTo>
                      <a:pt x="13621" y="16487"/>
                    </a:lnTo>
                    <a:cubicBezTo>
                      <a:pt x="14404" y="17950"/>
                      <a:pt x="15490" y="18900"/>
                      <a:pt x="16874" y="18900"/>
                    </a:cubicBezTo>
                    <a:cubicBezTo>
                      <a:pt x="19977" y="18900"/>
                      <a:pt x="21600" y="14145"/>
                      <a:pt x="21600" y="9450"/>
                    </a:cubicBezTo>
                    <a:cubicBezTo>
                      <a:pt x="21600" y="4754"/>
                      <a:pt x="19977" y="0"/>
                      <a:pt x="16874" y="0"/>
                    </a:cubicBezTo>
                  </a:path>
                </a:pathLst>
              </a:custGeom>
              <a:solidFill>
                <a:schemeClr val="bg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a:endParaRPr lang="en-US" sz="3000">
                  <a:solidFill>
                    <a:srgbClr val="FFFFFF"/>
                  </a:solidFill>
                  <a:effectLst>
                    <a:outerShdw blurRad="38100" dist="38100" dir="2700000" algn="tl">
                      <a:srgbClr val="000000"/>
                    </a:outerShdw>
                  </a:effectLst>
                </a:endParaRPr>
              </a:p>
            </p:txBody>
          </p:sp>
          <p:sp>
            <p:nvSpPr>
              <p:cNvPr id="26" name="Rectangle 33"/>
              <p:cNvSpPr/>
              <p:nvPr/>
            </p:nvSpPr>
            <p:spPr>
              <a:xfrm>
                <a:off x="7786710" y="2214560"/>
                <a:ext cx="642942" cy="246221"/>
              </a:xfrm>
              <a:prstGeom prst="rect">
                <a:avLst/>
              </a:prstGeom>
            </p:spPr>
            <p:txBody>
              <a:bodyPr wrap="square">
                <a:spAutoFit/>
              </a:bodyPr>
              <a:lstStyle/>
              <a:p>
                <a:pPr algn="ctr"/>
                <a:r>
                  <a:rPr lang="en-US" sz="1000" dirty="0">
                    <a:solidFill>
                      <a:schemeClr val="bg1">
                        <a:lumMod val="65000"/>
                      </a:schemeClr>
                    </a:solidFill>
                    <a:latin typeface="Open Sans" pitchFamily="34" charset="0"/>
                    <a:ea typeface="Open Sans" pitchFamily="34" charset="0"/>
                    <a:cs typeface="Open Sans" pitchFamily="34" charset="0"/>
                  </a:rPr>
                  <a:t>Finish</a:t>
                </a:r>
                <a:endParaRPr lang="id-ID" sz="1000" dirty="0">
                  <a:solidFill>
                    <a:schemeClr val="bg1">
                      <a:lumMod val="65000"/>
                    </a:schemeClr>
                  </a:solidFill>
                  <a:latin typeface="Open Sans" pitchFamily="34" charset="0"/>
                  <a:ea typeface="Open Sans" pitchFamily="34" charset="0"/>
                  <a:cs typeface="Open Sans" pitchFamily="34" charset="0"/>
                </a:endParaRPr>
              </a:p>
            </p:txBody>
          </p:sp>
        </p:grpSp>
      </p:grpSp>
      <p:pic>
        <p:nvPicPr>
          <p:cNvPr id="32" name="图片 31"/>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33058" t="182" r="9805"/>
          <a:stretch>
            <a:fillRect/>
          </a:stretch>
        </p:blipFill>
        <p:spPr>
          <a:xfrm>
            <a:off x="-30626" y="0"/>
            <a:ext cx="5885445" cy="6858000"/>
          </a:xfrm>
          <a:custGeom>
            <a:avLst/>
            <a:gdLst>
              <a:gd name="connsiteX0" fmla="*/ 0 w 5885445"/>
              <a:gd name="connsiteY0" fmla="*/ 0 h 6858000"/>
              <a:gd name="connsiteX1" fmla="*/ 5885445 w 5885445"/>
              <a:gd name="connsiteY1" fmla="*/ 0 h 6858000"/>
              <a:gd name="connsiteX2" fmla="*/ 5885445 w 5885445"/>
              <a:gd name="connsiteY2" fmla="*/ 6858000 h 6858000"/>
              <a:gd name="connsiteX3" fmla="*/ 0 w 588544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85445" h="6858000">
                <a:moveTo>
                  <a:pt x="0" y="0"/>
                </a:moveTo>
                <a:lnTo>
                  <a:pt x="5885445" y="0"/>
                </a:lnTo>
                <a:lnTo>
                  <a:pt x="5885445" y="6858000"/>
                </a:lnTo>
                <a:lnTo>
                  <a:pt x="0" y="6858000"/>
                </a:lnTo>
                <a:close/>
              </a:path>
            </a:pathLst>
          </a:custGeom>
        </p:spPr>
      </p:pic>
      <p:sp>
        <p:nvSpPr>
          <p:cNvPr id="33" name="文本框 32"/>
          <p:cNvSpPr txBox="1"/>
          <p:nvPr/>
        </p:nvSpPr>
        <p:spPr>
          <a:xfrm>
            <a:off x="6513882" y="394373"/>
            <a:ext cx="2533650" cy="584775"/>
          </a:xfrm>
          <a:prstGeom prst="rect">
            <a:avLst/>
          </a:prstGeom>
          <a:noFill/>
        </p:spPr>
        <p:txBody>
          <a:bodyPr wrap="square" rtlCol="0">
            <a:spAutoFit/>
          </a:bodyPr>
          <a:lstStyle/>
          <a:p>
            <a:r>
              <a:rPr lang="zh-CN" altLang="en-US" sz="3200" dirty="0">
                <a:solidFill>
                  <a:srgbClr val="524F6A"/>
                </a:solidFill>
                <a:latin typeface="微软雅黑" panose="020B0503020204020204" pitchFamily="34" charset="-122"/>
                <a:ea typeface="微软雅黑" panose="020B0503020204020204" pitchFamily="34" charset="-122"/>
              </a:rPr>
              <a:t>关于我们</a:t>
            </a:r>
          </a:p>
        </p:txBody>
      </p:sp>
      <p:sp>
        <p:nvSpPr>
          <p:cNvPr id="34" name="Rectangle 14"/>
          <p:cNvSpPr/>
          <p:nvPr/>
        </p:nvSpPr>
        <p:spPr>
          <a:xfrm>
            <a:off x="6513882" y="1082023"/>
            <a:ext cx="5392367" cy="1169551"/>
          </a:xfrm>
          <a:prstGeom prst="rect">
            <a:avLst/>
          </a:prstGeom>
        </p:spPr>
        <p:txBody>
          <a:bodyPr wrap="square">
            <a:spAutoFit/>
          </a:bodyPr>
          <a:lstStyle/>
          <a:p>
            <a:r>
              <a:rPr lang="en-US" sz="1400" noProof="1">
                <a:solidFill>
                  <a:schemeClr val="bg1">
                    <a:lumMod val="65000"/>
                  </a:schemeClr>
                </a:solidFill>
                <a:latin typeface="Open Sans Light" pitchFamily="34" charset="0"/>
                <a:ea typeface="Open Sans Light" pitchFamily="34" charset="0"/>
                <a:cs typeface="Open Sans Light" pitchFamily="34" charset="0"/>
              </a:rPr>
              <a:t>Lorem ipsum dolor sit amet, consectetur adipiscing elit. Curabitur elementum posuere pretium. Quisque nibh dolor, dignissim ac dignissim ut, luctus ac urna. Aliquam aliquet non massa quis tincidunt. Mauris ullamcorper justo tristique dui posuere tincidunt. In nec lacus laoreet orci varius imperdiet sit amet in augue.</a:t>
            </a:r>
          </a:p>
        </p:txBody>
      </p:sp>
      <p:sp>
        <p:nvSpPr>
          <p:cNvPr id="35" name="矩形 34"/>
          <p:cNvSpPr/>
          <p:nvPr/>
        </p:nvSpPr>
        <p:spPr>
          <a:xfrm>
            <a:off x="-30626" y="5266846"/>
            <a:ext cx="12222626" cy="1591153"/>
          </a:xfrm>
          <a:prstGeom prst="rect">
            <a:avLst/>
          </a:prstGeom>
          <a:solidFill>
            <a:srgbClr val="52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Rectangle 36"/>
          <p:cNvSpPr/>
          <p:nvPr/>
        </p:nvSpPr>
        <p:spPr>
          <a:xfrm>
            <a:off x="860020" y="5673119"/>
            <a:ext cx="10017530" cy="738664"/>
          </a:xfrm>
          <a:prstGeom prst="rect">
            <a:avLst/>
          </a:prstGeom>
        </p:spPr>
        <p:txBody>
          <a:bodyPr wrap="square">
            <a:spAutoFit/>
          </a:bodyPr>
          <a:lstStyle/>
          <a:p>
            <a:r>
              <a:rPr lang="ms-MY" sz="1400" dirty="0">
                <a:solidFill>
                  <a:schemeClr val="bg1"/>
                </a:solidFill>
                <a:latin typeface="Open Sans Light" pitchFamily="34" charset="0"/>
                <a:ea typeface="Open Sans Light" pitchFamily="34" charset="0"/>
                <a:cs typeface="Open Sans Light" pitchFamily="34" charset="0"/>
              </a:rPr>
              <a:t>Lorem ipsum dolor sit amet consectetur adipiscing elit. Praesent sodales odio sit amet odio tristique quis tempus odio Lorem ipsum dolor sit amet, consectetur adipiscing elit. Lorem ipsum dolor sit amet, consectetur adipiscing elit. Praesent sodales odio sit amet odio tristique quis tempus odio Lorem ipsum dolor sit amet, consectetur adipiscing elit.</a:t>
            </a:r>
          </a:p>
        </p:txBody>
      </p:sp>
    </p:spTree>
    <p:extLst>
      <p:ext uri="{BB962C8B-B14F-4D97-AF65-F5344CB8AC3E}">
        <p14:creationId xmlns:p14="http://schemas.microsoft.com/office/powerpoint/2010/main" val="3525468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slide(fromBottom)">
                                      <p:cBhvr>
                                        <p:cTn id="7" dur="500"/>
                                        <p:tgtEl>
                                          <p:spTgt spid="34"/>
                                        </p:tgtEl>
                                      </p:cBhvr>
                                    </p:animEffect>
                                  </p:childTnLst>
                                </p:cTn>
                              </p:par>
                            </p:childTnLst>
                          </p:cTn>
                        </p:par>
                        <p:par>
                          <p:cTn id="8" fill="hold">
                            <p:stCondLst>
                              <p:cond delay="500"/>
                            </p:stCondLst>
                            <p:childTnLst>
                              <p:par>
                                <p:cTn id="9" presetID="12" presetClass="entr" presetSubtype="8"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slide(fromLeft)">
                                      <p:cBhvr>
                                        <p:cTn id="1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组合 97"/>
          <p:cNvGrpSpPr/>
          <p:nvPr/>
        </p:nvGrpSpPr>
        <p:grpSpPr>
          <a:xfrm>
            <a:off x="724081" y="1763987"/>
            <a:ext cx="2360273" cy="4374437"/>
            <a:chOff x="724081" y="1393400"/>
            <a:chExt cx="2360273" cy="4374437"/>
          </a:xfrm>
        </p:grpSpPr>
        <p:grpSp>
          <p:nvGrpSpPr>
            <p:cNvPr id="9" name="Group 70"/>
            <p:cNvGrpSpPr/>
            <p:nvPr/>
          </p:nvGrpSpPr>
          <p:grpSpPr>
            <a:xfrm>
              <a:off x="724081" y="1393400"/>
              <a:ext cx="2360273" cy="4374437"/>
              <a:chOff x="397968" y="1241001"/>
              <a:chExt cx="1848369" cy="3425694"/>
            </a:xfrm>
          </p:grpSpPr>
          <p:sp>
            <p:nvSpPr>
              <p:cNvPr id="10" name="Rectangle 18"/>
              <p:cNvSpPr/>
              <p:nvPr/>
            </p:nvSpPr>
            <p:spPr>
              <a:xfrm>
                <a:off x="483406" y="3143254"/>
                <a:ext cx="1684112" cy="313333"/>
              </a:xfrm>
              <a:prstGeom prst="rect">
                <a:avLst/>
              </a:prstGeom>
            </p:spPr>
            <p:txBody>
              <a:bodyPr wrap="none">
                <a:spAutoFit/>
              </a:bodyPr>
              <a:lstStyle/>
              <a:p>
                <a:pPr algn="ctr"/>
                <a:r>
                  <a:rPr lang="en-US" sz="2000" dirty="0">
                    <a:solidFill>
                      <a:schemeClr val="bg1">
                        <a:lumMod val="65000"/>
                      </a:schemeClr>
                    </a:solidFill>
                    <a:latin typeface="Open Sans" pitchFamily="34" charset="0"/>
                    <a:ea typeface="Open Sans" pitchFamily="34" charset="0"/>
                    <a:cs typeface="Open Sans" pitchFamily="34" charset="0"/>
                  </a:rPr>
                  <a:t>MIKE TORONTO</a:t>
                </a:r>
              </a:p>
            </p:txBody>
          </p:sp>
          <p:sp>
            <p:nvSpPr>
              <p:cNvPr id="11" name="Freeform 11"/>
              <p:cNvSpPr>
                <a:spLocks/>
              </p:cNvSpPr>
              <p:nvPr/>
            </p:nvSpPr>
            <p:spPr bwMode="auto">
              <a:xfrm>
                <a:off x="794134" y="4500575"/>
                <a:ext cx="89092" cy="166120"/>
              </a:xfrm>
              <a:custGeom>
                <a:avLst/>
                <a:gdLst>
                  <a:gd name="T0" fmla="*/ 200 w 200"/>
                  <a:gd name="T1" fmla="*/ 62 h 360"/>
                  <a:gd name="T2" fmla="*/ 143 w 200"/>
                  <a:gd name="T3" fmla="*/ 62 h 360"/>
                  <a:gd name="T4" fmla="*/ 128 w 200"/>
                  <a:gd name="T5" fmla="*/ 83 h 360"/>
                  <a:gd name="T6" fmla="*/ 128 w 200"/>
                  <a:gd name="T7" fmla="*/ 125 h 360"/>
                  <a:gd name="T8" fmla="*/ 200 w 200"/>
                  <a:gd name="T9" fmla="*/ 125 h 360"/>
                  <a:gd name="T10" fmla="*/ 200 w 200"/>
                  <a:gd name="T11" fmla="*/ 183 h 360"/>
                  <a:gd name="T12" fmla="*/ 128 w 200"/>
                  <a:gd name="T13" fmla="*/ 183 h 360"/>
                  <a:gd name="T14" fmla="*/ 128 w 200"/>
                  <a:gd name="T15" fmla="*/ 360 h 360"/>
                  <a:gd name="T16" fmla="*/ 61 w 200"/>
                  <a:gd name="T17" fmla="*/ 360 h 360"/>
                  <a:gd name="T18" fmla="*/ 61 w 200"/>
                  <a:gd name="T19" fmla="*/ 183 h 360"/>
                  <a:gd name="T20" fmla="*/ 0 w 200"/>
                  <a:gd name="T21" fmla="*/ 183 h 360"/>
                  <a:gd name="T22" fmla="*/ 0 w 200"/>
                  <a:gd name="T23" fmla="*/ 125 h 360"/>
                  <a:gd name="T24" fmla="*/ 61 w 200"/>
                  <a:gd name="T25" fmla="*/ 125 h 360"/>
                  <a:gd name="T26" fmla="*/ 61 w 200"/>
                  <a:gd name="T27" fmla="*/ 90 h 360"/>
                  <a:gd name="T28" fmla="*/ 143 w 200"/>
                  <a:gd name="T29" fmla="*/ 0 h 360"/>
                  <a:gd name="T30" fmla="*/ 200 w 200"/>
                  <a:gd name="T31" fmla="*/ 0 h 360"/>
                  <a:gd name="T32" fmla="*/ 200 w 200"/>
                  <a:gd name="T33" fmla="*/ 6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0" h="360">
                    <a:moveTo>
                      <a:pt x="200" y="62"/>
                    </a:moveTo>
                    <a:cubicBezTo>
                      <a:pt x="143" y="62"/>
                      <a:pt x="143" y="62"/>
                      <a:pt x="143" y="62"/>
                    </a:cubicBezTo>
                    <a:cubicBezTo>
                      <a:pt x="136" y="62"/>
                      <a:pt x="128" y="71"/>
                      <a:pt x="128" y="83"/>
                    </a:cubicBezTo>
                    <a:cubicBezTo>
                      <a:pt x="128" y="125"/>
                      <a:pt x="128" y="125"/>
                      <a:pt x="128" y="125"/>
                    </a:cubicBezTo>
                    <a:cubicBezTo>
                      <a:pt x="200" y="125"/>
                      <a:pt x="200" y="125"/>
                      <a:pt x="200" y="125"/>
                    </a:cubicBezTo>
                    <a:cubicBezTo>
                      <a:pt x="200" y="183"/>
                      <a:pt x="200" y="183"/>
                      <a:pt x="200" y="183"/>
                    </a:cubicBezTo>
                    <a:cubicBezTo>
                      <a:pt x="128" y="183"/>
                      <a:pt x="128" y="183"/>
                      <a:pt x="128" y="183"/>
                    </a:cubicBezTo>
                    <a:cubicBezTo>
                      <a:pt x="128" y="360"/>
                      <a:pt x="128" y="360"/>
                      <a:pt x="128" y="360"/>
                    </a:cubicBezTo>
                    <a:cubicBezTo>
                      <a:pt x="61" y="360"/>
                      <a:pt x="61" y="360"/>
                      <a:pt x="61" y="360"/>
                    </a:cubicBezTo>
                    <a:cubicBezTo>
                      <a:pt x="61" y="183"/>
                      <a:pt x="61" y="183"/>
                      <a:pt x="61" y="183"/>
                    </a:cubicBezTo>
                    <a:cubicBezTo>
                      <a:pt x="0" y="183"/>
                      <a:pt x="0" y="183"/>
                      <a:pt x="0" y="183"/>
                    </a:cubicBezTo>
                    <a:cubicBezTo>
                      <a:pt x="0" y="125"/>
                      <a:pt x="0" y="125"/>
                      <a:pt x="0" y="125"/>
                    </a:cubicBezTo>
                    <a:cubicBezTo>
                      <a:pt x="61" y="125"/>
                      <a:pt x="61" y="125"/>
                      <a:pt x="61" y="125"/>
                    </a:cubicBezTo>
                    <a:cubicBezTo>
                      <a:pt x="61" y="90"/>
                      <a:pt x="61" y="90"/>
                      <a:pt x="61" y="90"/>
                    </a:cubicBezTo>
                    <a:cubicBezTo>
                      <a:pt x="61" y="40"/>
                      <a:pt x="95" y="0"/>
                      <a:pt x="143" y="0"/>
                    </a:cubicBezTo>
                    <a:cubicBezTo>
                      <a:pt x="200" y="0"/>
                      <a:pt x="200" y="0"/>
                      <a:pt x="200" y="0"/>
                    </a:cubicBezTo>
                    <a:lnTo>
                      <a:pt x="200" y="62"/>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6"/>
              <p:cNvSpPr>
                <a:spLocks/>
              </p:cNvSpPr>
              <p:nvPr/>
            </p:nvSpPr>
            <p:spPr bwMode="auto">
              <a:xfrm>
                <a:off x="1731965" y="4500576"/>
                <a:ext cx="186596" cy="166118"/>
              </a:xfrm>
              <a:custGeom>
                <a:avLst/>
                <a:gdLst>
                  <a:gd name="T0" fmla="*/ 368 w 368"/>
                  <a:gd name="T1" fmla="*/ 36 h 299"/>
                  <a:gd name="T2" fmla="*/ 324 w 368"/>
                  <a:gd name="T3" fmla="*/ 48 h 299"/>
                  <a:gd name="T4" fmla="*/ 358 w 368"/>
                  <a:gd name="T5" fmla="*/ 6 h 299"/>
                  <a:gd name="T6" fmla="*/ 310 w 368"/>
                  <a:gd name="T7" fmla="*/ 24 h 299"/>
                  <a:gd name="T8" fmla="*/ 255 w 368"/>
                  <a:gd name="T9" fmla="*/ 0 h 299"/>
                  <a:gd name="T10" fmla="*/ 179 w 368"/>
                  <a:gd name="T11" fmla="*/ 76 h 299"/>
                  <a:gd name="T12" fmla="*/ 181 w 368"/>
                  <a:gd name="T13" fmla="*/ 93 h 299"/>
                  <a:gd name="T14" fmla="*/ 25 w 368"/>
                  <a:gd name="T15" fmla="*/ 14 h 299"/>
                  <a:gd name="T16" fmla="*/ 15 w 368"/>
                  <a:gd name="T17" fmla="*/ 52 h 299"/>
                  <a:gd name="T18" fmla="*/ 49 w 368"/>
                  <a:gd name="T19" fmla="*/ 115 h 299"/>
                  <a:gd name="T20" fmla="*/ 15 w 368"/>
                  <a:gd name="T21" fmla="*/ 106 h 299"/>
                  <a:gd name="T22" fmla="*/ 14 w 368"/>
                  <a:gd name="T23" fmla="*/ 106 h 299"/>
                  <a:gd name="T24" fmla="*/ 75 w 368"/>
                  <a:gd name="T25" fmla="*/ 181 h 299"/>
                  <a:gd name="T26" fmla="*/ 55 w 368"/>
                  <a:gd name="T27" fmla="*/ 183 h 299"/>
                  <a:gd name="T28" fmla="*/ 41 w 368"/>
                  <a:gd name="T29" fmla="*/ 182 h 299"/>
                  <a:gd name="T30" fmla="*/ 111 w 368"/>
                  <a:gd name="T31" fmla="*/ 234 h 299"/>
                  <a:gd name="T32" fmla="*/ 18 w 368"/>
                  <a:gd name="T33" fmla="*/ 267 h 299"/>
                  <a:gd name="T34" fmla="*/ 0 w 368"/>
                  <a:gd name="T35" fmla="*/ 265 h 299"/>
                  <a:gd name="T36" fmla="*/ 115 w 368"/>
                  <a:gd name="T37" fmla="*/ 299 h 299"/>
                  <a:gd name="T38" fmla="*/ 330 w 368"/>
                  <a:gd name="T39" fmla="*/ 85 h 299"/>
                  <a:gd name="T40" fmla="*/ 330 w 368"/>
                  <a:gd name="T41" fmla="*/ 75 h 299"/>
                  <a:gd name="T42" fmla="*/ 368 w 368"/>
                  <a:gd name="T43" fmla="*/ 36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8" h="299">
                    <a:moveTo>
                      <a:pt x="368" y="36"/>
                    </a:moveTo>
                    <a:cubicBezTo>
                      <a:pt x="354" y="42"/>
                      <a:pt x="340" y="46"/>
                      <a:pt x="324" y="48"/>
                    </a:cubicBezTo>
                    <a:cubicBezTo>
                      <a:pt x="340" y="38"/>
                      <a:pt x="352" y="24"/>
                      <a:pt x="358" y="6"/>
                    </a:cubicBezTo>
                    <a:cubicBezTo>
                      <a:pt x="343" y="15"/>
                      <a:pt x="327" y="21"/>
                      <a:pt x="310" y="24"/>
                    </a:cubicBezTo>
                    <a:cubicBezTo>
                      <a:pt x="296" y="10"/>
                      <a:pt x="276" y="0"/>
                      <a:pt x="255" y="0"/>
                    </a:cubicBezTo>
                    <a:cubicBezTo>
                      <a:pt x="213" y="0"/>
                      <a:pt x="179" y="34"/>
                      <a:pt x="179" y="76"/>
                    </a:cubicBezTo>
                    <a:cubicBezTo>
                      <a:pt x="179" y="82"/>
                      <a:pt x="180" y="88"/>
                      <a:pt x="181" y="93"/>
                    </a:cubicBezTo>
                    <a:cubicBezTo>
                      <a:pt x="118" y="90"/>
                      <a:pt x="63" y="60"/>
                      <a:pt x="25" y="14"/>
                    </a:cubicBezTo>
                    <a:cubicBezTo>
                      <a:pt x="19" y="25"/>
                      <a:pt x="15" y="38"/>
                      <a:pt x="15" y="52"/>
                    </a:cubicBezTo>
                    <a:cubicBezTo>
                      <a:pt x="15" y="78"/>
                      <a:pt x="28" y="101"/>
                      <a:pt x="49" y="115"/>
                    </a:cubicBezTo>
                    <a:cubicBezTo>
                      <a:pt x="36" y="115"/>
                      <a:pt x="25" y="111"/>
                      <a:pt x="15" y="106"/>
                    </a:cubicBezTo>
                    <a:cubicBezTo>
                      <a:pt x="14" y="106"/>
                      <a:pt x="14" y="106"/>
                      <a:pt x="14" y="106"/>
                    </a:cubicBezTo>
                    <a:cubicBezTo>
                      <a:pt x="14" y="143"/>
                      <a:pt x="41" y="174"/>
                      <a:pt x="75" y="181"/>
                    </a:cubicBezTo>
                    <a:cubicBezTo>
                      <a:pt x="69" y="182"/>
                      <a:pt x="62" y="183"/>
                      <a:pt x="55" y="183"/>
                    </a:cubicBezTo>
                    <a:cubicBezTo>
                      <a:pt x="50" y="183"/>
                      <a:pt x="46" y="183"/>
                      <a:pt x="41" y="182"/>
                    </a:cubicBezTo>
                    <a:cubicBezTo>
                      <a:pt x="51" y="212"/>
                      <a:pt x="78" y="234"/>
                      <a:pt x="111" y="234"/>
                    </a:cubicBezTo>
                    <a:cubicBezTo>
                      <a:pt x="86" y="254"/>
                      <a:pt x="53" y="267"/>
                      <a:pt x="18" y="267"/>
                    </a:cubicBezTo>
                    <a:cubicBezTo>
                      <a:pt x="12" y="267"/>
                      <a:pt x="6" y="266"/>
                      <a:pt x="0" y="265"/>
                    </a:cubicBezTo>
                    <a:cubicBezTo>
                      <a:pt x="33" y="287"/>
                      <a:pt x="73" y="299"/>
                      <a:pt x="115" y="299"/>
                    </a:cubicBezTo>
                    <a:cubicBezTo>
                      <a:pt x="254" y="299"/>
                      <a:pt x="330" y="184"/>
                      <a:pt x="330" y="85"/>
                    </a:cubicBezTo>
                    <a:cubicBezTo>
                      <a:pt x="330" y="81"/>
                      <a:pt x="330" y="78"/>
                      <a:pt x="330" y="75"/>
                    </a:cubicBezTo>
                    <a:cubicBezTo>
                      <a:pt x="345" y="64"/>
                      <a:pt x="358" y="51"/>
                      <a:pt x="368" y="36"/>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26"/>
              <p:cNvSpPr>
                <a:spLocks noEditPoints="1"/>
              </p:cNvSpPr>
              <p:nvPr/>
            </p:nvSpPr>
            <p:spPr bwMode="auto">
              <a:xfrm>
                <a:off x="1229526" y="4500122"/>
                <a:ext cx="161270" cy="161270"/>
              </a:xfrm>
              <a:custGeom>
                <a:avLst/>
                <a:gdLst>
                  <a:gd name="T0" fmla="*/ 276 w 344"/>
                  <a:gd name="T1" fmla="*/ 172 h 344"/>
                  <a:gd name="T2" fmla="*/ 172 w 344"/>
                  <a:gd name="T3" fmla="*/ 276 h 344"/>
                  <a:gd name="T4" fmla="*/ 68 w 344"/>
                  <a:gd name="T5" fmla="*/ 172 h 344"/>
                  <a:gd name="T6" fmla="*/ 70 w 344"/>
                  <a:gd name="T7" fmla="*/ 152 h 344"/>
                  <a:gd name="T8" fmla="*/ 0 w 344"/>
                  <a:gd name="T9" fmla="*/ 152 h 344"/>
                  <a:gd name="T10" fmla="*/ 0 w 344"/>
                  <a:gd name="T11" fmla="*/ 290 h 344"/>
                  <a:gd name="T12" fmla="*/ 54 w 344"/>
                  <a:gd name="T13" fmla="*/ 344 h 344"/>
                  <a:gd name="T14" fmla="*/ 290 w 344"/>
                  <a:gd name="T15" fmla="*/ 344 h 344"/>
                  <a:gd name="T16" fmla="*/ 344 w 344"/>
                  <a:gd name="T17" fmla="*/ 290 h 344"/>
                  <a:gd name="T18" fmla="*/ 344 w 344"/>
                  <a:gd name="T19" fmla="*/ 152 h 344"/>
                  <a:gd name="T20" fmla="*/ 274 w 344"/>
                  <a:gd name="T21" fmla="*/ 152 h 344"/>
                  <a:gd name="T22" fmla="*/ 276 w 344"/>
                  <a:gd name="T23" fmla="*/ 172 h 344"/>
                  <a:gd name="T24" fmla="*/ 290 w 344"/>
                  <a:gd name="T25" fmla="*/ 0 h 344"/>
                  <a:gd name="T26" fmla="*/ 54 w 344"/>
                  <a:gd name="T27" fmla="*/ 0 h 344"/>
                  <a:gd name="T28" fmla="*/ 0 w 344"/>
                  <a:gd name="T29" fmla="*/ 54 h 344"/>
                  <a:gd name="T30" fmla="*/ 0 w 344"/>
                  <a:gd name="T31" fmla="*/ 112 h 344"/>
                  <a:gd name="T32" fmla="*/ 87 w 344"/>
                  <a:gd name="T33" fmla="*/ 112 h 344"/>
                  <a:gd name="T34" fmla="*/ 172 w 344"/>
                  <a:gd name="T35" fmla="*/ 68 h 344"/>
                  <a:gd name="T36" fmla="*/ 257 w 344"/>
                  <a:gd name="T37" fmla="*/ 112 h 344"/>
                  <a:gd name="T38" fmla="*/ 344 w 344"/>
                  <a:gd name="T39" fmla="*/ 112 h 344"/>
                  <a:gd name="T40" fmla="*/ 344 w 344"/>
                  <a:gd name="T41" fmla="*/ 54 h 344"/>
                  <a:gd name="T42" fmla="*/ 290 w 344"/>
                  <a:gd name="T43" fmla="*/ 0 h 344"/>
                  <a:gd name="T44" fmla="*/ 317 w 344"/>
                  <a:gd name="T45" fmla="*/ 66 h 344"/>
                  <a:gd name="T46" fmla="*/ 307 w 344"/>
                  <a:gd name="T47" fmla="*/ 76 h 344"/>
                  <a:gd name="T48" fmla="*/ 278 w 344"/>
                  <a:gd name="T49" fmla="*/ 76 h 344"/>
                  <a:gd name="T50" fmla="*/ 269 w 344"/>
                  <a:gd name="T51" fmla="*/ 66 h 344"/>
                  <a:gd name="T52" fmla="*/ 269 w 344"/>
                  <a:gd name="T53" fmla="*/ 37 h 344"/>
                  <a:gd name="T54" fmla="*/ 278 w 344"/>
                  <a:gd name="T55" fmla="*/ 28 h 344"/>
                  <a:gd name="T56" fmla="*/ 307 w 344"/>
                  <a:gd name="T57" fmla="*/ 28 h 344"/>
                  <a:gd name="T58" fmla="*/ 317 w 344"/>
                  <a:gd name="T59" fmla="*/ 37 h 344"/>
                  <a:gd name="T60" fmla="*/ 317 w 344"/>
                  <a:gd name="T61" fmla="*/ 66 h 344"/>
                  <a:gd name="T62" fmla="*/ 236 w 344"/>
                  <a:gd name="T63" fmla="*/ 172 h 344"/>
                  <a:gd name="T64" fmla="*/ 172 w 344"/>
                  <a:gd name="T65" fmla="*/ 108 h 344"/>
                  <a:gd name="T66" fmla="*/ 108 w 344"/>
                  <a:gd name="T67" fmla="*/ 172 h 344"/>
                  <a:gd name="T68" fmla="*/ 172 w 344"/>
                  <a:gd name="T69" fmla="*/ 236 h 344"/>
                  <a:gd name="T70" fmla="*/ 236 w 344"/>
                  <a:gd name="T7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4" h="344">
                    <a:moveTo>
                      <a:pt x="276" y="172"/>
                    </a:moveTo>
                    <a:cubicBezTo>
                      <a:pt x="276" y="229"/>
                      <a:pt x="230" y="276"/>
                      <a:pt x="172" y="276"/>
                    </a:cubicBezTo>
                    <a:cubicBezTo>
                      <a:pt x="115" y="276"/>
                      <a:pt x="68" y="229"/>
                      <a:pt x="68" y="172"/>
                    </a:cubicBezTo>
                    <a:cubicBezTo>
                      <a:pt x="68" y="165"/>
                      <a:pt x="69" y="158"/>
                      <a:pt x="70" y="152"/>
                    </a:cubicBezTo>
                    <a:cubicBezTo>
                      <a:pt x="0" y="152"/>
                      <a:pt x="0" y="152"/>
                      <a:pt x="0" y="152"/>
                    </a:cubicBezTo>
                    <a:cubicBezTo>
                      <a:pt x="0" y="290"/>
                      <a:pt x="0" y="290"/>
                      <a:pt x="0" y="290"/>
                    </a:cubicBezTo>
                    <a:cubicBezTo>
                      <a:pt x="0" y="320"/>
                      <a:pt x="24" y="344"/>
                      <a:pt x="54" y="344"/>
                    </a:cubicBezTo>
                    <a:cubicBezTo>
                      <a:pt x="290" y="344"/>
                      <a:pt x="290" y="344"/>
                      <a:pt x="290" y="344"/>
                    </a:cubicBezTo>
                    <a:cubicBezTo>
                      <a:pt x="320" y="344"/>
                      <a:pt x="344" y="320"/>
                      <a:pt x="344" y="290"/>
                    </a:cubicBezTo>
                    <a:cubicBezTo>
                      <a:pt x="344" y="152"/>
                      <a:pt x="344" y="152"/>
                      <a:pt x="344" y="152"/>
                    </a:cubicBezTo>
                    <a:cubicBezTo>
                      <a:pt x="274" y="152"/>
                      <a:pt x="274" y="152"/>
                      <a:pt x="274" y="152"/>
                    </a:cubicBezTo>
                    <a:cubicBezTo>
                      <a:pt x="276" y="158"/>
                      <a:pt x="276" y="165"/>
                      <a:pt x="276" y="172"/>
                    </a:cubicBezTo>
                    <a:close/>
                    <a:moveTo>
                      <a:pt x="290" y="0"/>
                    </a:moveTo>
                    <a:cubicBezTo>
                      <a:pt x="54" y="0"/>
                      <a:pt x="54" y="0"/>
                      <a:pt x="54" y="0"/>
                    </a:cubicBezTo>
                    <a:cubicBezTo>
                      <a:pt x="24" y="0"/>
                      <a:pt x="0" y="24"/>
                      <a:pt x="0" y="54"/>
                    </a:cubicBezTo>
                    <a:cubicBezTo>
                      <a:pt x="0" y="112"/>
                      <a:pt x="0" y="112"/>
                      <a:pt x="0" y="112"/>
                    </a:cubicBezTo>
                    <a:cubicBezTo>
                      <a:pt x="87" y="112"/>
                      <a:pt x="87" y="112"/>
                      <a:pt x="87" y="112"/>
                    </a:cubicBezTo>
                    <a:cubicBezTo>
                      <a:pt x="106" y="85"/>
                      <a:pt x="137" y="68"/>
                      <a:pt x="172" y="68"/>
                    </a:cubicBezTo>
                    <a:cubicBezTo>
                      <a:pt x="207" y="68"/>
                      <a:pt x="238" y="85"/>
                      <a:pt x="257" y="112"/>
                    </a:cubicBezTo>
                    <a:cubicBezTo>
                      <a:pt x="344" y="112"/>
                      <a:pt x="344" y="112"/>
                      <a:pt x="344" y="112"/>
                    </a:cubicBezTo>
                    <a:cubicBezTo>
                      <a:pt x="344" y="54"/>
                      <a:pt x="344" y="54"/>
                      <a:pt x="344" y="54"/>
                    </a:cubicBezTo>
                    <a:cubicBezTo>
                      <a:pt x="344" y="24"/>
                      <a:pt x="320" y="0"/>
                      <a:pt x="290" y="0"/>
                    </a:cubicBezTo>
                    <a:close/>
                    <a:moveTo>
                      <a:pt x="317" y="66"/>
                    </a:moveTo>
                    <a:cubicBezTo>
                      <a:pt x="317" y="72"/>
                      <a:pt x="312" y="76"/>
                      <a:pt x="307" y="76"/>
                    </a:cubicBezTo>
                    <a:cubicBezTo>
                      <a:pt x="278" y="76"/>
                      <a:pt x="278" y="76"/>
                      <a:pt x="278" y="76"/>
                    </a:cubicBezTo>
                    <a:cubicBezTo>
                      <a:pt x="273" y="76"/>
                      <a:pt x="269" y="72"/>
                      <a:pt x="269" y="66"/>
                    </a:cubicBezTo>
                    <a:cubicBezTo>
                      <a:pt x="269" y="37"/>
                      <a:pt x="269" y="37"/>
                      <a:pt x="269" y="37"/>
                    </a:cubicBezTo>
                    <a:cubicBezTo>
                      <a:pt x="269" y="32"/>
                      <a:pt x="273" y="28"/>
                      <a:pt x="278" y="28"/>
                    </a:cubicBezTo>
                    <a:cubicBezTo>
                      <a:pt x="307" y="28"/>
                      <a:pt x="307" y="28"/>
                      <a:pt x="307" y="28"/>
                    </a:cubicBezTo>
                    <a:cubicBezTo>
                      <a:pt x="312" y="28"/>
                      <a:pt x="317" y="32"/>
                      <a:pt x="317" y="37"/>
                    </a:cubicBezTo>
                    <a:lnTo>
                      <a:pt x="317" y="66"/>
                    </a:lnTo>
                    <a:close/>
                    <a:moveTo>
                      <a:pt x="236" y="172"/>
                    </a:moveTo>
                    <a:cubicBezTo>
                      <a:pt x="236" y="137"/>
                      <a:pt x="208" y="108"/>
                      <a:pt x="172" y="108"/>
                    </a:cubicBezTo>
                    <a:cubicBezTo>
                      <a:pt x="137" y="108"/>
                      <a:pt x="108" y="137"/>
                      <a:pt x="108" y="172"/>
                    </a:cubicBezTo>
                    <a:cubicBezTo>
                      <a:pt x="108" y="207"/>
                      <a:pt x="137" y="236"/>
                      <a:pt x="172" y="236"/>
                    </a:cubicBezTo>
                    <a:cubicBezTo>
                      <a:pt x="208" y="236"/>
                      <a:pt x="236" y="207"/>
                      <a:pt x="236" y="172"/>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Oval 38"/>
              <p:cNvSpPr/>
              <p:nvPr/>
            </p:nvSpPr>
            <p:spPr>
              <a:xfrm>
                <a:off x="458580" y="1241001"/>
                <a:ext cx="1721238" cy="17212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37"/>
              <p:cNvSpPr/>
              <p:nvPr/>
            </p:nvSpPr>
            <p:spPr>
              <a:xfrm>
                <a:off x="549517" y="1335349"/>
                <a:ext cx="1532542" cy="1532542"/>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48"/>
              <p:cNvSpPr/>
              <p:nvPr/>
            </p:nvSpPr>
            <p:spPr>
              <a:xfrm>
                <a:off x="397968" y="3500444"/>
                <a:ext cx="1848369" cy="747177"/>
              </a:xfrm>
              <a:prstGeom prst="rect">
                <a:avLst/>
              </a:prstGeom>
            </p:spPr>
            <p:txBody>
              <a:bodyPr wrap="square">
                <a:spAutoFit/>
              </a:bodyPr>
              <a:lstStyle/>
              <a:p>
                <a:pPr algn="ctr"/>
                <a:r>
                  <a:rPr lang="ms-MY" sz="1400" dirty="0">
                    <a:solidFill>
                      <a:schemeClr val="bg1">
                        <a:lumMod val="65000"/>
                      </a:schemeClr>
                    </a:solidFill>
                    <a:latin typeface="Open Sans Light" pitchFamily="34" charset="0"/>
                    <a:ea typeface="Open Sans Light" pitchFamily="34" charset="0"/>
                    <a:cs typeface="Open Sans Light" pitchFamily="34" charset="0"/>
                  </a:rPr>
                  <a:t>Lorem ipsum dolor sit amet, consectetur adipiscing elit. Praesent sodales odio sit amet odio</a:t>
                </a:r>
              </a:p>
            </p:txBody>
          </p:sp>
        </p:grpSp>
        <p:grpSp>
          <p:nvGrpSpPr>
            <p:cNvPr id="43" name="Group 4"/>
            <p:cNvGrpSpPr>
              <a:grpSpLocks noChangeAspect="1"/>
            </p:cNvGrpSpPr>
            <p:nvPr/>
          </p:nvGrpSpPr>
          <p:grpSpPr bwMode="auto">
            <a:xfrm>
              <a:off x="834585" y="1412291"/>
              <a:ext cx="2136775" cy="2132013"/>
              <a:chOff x="907" y="1652"/>
              <a:chExt cx="1346" cy="1343"/>
            </a:xfrm>
          </p:grpSpPr>
          <p:sp>
            <p:nvSpPr>
              <p:cNvPr id="44" name="Freeform 5"/>
              <p:cNvSpPr>
                <a:spLocks/>
              </p:cNvSpPr>
              <p:nvPr/>
            </p:nvSpPr>
            <p:spPr bwMode="auto">
              <a:xfrm>
                <a:off x="907" y="1854"/>
                <a:ext cx="1155" cy="1141"/>
              </a:xfrm>
              <a:custGeom>
                <a:avLst/>
                <a:gdLst>
                  <a:gd name="T0" fmla="*/ 453 w 778"/>
                  <a:gd name="T1" fmla="*/ 771 h 771"/>
                  <a:gd name="T2" fmla="*/ 778 w 778"/>
                  <a:gd name="T3" fmla="*/ 634 h 771"/>
                  <a:gd name="T4" fmla="*/ 129 w 778"/>
                  <a:gd name="T5" fmla="*/ 0 h 771"/>
                  <a:gd name="T6" fmla="*/ 0 w 778"/>
                  <a:gd name="T7" fmla="*/ 317 h 771"/>
                  <a:gd name="T8" fmla="*/ 453 w 778"/>
                  <a:gd name="T9" fmla="*/ 771 h 771"/>
                </a:gdLst>
                <a:ahLst/>
                <a:cxnLst>
                  <a:cxn ang="0">
                    <a:pos x="T0" y="T1"/>
                  </a:cxn>
                  <a:cxn ang="0">
                    <a:pos x="T2" y="T3"/>
                  </a:cxn>
                  <a:cxn ang="0">
                    <a:pos x="T4" y="T5"/>
                  </a:cxn>
                  <a:cxn ang="0">
                    <a:pos x="T6" y="T7"/>
                  </a:cxn>
                  <a:cxn ang="0">
                    <a:pos x="T8" y="T9"/>
                  </a:cxn>
                </a:cxnLst>
                <a:rect l="0" t="0" r="r" b="b"/>
                <a:pathLst>
                  <a:path w="778" h="771">
                    <a:moveTo>
                      <a:pt x="453" y="771"/>
                    </a:moveTo>
                    <a:cubicBezTo>
                      <a:pt x="580" y="771"/>
                      <a:pt x="695" y="718"/>
                      <a:pt x="778" y="634"/>
                    </a:cubicBezTo>
                    <a:cubicBezTo>
                      <a:pt x="129" y="0"/>
                      <a:pt x="129" y="0"/>
                      <a:pt x="129" y="0"/>
                    </a:cubicBezTo>
                    <a:cubicBezTo>
                      <a:pt x="49" y="82"/>
                      <a:pt x="0" y="194"/>
                      <a:pt x="0" y="317"/>
                    </a:cubicBezTo>
                    <a:cubicBezTo>
                      <a:pt x="0" y="568"/>
                      <a:pt x="203" y="771"/>
                      <a:pt x="453" y="771"/>
                    </a:cubicBezTo>
                  </a:path>
                </a:pathLst>
              </a:custGeom>
              <a:solidFill>
                <a:srgbClr val="A7BE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6"/>
              <p:cNvSpPr>
                <a:spLocks/>
              </p:cNvSpPr>
              <p:nvPr/>
            </p:nvSpPr>
            <p:spPr bwMode="auto">
              <a:xfrm>
                <a:off x="1099" y="1652"/>
                <a:ext cx="1154" cy="1141"/>
              </a:xfrm>
              <a:custGeom>
                <a:avLst/>
                <a:gdLst>
                  <a:gd name="T0" fmla="*/ 778 w 778"/>
                  <a:gd name="T1" fmla="*/ 453 h 770"/>
                  <a:gd name="T2" fmla="*/ 324 w 778"/>
                  <a:gd name="T3" fmla="*/ 0 h 770"/>
                  <a:gd name="T4" fmla="*/ 0 w 778"/>
                  <a:gd name="T5" fmla="*/ 136 h 770"/>
                  <a:gd name="T6" fmla="*/ 649 w 778"/>
                  <a:gd name="T7" fmla="*/ 770 h 770"/>
                  <a:gd name="T8" fmla="*/ 778 w 778"/>
                  <a:gd name="T9" fmla="*/ 453 h 770"/>
                </a:gdLst>
                <a:ahLst/>
                <a:cxnLst>
                  <a:cxn ang="0">
                    <a:pos x="T0" y="T1"/>
                  </a:cxn>
                  <a:cxn ang="0">
                    <a:pos x="T2" y="T3"/>
                  </a:cxn>
                  <a:cxn ang="0">
                    <a:pos x="T4" y="T5"/>
                  </a:cxn>
                  <a:cxn ang="0">
                    <a:pos x="T6" y="T7"/>
                  </a:cxn>
                  <a:cxn ang="0">
                    <a:pos x="T8" y="T9"/>
                  </a:cxn>
                </a:cxnLst>
                <a:rect l="0" t="0" r="r" b="b"/>
                <a:pathLst>
                  <a:path w="778" h="770">
                    <a:moveTo>
                      <a:pt x="778" y="453"/>
                    </a:moveTo>
                    <a:cubicBezTo>
                      <a:pt x="778" y="203"/>
                      <a:pt x="575" y="0"/>
                      <a:pt x="324" y="0"/>
                    </a:cubicBezTo>
                    <a:cubicBezTo>
                      <a:pt x="197" y="0"/>
                      <a:pt x="82" y="52"/>
                      <a:pt x="0" y="136"/>
                    </a:cubicBezTo>
                    <a:cubicBezTo>
                      <a:pt x="649" y="770"/>
                      <a:pt x="649" y="770"/>
                      <a:pt x="649" y="770"/>
                    </a:cubicBezTo>
                    <a:cubicBezTo>
                      <a:pt x="729" y="688"/>
                      <a:pt x="778" y="576"/>
                      <a:pt x="778" y="453"/>
                    </a:cubicBezTo>
                  </a:path>
                </a:pathLst>
              </a:custGeom>
              <a:solidFill>
                <a:srgbClr val="84A4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7"/>
              <p:cNvSpPr>
                <a:spLocks/>
              </p:cNvSpPr>
              <p:nvPr/>
            </p:nvSpPr>
            <p:spPr bwMode="auto">
              <a:xfrm>
                <a:off x="1093" y="2372"/>
                <a:ext cx="975" cy="623"/>
              </a:xfrm>
              <a:custGeom>
                <a:avLst/>
                <a:gdLst>
                  <a:gd name="T0" fmla="*/ 328 w 657"/>
                  <a:gd name="T1" fmla="*/ 421 h 421"/>
                  <a:gd name="T2" fmla="*/ 657 w 657"/>
                  <a:gd name="T3" fmla="*/ 280 h 421"/>
                  <a:gd name="T4" fmla="*/ 613 w 657"/>
                  <a:gd name="T5" fmla="*/ 172 h 421"/>
                  <a:gd name="T6" fmla="*/ 457 w 657"/>
                  <a:gd name="T7" fmla="*/ 109 h 421"/>
                  <a:gd name="T8" fmla="*/ 457 w 657"/>
                  <a:gd name="T9" fmla="*/ 109 h 421"/>
                  <a:gd name="T10" fmla="*/ 441 w 657"/>
                  <a:gd name="T11" fmla="*/ 105 h 421"/>
                  <a:gd name="T12" fmla="*/ 426 w 657"/>
                  <a:gd name="T13" fmla="*/ 101 h 421"/>
                  <a:gd name="T14" fmla="*/ 420 w 657"/>
                  <a:gd name="T15" fmla="*/ 51 h 421"/>
                  <a:gd name="T16" fmla="*/ 414 w 657"/>
                  <a:gd name="T17" fmla="*/ 0 h 421"/>
                  <a:gd name="T18" fmla="*/ 414 w 657"/>
                  <a:gd name="T19" fmla="*/ 0 h 421"/>
                  <a:gd name="T20" fmla="*/ 414 w 657"/>
                  <a:gd name="T21" fmla="*/ 0 h 421"/>
                  <a:gd name="T22" fmla="*/ 412 w 657"/>
                  <a:gd name="T23" fmla="*/ 3 h 421"/>
                  <a:gd name="T24" fmla="*/ 399 w 657"/>
                  <a:gd name="T25" fmla="*/ 18 h 421"/>
                  <a:gd name="T26" fmla="*/ 384 w 657"/>
                  <a:gd name="T27" fmla="*/ 31 h 421"/>
                  <a:gd name="T28" fmla="*/ 368 w 657"/>
                  <a:gd name="T29" fmla="*/ 44 h 421"/>
                  <a:gd name="T30" fmla="*/ 368 w 657"/>
                  <a:gd name="T31" fmla="*/ 44 h 421"/>
                  <a:gd name="T32" fmla="*/ 368 w 657"/>
                  <a:gd name="T33" fmla="*/ 44 h 421"/>
                  <a:gd name="T34" fmla="*/ 359 w 657"/>
                  <a:gd name="T35" fmla="*/ 48 h 421"/>
                  <a:gd name="T36" fmla="*/ 349 w 657"/>
                  <a:gd name="T37" fmla="*/ 50 h 421"/>
                  <a:gd name="T38" fmla="*/ 338 w 657"/>
                  <a:gd name="T39" fmla="*/ 51 h 421"/>
                  <a:gd name="T40" fmla="*/ 328 w 657"/>
                  <a:gd name="T41" fmla="*/ 51 h 421"/>
                  <a:gd name="T42" fmla="*/ 318 w 657"/>
                  <a:gd name="T43" fmla="*/ 51 h 421"/>
                  <a:gd name="T44" fmla="*/ 308 w 657"/>
                  <a:gd name="T45" fmla="*/ 51 h 421"/>
                  <a:gd name="T46" fmla="*/ 297 w 657"/>
                  <a:gd name="T47" fmla="*/ 49 h 421"/>
                  <a:gd name="T48" fmla="*/ 288 w 657"/>
                  <a:gd name="T49" fmla="*/ 44 h 421"/>
                  <a:gd name="T50" fmla="*/ 288 w 657"/>
                  <a:gd name="T51" fmla="*/ 44 h 421"/>
                  <a:gd name="T52" fmla="*/ 288 w 657"/>
                  <a:gd name="T53" fmla="*/ 44 h 421"/>
                  <a:gd name="T54" fmla="*/ 272 w 657"/>
                  <a:gd name="T55" fmla="*/ 32 h 421"/>
                  <a:gd name="T56" fmla="*/ 257 w 657"/>
                  <a:gd name="T57" fmla="*/ 19 h 421"/>
                  <a:gd name="T58" fmla="*/ 244 w 657"/>
                  <a:gd name="T59" fmla="*/ 4 h 421"/>
                  <a:gd name="T60" fmla="*/ 241 w 657"/>
                  <a:gd name="T61" fmla="*/ 1 h 421"/>
                  <a:gd name="T62" fmla="*/ 241 w 657"/>
                  <a:gd name="T63" fmla="*/ 1 h 421"/>
                  <a:gd name="T64" fmla="*/ 240 w 657"/>
                  <a:gd name="T65" fmla="*/ 9 h 421"/>
                  <a:gd name="T66" fmla="*/ 236 w 657"/>
                  <a:gd name="T67" fmla="*/ 52 h 421"/>
                  <a:gd name="T68" fmla="*/ 231 w 657"/>
                  <a:gd name="T69" fmla="*/ 103 h 421"/>
                  <a:gd name="T70" fmla="*/ 216 w 657"/>
                  <a:gd name="T71" fmla="*/ 107 h 421"/>
                  <a:gd name="T72" fmla="*/ 201 w 657"/>
                  <a:gd name="T73" fmla="*/ 111 h 421"/>
                  <a:gd name="T74" fmla="*/ 201 w 657"/>
                  <a:gd name="T75" fmla="*/ 111 h 421"/>
                  <a:gd name="T76" fmla="*/ 43 w 657"/>
                  <a:gd name="T77" fmla="*/ 172 h 421"/>
                  <a:gd name="T78" fmla="*/ 0 w 657"/>
                  <a:gd name="T79" fmla="*/ 280 h 421"/>
                  <a:gd name="T80" fmla="*/ 328 w 657"/>
                  <a:gd name="T81" fmla="*/ 421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57" h="421">
                    <a:moveTo>
                      <a:pt x="328" y="421"/>
                    </a:moveTo>
                    <a:cubicBezTo>
                      <a:pt x="457" y="421"/>
                      <a:pt x="574" y="367"/>
                      <a:pt x="657" y="280"/>
                    </a:cubicBezTo>
                    <a:cubicBezTo>
                      <a:pt x="650" y="234"/>
                      <a:pt x="638" y="194"/>
                      <a:pt x="613" y="172"/>
                    </a:cubicBezTo>
                    <a:cubicBezTo>
                      <a:pt x="457" y="109"/>
                      <a:pt x="457" y="109"/>
                      <a:pt x="457" y="109"/>
                    </a:cubicBezTo>
                    <a:cubicBezTo>
                      <a:pt x="457" y="109"/>
                      <a:pt x="457" y="109"/>
                      <a:pt x="457" y="109"/>
                    </a:cubicBezTo>
                    <a:cubicBezTo>
                      <a:pt x="441" y="105"/>
                      <a:pt x="441" y="105"/>
                      <a:pt x="441" y="105"/>
                    </a:cubicBezTo>
                    <a:cubicBezTo>
                      <a:pt x="436" y="104"/>
                      <a:pt x="431" y="103"/>
                      <a:pt x="426" y="101"/>
                    </a:cubicBezTo>
                    <a:cubicBezTo>
                      <a:pt x="423" y="85"/>
                      <a:pt x="422" y="68"/>
                      <a:pt x="420" y="51"/>
                    </a:cubicBezTo>
                    <a:cubicBezTo>
                      <a:pt x="418" y="34"/>
                      <a:pt x="417" y="17"/>
                      <a:pt x="414" y="0"/>
                    </a:cubicBezTo>
                    <a:cubicBezTo>
                      <a:pt x="414" y="0"/>
                      <a:pt x="414" y="0"/>
                      <a:pt x="414" y="0"/>
                    </a:cubicBezTo>
                    <a:cubicBezTo>
                      <a:pt x="414" y="0"/>
                      <a:pt x="414" y="0"/>
                      <a:pt x="414" y="0"/>
                    </a:cubicBezTo>
                    <a:cubicBezTo>
                      <a:pt x="414" y="0"/>
                      <a:pt x="412" y="2"/>
                      <a:pt x="412" y="3"/>
                    </a:cubicBezTo>
                    <a:cubicBezTo>
                      <a:pt x="408" y="8"/>
                      <a:pt x="403" y="13"/>
                      <a:pt x="399" y="18"/>
                    </a:cubicBezTo>
                    <a:cubicBezTo>
                      <a:pt x="394" y="22"/>
                      <a:pt x="389" y="27"/>
                      <a:pt x="384" y="31"/>
                    </a:cubicBezTo>
                    <a:cubicBezTo>
                      <a:pt x="379" y="36"/>
                      <a:pt x="374" y="40"/>
                      <a:pt x="368" y="44"/>
                    </a:cubicBezTo>
                    <a:cubicBezTo>
                      <a:pt x="368" y="44"/>
                      <a:pt x="368" y="44"/>
                      <a:pt x="368" y="44"/>
                    </a:cubicBezTo>
                    <a:cubicBezTo>
                      <a:pt x="368" y="44"/>
                      <a:pt x="368" y="44"/>
                      <a:pt x="368" y="44"/>
                    </a:cubicBezTo>
                    <a:cubicBezTo>
                      <a:pt x="365" y="45"/>
                      <a:pt x="362" y="47"/>
                      <a:pt x="359" y="48"/>
                    </a:cubicBezTo>
                    <a:cubicBezTo>
                      <a:pt x="356" y="49"/>
                      <a:pt x="352" y="50"/>
                      <a:pt x="349" y="50"/>
                    </a:cubicBezTo>
                    <a:cubicBezTo>
                      <a:pt x="345" y="51"/>
                      <a:pt x="342" y="51"/>
                      <a:pt x="338" y="51"/>
                    </a:cubicBezTo>
                    <a:cubicBezTo>
                      <a:pt x="335" y="51"/>
                      <a:pt x="332" y="51"/>
                      <a:pt x="328" y="51"/>
                    </a:cubicBezTo>
                    <a:cubicBezTo>
                      <a:pt x="325" y="51"/>
                      <a:pt x="321" y="51"/>
                      <a:pt x="318" y="51"/>
                    </a:cubicBezTo>
                    <a:cubicBezTo>
                      <a:pt x="314" y="51"/>
                      <a:pt x="311" y="51"/>
                      <a:pt x="308" y="51"/>
                    </a:cubicBezTo>
                    <a:cubicBezTo>
                      <a:pt x="304" y="50"/>
                      <a:pt x="301" y="50"/>
                      <a:pt x="297" y="49"/>
                    </a:cubicBezTo>
                    <a:cubicBezTo>
                      <a:pt x="294" y="47"/>
                      <a:pt x="291" y="46"/>
                      <a:pt x="288" y="44"/>
                    </a:cubicBezTo>
                    <a:cubicBezTo>
                      <a:pt x="288" y="44"/>
                      <a:pt x="288" y="44"/>
                      <a:pt x="288" y="44"/>
                    </a:cubicBezTo>
                    <a:cubicBezTo>
                      <a:pt x="288" y="44"/>
                      <a:pt x="288" y="44"/>
                      <a:pt x="288" y="44"/>
                    </a:cubicBezTo>
                    <a:cubicBezTo>
                      <a:pt x="282" y="41"/>
                      <a:pt x="277" y="36"/>
                      <a:pt x="272" y="32"/>
                    </a:cubicBezTo>
                    <a:cubicBezTo>
                      <a:pt x="267" y="28"/>
                      <a:pt x="262" y="23"/>
                      <a:pt x="257" y="19"/>
                    </a:cubicBezTo>
                    <a:cubicBezTo>
                      <a:pt x="253" y="14"/>
                      <a:pt x="248" y="9"/>
                      <a:pt x="244" y="4"/>
                    </a:cubicBezTo>
                    <a:cubicBezTo>
                      <a:pt x="243" y="3"/>
                      <a:pt x="241" y="1"/>
                      <a:pt x="241" y="1"/>
                    </a:cubicBezTo>
                    <a:cubicBezTo>
                      <a:pt x="241" y="1"/>
                      <a:pt x="241" y="1"/>
                      <a:pt x="241" y="1"/>
                    </a:cubicBezTo>
                    <a:cubicBezTo>
                      <a:pt x="241" y="4"/>
                      <a:pt x="241" y="6"/>
                      <a:pt x="240" y="9"/>
                    </a:cubicBezTo>
                    <a:cubicBezTo>
                      <a:pt x="239" y="23"/>
                      <a:pt x="238" y="38"/>
                      <a:pt x="236" y="52"/>
                    </a:cubicBezTo>
                    <a:cubicBezTo>
                      <a:pt x="235" y="69"/>
                      <a:pt x="233" y="86"/>
                      <a:pt x="231" y="103"/>
                    </a:cubicBezTo>
                    <a:cubicBezTo>
                      <a:pt x="226" y="104"/>
                      <a:pt x="221" y="105"/>
                      <a:pt x="216" y="107"/>
                    </a:cubicBezTo>
                    <a:cubicBezTo>
                      <a:pt x="201" y="111"/>
                      <a:pt x="201" y="111"/>
                      <a:pt x="201" y="111"/>
                    </a:cubicBezTo>
                    <a:cubicBezTo>
                      <a:pt x="201" y="111"/>
                      <a:pt x="201" y="111"/>
                      <a:pt x="201" y="111"/>
                    </a:cubicBezTo>
                    <a:cubicBezTo>
                      <a:pt x="201" y="111"/>
                      <a:pt x="42" y="171"/>
                      <a:pt x="43" y="172"/>
                    </a:cubicBezTo>
                    <a:cubicBezTo>
                      <a:pt x="19" y="194"/>
                      <a:pt x="6" y="234"/>
                      <a:pt x="0" y="280"/>
                    </a:cubicBezTo>
                    <a:cubicBezTo>
                      <a:pt x="82" y="367"/>
                      <a:pt x="199" y="421"/>
                      <a:pt x="328" y="421"/>
                    </a:cubicBezTo>
                  </a:path>
                </a:pathLst>
              </a:custGeom>
              <a:solidFill>
                <a:srgbClr val="F4DC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8"/>
              <p:cNvSpPr>
                <a:spLocks/>
              </p:cNvSpPr>
              <p:nvPr/>
            </p:nvSpPr>
            <p:spPr bwMode="auto">
              <a:xfrm>
                <a:off x="1449" y="2372"/>
                <a:ext cx="619" cy="508"/>
              </a:xfrm>
              <a:custGeom>
                <a:avLst/>
                <a:gdLst>
                  <a:gd name="T0" fmla="*/ 417 w 417"/>
                  <a:gd name="T1" fmla="*/ 280 h 343"/>
                  <a:gd name="T2" fmla="*/ 373 w 417"/>
                  <a:gd name="T3" fmla="*/ 172 h 343"/>
                  <a:gd name="T4" fmla="*/ 217 w 417"/>
                  <a:gd name="T5" fmla="*/ 109 h 343"/>
                  <a:gd name="T6" fmla="*/ 217 w 417"/>
                  <a:gd name="T7" fmla="*/ 109 h 343"/>
                  <a:gd name="T8" fmla="*/ 201 w 417"/>
                  <a:gd name="T9" fmla="*/ 105 h 343"/>
                  <a:gd name="T10" fmla="*/ 186 w 417"/>
                  <a:gd name="T11" fmla="*/ 101 h 343"/>
                  <a:gd name="T12" fmla="*/ 180 w 417"/>
                  <a:gd name="T13" fmla="*/ 51 h 343"/>
                  <a:gd name="T14" fmla="*/ 174 w 417"/>
                  <a:gd name="T15" fmla="*/ 0 h 343"/>
                  <a:gd name="T16" fmla="*/ 174 w 417"/>
                  <a:gd name="T17" fmla="*/ 0 h 343"/>
                  <a:gd name="T18" fmla="*/ 174 w 417"/>
                  <a:gd name="T19" fmla="*/ 0 h 343"/>
                  <a:gd name="T20" fmla="*/ 172 w 417"/>
                  <a:gd name="T21" fmla="*/ 3 h 343"/>
                  <a:gd name="T22" fmla="*/ 159 w 417"/>
                  <a:gd name="T23" fmla="*/ 18 h 343"/>
                  <a:gd name="T24" fmla="*/ 144 w 417"/>
                  <a:gd name="T25" fmla="*/ 31 h 343"/>
                  <a:gd name="T26" fmla="*/ 128 w 417"/>
                  <a:gd name="T27" fmla="*/ 44 h 343"/>
                  <a:gd name="T28" fmla="*/ 128 w 417"/>
                  <a:gd name="T29" fmla="*/ 44 h 343"/>
                  <a:gd name="T30" fmla="*/ 128 w 417"/>
                  <a:gd name="T31" fmla="*/ 44 h 343"/>
                  <a:gd name="T32" fmla="*/ 119 w 417"/>
                  <a:gd name="T33" fmla="*/ 48 h 343"/>
                  <a:gd name="T34" fmla="*/ 109 w 417"/>
                  <a:gd name="T35" fmla="*/ 50 h 343"/>
                  <a:gd name="T36" fmla="*/ 98 w 417"/>
                  <a:gd name="T37" fmla="*/ 51 h 343"/>
                  <a:gd name="T38" fmla="*/ 88 w 417"/>
                  <a:gd name="T39" fmla="*/ 51 h 343"/>
                  <a:gd name="T40" fmla="*/ 78 w 417"/>
                  <a:gd name="T41" fmla="*/ 51 h 343"/>
                  <a:gd name="T42" fmla="*/ 68 w 417"/>
                  <a:gd name="T43" fmla="*/ 51 h 343"/>
                  <a:gd name="T44" fmla="*/ 57 w 417"/>
                  <a:gd name="T45" fmla="*/ 49 h 343"/>
                  <a:gd name="T46" fmla="*/ 48 w 417"/>
                  <a:gd name="T47" fmla="*/ 44 h 343"/>
                  <a:gd name="T48" fmla="*/ 48 w 417"/>
                  <a:gd name="T49" fmla="*/ 44 h 343"/>
                  <a:gd name="T50" fmla="*/ 48 w 417"/>
                  <a:gd name="T51" fmla="*/ 44 h 343"/>
                  <a:gd name="T52" fmla="*/ 32 w 417"/>
                  <a:gd name="T53" fmla="*/ 32 h 343"/>
                  <a:gd name="T54" fmla="*/ 17 w 417"/>
                  <a:gd name="T55" fmla="*/ 19 h 343"/>
                  <a:gd name="T56" fmla="*/ 4 w 417"/>
                  <a:gd name="T57" fmla="*/ 4 h 343"/>
                  <a:gd name="T58" fmla="*/ 1 w 417"/>
                  <a:gd name="T59" fmla="*/ 1 h 343"/>
                  <a:gd name="T60" fmla="*/ 1 w 417"/>
                  <a:gd name="T61" fmla="*/ 1 h 343"/>
                  <a:gd name="T62" fmla="*/ 0 w 417"/>
                  <a:gd name="T63" fmla="*/ 9 h 343"/>
                  <a:gd name="T64" fmla="*/ 342 w 417"/>
                  <a:gd name="T65" fmla="*/ 343 h 343"/>
                  <a:gd name="T66" fmla="*/ 417 w 417"/>
                  <a:gd name="T67" fmla="*/ 280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7" h="343">
                    <a:moveTo>
                      <a:pt x="417" y="280"/>
                    </a:moveTo>
                    <a:cubicBezTo>
                      <a:pt x="410" y="234"/>
                      <a:pt x="398" y="194"/>
                      <a:pt x="373" y="172"/>
                    </a:cubicBezTo>
                    <a:cubicBezTo>
                      <a:pt x="217" y="109"/>
                      <a:pt x="217" y="109"/>
                      <a:pt x="217" y="109"/>
                    </a:cubicBezTo>
                    <a:cubicBezTo>
                      <a:pt x="217" y="109"/>
                      <a:pt x="217" y="109"/>
                      <a:pt x="217" y="109"/>
                    </a:cubicBezTo>
                    <a:cubicBezTo>
                      <a:pt x="201" y="105"/>
                      <a:pt x="201" y="105"/>
                      <a:pt x="201" y="105"/>
                    </a:cubicBezTo>
                    <a:cubicBezTo>
                      <a:pt x="196" y="104"/>
                      <a:pt x="191" y="103"/>
                      <a:pt x="186" y="101"/>
                    </a:cubicBezTo>
                    <a:cubicBezTo>
                      <a:pt x="183" y="85"/>
                      <a:pt x="182" y="68"/>
                      <a:pt x="180" y="51"/>
                    </a:cubicBezTo>
                    <a:cubicBezTo>
                      <a:pt x="178" y="34"/>
                      <a:pt x="177" y="17"/>
                      <a:pt x="174" y="0"/>
                    </a:cubicBezTo>
                    <a:cubicBezTo>
                      <a:pt x="174" y="0"/>
                      <a:pt x="174" y="0"/>
                      <a:pt x="174" y="0"/>
                    </a:cubicBezTo>
                    <a:cubicBezTo>
                      <a:pt x="174" y="0"/>
                      <a:pt x="174" y="0"/>
                      <a:pt x="174" y="0"/>
                    </a:cubicBezTo>
                    <a:cubicBezTo>
                      <a:pt x="174" y="0"/>
                      <a:pt x="172" y="2"/>
                      <a:pt x="172" y="3"/>
                    </a:cubicBezTo>
                    <a:cubicBezTo>
                      <a:pt x="168" y="8"/>
                      <a:pt x="163" y="13"/>
                      <a:pt x="159" y="18"/>
                    </a:cubicBezTo>
                    <a:cubicBezTo>
                      <a:pt x="154" y="22"/>
                      <a:pt x="149" y="27"/>
                      <a:pt x="144" y="31"/>
                    </a:cubicBezTo>
                    <a:cubicBezTo>
                      <a:pt x="139" y="36"/>
                      <a:pt x="134" y="40"/>
                      <a:pt x="128" y="44"/>
                    </a:cubicBezTo>
                    <a:cubicBezTo>
                      <a:pt x="128" y="44"/>
                      <a:pt x="128" y="44"/>
                      <a:pt x="128" y="44"/>
                    </a:cubicBezTo>
                    <a:cubicBezTo>
                      <a:pt x="128" y="44"/>
                      <a:pt x="128" y="44"/>
                      <a:pt x="128" y="44"/>
                    </a:cubicBezTo>
                    <a:cubicBezTo>
                      <a:pt x="125" y="45"/>
                      <a:pt x="122" y="47"/>
                      <a:pt x="119" y="48"/>
                    </a:cubicBezTo>
                    <a:cubicBezTo>
                      <a:pt x="116" y="49"/>
                      <a:pt x="112" y="50"/>
                      <a:pt x="109" y="50"/>
                    </a:cubicBezTo>
                    <a:cubicBezTo>
                      <a:pt x="105" y="51"/>
                      <a:pt x="102" y="51"/>
                      <a:pt x="98" y="51"/>
                    </a:cubicBezTo>
                    <a:cubicBezTo>
                      <a:pt x="95" y="51"/>
                      <a:pt x="92" y="51"/>
                      <a:pt x="88" y="51"/>
                    </a:cubicBezTo>
                    <a:cubicBezTo>
                      <a:pt x="85" y="51"/>
                      <a:pt x="81" y="51"/>
                      <a:pt x="78" y="51"/>
                    </a:cubicBezTo>
                    <a:cubicBezTo>
                      <a:pt x="74" y="51"/>
                      <a:pt x="71" y="51"/>
                      <a:pt x="68" y="51"/>
                    </a:cubicBezTo>
                    <a:cubicBezTo>
                      <a:pt x="64" y="50"/>
                      <a:pt x="61" y="50"/>
                      <a:pt x="57" y="49"/>
                    </a:cubicBezTo>
                    <a:cubicBezTo>
                      <a:pt x="54" y="47"/>
                      <a:pt x="51" y="46"/>
                      <a:pt x="48" y="44"/>
                    </a:cubicBezTo>
                    <a:cubicBezTo>
                      <a:pt x="48" y="44"/>
                      <a:pt x="48" y="44"/>
                      <a:pt x="48" y="44"/>
                    </a:cubicBezTo>
                    <a:cubicBezTo>
                      <a:pt x="48" y="44"/>
                      <a:pt x="48" y="44"/>
                      <a:pt x="48" y="44"/>
                    </a:cubicBezTo>
                    <a:cubicBezTo>
                      <a:pt x="42" y="41"/>
                      <a:pt x="37" y="36"/>
                      <a:pt x="32" y="32"/>
                    </a:cubicBezTo>
                    <a:cubicBezTo>
                      <a:pt x="27" y="28"/>
                      <a:pt x="22" y="23"/>
                      <a:pt x="17" y="19"/>
                    </a:cubicBezTo>
                    <a:cubicBezTo>
                      <a:pt x="13" y="14"/>
                      <a:pt x="8" y="9"/>
                      <a:pt x="4" y="4"/>
                    </a:cubicBezTo>
                    <a:cubicBezTo>
                      <a:pt x="3" y="3"/>
                      <a:pt x="1" y="1"/>
                      <a:pt x="1" y="1"/>
                    </a:cubicBezTo>
                    <a:cubicBezTo>
                      <a:pt x="1" y="1"/>
                      <a:pt x="1" y="1"/>
                      <a:pt x="1" y="1"/>
                    </a:cubicBezTo>
                    <a:cubicBezTo>
                      <a:pt x="1" y="4"/>
                      <a:pt x="1" y="6"/>
                      <a:pt x="0" y="9"/>
                    </a:cubicBezTo>
                    <a:cubicBezTo>
                      <a:pt x="342" y="343"/>
                      <a:pt x="342" y="343"/>
                      <a:pt x="342" y="343"/>
                    </a:cubicBezTo>
                    <a:cubicBezTo>
                      <a:pt x="369" y="325"/>
                      <a:pt x="394" y="303"/>
                      <a:pt x="417" y="280"/>
                    </a:cubicBezTo>
                    <a:close/>
                  </a:path>
                </a:pathLst>
              </a:custGeom>
              <a:solidFill>
                <a:srgbClr val="EAC6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9"/>
              <p:cNvSpPr>
                <a:spLocks/>
              </p:cNvSpPr>
              <p:nvPr/>
            </p:nvSpPr>
            <p:spPr bwMode="auto">
              <a:xfrm>
                <a:off x="1354" y="1830"/>
                <a:ext cx="226" cy="618"/>
              </a:xfrm>
              <a:custGeom>
                <a:avLst/>
                <a:gdLst>
                  <a:gd name="T0" fmla="*/ 1 w 152"/>
                  <a:gd name="T1" fmla="*/ 226 h 417"/>
                  <a:gd name="T2" fmla="*/ 5 w 152"/>
                  <a:gd name="T3" fmla="*/ 243 h 417"/>
                  <a:gd name="T4" fmla="*/ 13 w 152"/>
                  <a:gd name="T5" fmla="*/ 259 h 417"/>
                  <a:gd name="T6" fmla="*/ 17 w 152"/>
                  <a:gd name="T7" fmla="*/ 267 h 417"/>
                  <a:gd name="T8" fmla="*/ 22 w 152"/>
                  <a:gd name="T9" fmla="*/ 275 h 417"/>
                  <a:gd name="T10" fmla="*/ 26 w 152"/>
                  <a:gd name="T11" fmla="*/ 276 h 417"/>
                  <a:gd name="T12" fmla="*/ 30 w 152"/>
                  <a:gd name="T13" fmla="*/ 275 h 417"/>
                  <a:gd name="T14" fmla="*/ 35 w 152"/>
                  <a:gd name="T15" fmla="*/ 268 h 417"/>
                  <a:gd name="T16" fmla="*/ 36 w 152"/>
                  <a:gd name="T17" fmla="*/ 275 h 417"/>
                  <a:gd name="T18" fmla="*/ 42 w 152"/>
                  <a:gd name="T19" fmla="*/ 301 h 417"/>
                  <a:gd name="T20" fmla="*/ 49 w 152"/>
                  <a:gd name="T21" fmla="*/ 327 h 417"/>
                  <a:gd name="T22" fmla="*/ 57 w 152"/>
                  <a:gd name="T23" fmla="*/ 353 h 417"/>
                  <a:gd name="T24" fmla="*/ 62 w 152"/>
                  <a:gd name="T25" fmla="*/ 362 h 417"/>
                  <a:gd name="T26" fmla="*/ 66 w 152"/>
                  <a:gd name="T27" fmla="*/ 367 h 417"/>
                  <a:gd name="T28" fmla="*/ 66 w 152"/>
                  <a:gd name="T29" fmla="*/ 367 h 417"/>
                  <a:gd name="T30" fmla="*/ 66 w 152"/>
                  <a:gd name="T31" fmla="*/ 368 h 417"/>
                  <a:gd name="T32" fmla="*/ 68 w 152"/>
                  <a:gd name="T33" fmla="*/ 370 h 417"/>
                  <a:gd name="T34" fmla="*/ 81 w 152"/>
                  <a:gd name="T35" fmla="*/ 385 h 417"/>
                  <a:gd name="T36" fmla="*/ 96 w 152"/>
                  <a:gd name="T37" fmla="*/ 398 h 417"/>
                  <a:gd name="T38" fmla="*/ 112 w 152"/>
                  <a:gd name="T39" fmla="*/ 410 h 417"/>
                  <a:gd name="T40" fmla="*/ 112 w 152"/>
                  <a:gd name="T41" fmla="*/ 410 h 417"/>
                  <a:gd name="T42" fmla="*/ 121 w 152"/>
                  <a:gd name="T43" fmla="*/ 415 h 417"/>
                  <a:gd name="T44" fmla="*/ 132 w 152"/>
                  <a:gd name="T45" fmla="*/ 417 h 417"/>
                  <a:gd name="T46" fmla="*/ 142 w 152"/>
                  <a:gd name="T47" fmla="*/ 417 h 417"/>
                  <a:gd name="T48" fmla="*/ 152 w 152"/>
                  <a:gd name="T49" fmla="*/ 417 h 417"/>
                  <a:gd name="T50" fmla="*/ 152 w 152"/>
                  <a:gd name="T51" fmla="*/ 0 h 417"/>
                  <a:gd name="T52" fmla="*/ 148 w 152"/>
                  <a:gd name="T53" fmla="*/ 0 h 417"/>
                  <a:gd name="T54" fmla="*/ 139 w 152"/>
                  <a:gd name="T55" fmla="*/ 0 h 417"/>
                  <a:gd name="T56" fmla="*/ 46 w 152"/>
                  <a:gd name="T57" fmla="*/ 33 h 417"/>
                  <a:gd name="T58" fmla="*/ 10 w 152"/>
                  <a:gd name="T59" fmla="*/ 142 h 417"/>
                  <a:gd name="T60" fmla="*/ 10 w 152"/>
                  <a:gd name="T61" fmla="*/ 154 h 417"/>
                  <a:gd name="T62" fmla="*/ 12 w 152"/>
                  <a:gd name="T63" fmla="*/ 173 h 417"/>
                  <a:gd name="T64" fmla="*/ 10 w 152"/>
                  <a:gd name="T65" fmla="*/ 172 h 417"/>
                  <a:gd name="T66" fmla="*/ 7 w 152"/>
                  <a:gd name="T67" fmla="*/ 172 h 417"/>
                  <a:gd name="T68" fmla="*/ 5 w 152"/>
                  <a:gd name="T69" fmla="*/ 173 h 417"/>
                  <a:gd name="T70" fmla="*/ 3 w 152"/>
                  <a:gd name="T71" fmla="*/ 177 h 417"/>
                  <a:gd name="T72" fmla="*/ 2 w 152"/>
                  <a:gd name="T73" fmla="*/ 181 h 417"/>
                  <a:gd name="T74" fmla="*/ 1 w 152"/>
                  <a:gd name="T75" fmla="*/ 187 h 417"/>
                  <a:gd name="T76" fmla="*/ 1 w 152"/>
                  <a:gd name="T77" fmla="*/ 187 h 417"/>
                  <a:gd name="T78" fmla="*/ 0 w 152"/>
                  <a:gd name="T79" fmla="*/ 190 h 417"/>
                  <a:gd name="T80" fmla="*/ 0 w 152"/>
                  <a:gd name="T81" fmla="*/ 208 h 417"/>
                  <a:gd name="T82" fmla="*/ 1 w 152"/>
                  <a:gd name="T83" fmla="*/ 226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2" h="417">
                    <a:moveTo>
                      <a:pt x="1" y="226"/>
                    </a:moveTo>
                    <a:cubicBezTo>
                      <a:pt x="2" y="232"/>
                      <a:pt x="3" y="237"/>
                      <a:pt x="5" y="243"/>
                    </a:cubicBezTo>
                    <a:cubicBezTo>
                      <a:pt x="7" y="249"/>
                      <a:pt x="10" y="254"/>
                      <a:pt x="13" y="259"/>
                    </a:cubicBezTo>
                    <a:cubicBezTo>
                      <a:pt x="14" y="262"/>
                      <a:pt x="15" y="264"/>
                      <a:pt x="17" y="267"/>
                    </a:cubicBezTo>
                    <a:cubicBezTo>
                      <a:pt x="18" y="270"/>
                      <a:pt x="19" y="273"/>
                      <a:pt x="22" y="275"/>
                    </a:cubicBezTo>
                    <a:cubicBezTo>
                      <a:pt x="23" y="276"/>
                      <a:pt x="24" y="276"/>
                      <a:pt x="26" y="276"/>
                    </a:cubicBezTo>
                    <a:cubicBezTo>
                      <a:pt x="27" y="276"/>
                      <a:pt x="29" y="276"/>
                      <a:pt x="30" y="275"/>
                    </a:cubicBezTo>
                    <a:cubicBezTo>
                      <a:pt x="33" y="273"/>
                      <a:pt x="34" y="271"/>
                      <a:pt x="35" y="268"/>
                    </a:cubicBezTo>
                    <a:cubicBezTo>
                      <a:pt x="35" y="268"/>
                      <a:pt x="36" y="273"/>
                      <a:pt x="36" y="275"/>
                    </a:cubicBezTo>
                    <a:cubicBezTo>
                      <a:pt x="38" y="284"/>
                      <a:pt x="40" y="292"/>
                      <a:pt x="42" y="301"/>
                    </a:cubicBezTo>
                    <a:cubicBezTo>
                      <a:pt x="44" y="310"/>
                      <a:pt x="46" y="319"/>
                      <a:pt x="49" y="327"/>
                    </a:cubicBezTo>
                    <a:cubicBezTo>
                      <a:pt x="51" y="336"/>
                      <a:pt x="53" y="345"/>
                      <a:pt x="57" y="353"/>
                    </a:cubicBezTo>
                    <a:cubicBezTo>
                      <a:pt x="58" y="356"/>
                      <a:pt x="60" y="359"/>
                      <a:pt x="62" y="362"/>
                    </a:cubicBezTo>
                    <a:cubicBezTo>
                      <a:pt x="63" y="364"/>
                      <a:pt x="64" y="365"/>
                      <a:pt x="66" y="367"/>
                    </a:cubicBezTo>
                    <a:cubicBezTo>
                      <a:pt x="66" y="367"/>
                      <a:pt x="66" y="367"/>
                      <a:pt x="66" y="367"/>
                    </a:cubicBezTo>
                    <a:cubicBezTo>
                      <a:pt x="66" y="367"/>
                      <a:pt x="66" y="368"/>
                      <a:pt x="66" y="368"/>
                    </a:cubicBezTo>
                    <a:cubicBezTo>
                      <a:pt x="67" y="369"/>
                      <a:pt x="67" y="369"/>
                      <a:pt x="68" y="370"/>
                    </a:cubicBezTo>
                    <a:cubicBezTo>
                      <a:pt x="72" y="375"/>
                      <a:pt x="77" y="380"/>
                      <a:pt x="81" y="385"/>
                    </a:cubicBezTo>
                    <a:cubicBezTo>
                      <a:pt x="86" y="389"/>
                      <a:pt x="91" y="394"/>
                      <a:pt x="96" y="398"/>
                    </a:cubicBezTo>
                    <a:cubicBezTo>
                      <a:pt x="101" y="402"/>
                      <a:pt x="106" y="407"/>
                      <a:pt x="112" y="410"/>
                    </a:cubicBezTo>
                    <a:cubicBezTo>
                      <a:pt x="112" y="410"/>
                      <a:pt x="112" y="410"/>
                      <a:pt x="112" y="410"/>
                    </a:cubicBezTo>
                    <a:cubicBezTo>
                      <a:pt x="115" y="412"/>
                      <a:pt x="118" y="413"/>
                      <a:pt x="121" y="415"/>
                    </a:cubicBezTo>
                    <a:cubicBezTo>
                      <a:pt x="125" y="416"/>
                      <a:pt x="128" y="416"/>
                      <a:pt x="132" y="417"/>
                    </a:cubicBezTo>
                    <a:cubicBezTo>
                      <a:pt x="135" y="417"/>
                      <a:pt x="138" y="417"/>
                      <a:pt x="142" y="417"/>
                    </a:cubicBezTo>
                    <a:cubicBezTo>
                      <a:pt x="145" y="417"/>
                      <a:pt x="149" y="417"/>
                      <a:pt x="152" y="417"/>
                    </a:cubicBezTo>
                    <a:cubicBezTo>
                      <a:pt x="152" y="0"/>
                      <a:pt x="152" y="0"/>
                      <a:pt x="152" y="0"/>
                    </a:cubicBezTo>
                    <a:cubicBezTo>
                      <a:pt x="151" y="0"/>
                      <a:pt x="150" y="0"/>
                      <a:pt x="148" y="0"/>
                    </a:cubicBezTo>
                    <a:cubicBezTo>
                      <a:pt x="145" y="0"/>
                      <a:pt x="142" y="0"/>
                      <a:pt x="139" y="0"/>
                    </a:cubicBezTo>
                    <a:cubicBezTo>
                      <a:pt x="99" y="0"/>
                      <a:pt x="68" y="11"/>
                      <a:pt x="46" y="33"/>
                    </a:cubicBezTo>
                    <a:cubicBezTo>
                      <a:pt x="22" y="57"/>
                      <a:pt x="9" y="95"/>
                      <a:pt x="10" y="142"/>
                    </a:cubicBezTo>
                    <a:cubicBezTo>
                      <a:pt x="10" y="145"/>
                      <a:pt x="10" y="149"/>
                      <a:pt x="10" y="154"/>
                    </a:cubicBezTo>
                    <a:cubicBezTo>
                      <a:pt x="11" y="159"/>
                      <a:pt x="11" y="165"/>
                      <a:pt x="12" y="173"/>
                    </a:cubicBezTo>
                    <a:cubicBezTo>
                      <a:pt x="11" y="173"/>
                      <a:pt x="10" y="172"/>
                      <a:pt x="10" y="172"/>
                    </a:cubicBezTo>
                    <a:cubicBezTo>
                      <a:pt x="9" y="172"/>
                      <a:pt x="8" y="172"/>
                      <a:pt x="7" y="172"/>
                    </a:cubicBezTo>
                    <a:cubicBezTo>
                      <a:pt x="6" y="172"/>
                      <a:pt x="6" y="172"/>
                      <a:pt x="5" y="173"/>
                    </a:cubicBezTo>
                    <a:cubicBezTo>
                      <a:pt x="4" y="174"/>
                      <a:pt x="3" y="175"/>
                      <a:pt x="3" y="177"/>
                    </a:cubicBezTo>
                    <a:cubicBezTo>
                      <a:pt x="2" y="178"/>
                      <a:pt x="2" y="179"/>
                      <a:pt x="2" y="181"/>
                    </a:cubicBezTo>
                    <a:cubicBezTo>
                      <a:pt x="1" y="183"/>
                      <a:pt x="1" y="185"/>
                      <a:pt x="1" y="187"/>
                    </a:cubicBezTo>
                    <a:cubicBezTo>
                      <a:pt x="1" y="187"/>
                      <a:pt x="1" y="187"/>
                      <a:pt x="1" y="187"/>
                    </a:cubicBezTo>
                    <a:cubicBezTo>
                      <a:pt x="1" y="188"/>
                      <a:pt x="0" y="189"/>
                      <a:pt x="0" y="190"/>
                    </a:cubicBezTo>
                    <a:cubicBezTo>
                      <a:pt x="0" y="196"/>
                      <a:pt x="0" y="202"/>
                      <a:pt x="0" y="208"/>
                    </a:cubicBezTo>
                    <a:cubicBezTo>
                      <a:pt x="0" y="214"/>
                      <a:pt x="0" y="220"/>
                      <a:pt x="1" y="226"/>
                    </a:cubicBezTo>
                    <a:close/>
                  </a:path>
                </a:pathLst>
              </a:custGeom>
              <a:solidFill>
                <a:srgbClr val="F4DC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10"/>
              <p:cNvSpPr>
                <a:spLocks/>
              </p:cNvSpPr>
              <p:nvPr/>
            </p:nvSpPr>
            <p:spPr bwMode="auto">
              <a:xfrm>
                <a:off x="1580" y="1827"/>
                <a:ext cx="222" cy="621"/>
              </a:xfrm>
              <a:custGeom>
                <a:avLst/>
                <a:gdLst>
                  <a:gd name="T0" fmla="*/ 10 w 150"/>
                  <a:gd name="T1" fmla="*/ 419 h 419"/>
                  <a:gd name="T2" fmla="*/ 21 w 150"/>
                  <a:gd name="T3" fmla="*/ 418 h 419"/>
                  <a:gd name="T4" fmla="*/ 31 w 150"/>
                  <a:gd name="T5" fmla="*/ 416 h 419"/>
                  <a:gd name="T6" fmla="*/ 40 w 150"/>
                  <a:gd name="T7" fmla="*/ 412 h 419"/>
                  <a:gd name="T8" fmla="*/ 40 w 150"/>
                  <a:gd name="T9" fmla="*/ 412 h 419"/>
                  <a:gd name="T10" fmla="*/ 40 w 150"/>
                  <a:gd name="T11" fmla="*/ 412 h 419"/>
                  <a:gd name="T12" fmla="*/ 56 w 150"/>
                  <a:gd name="T13" fmla="*/ 399 h 419"/>
                  <a:gd name="T14" fmla="*/ 62 w 150"/>
                  <a:gd name="T15" fmla="*/ 394 h 419"/>
                  <a:gd name="T16" fmla="*/ 65 w 150"/>
                  <a:gd name="T17" fmla="*/ 391 h 419"/>
                  <a:gd name="T18" fmla="*/ 68 w 150"/>
                  <a:gd name="T19" fmla="*/ 389 h 419"/>
                  <a:gd name="T20" fmla="*/ 71 w 150"/>
                  <a:gd name="T21" fmla="*/ 386 h 419"/>
                  <a:gd name="T22" fmla="*/ 84 w 150"/>
                  <a:gd name="T23" fmla="*/ 371 h 419"/>
                  <a:gd name="T24" fmla="*/ 85 w 150"/>
                  <a:gd name="T25" fmla="*/ 369 h 419"/>
                  <a:gd name="T26" fmla="*/ 86 w 150"/>
                  <a:gd name="T27" fmla="*/ 368 h 419"/>
                  <a:gd name="T28" fmla="*/ 86 w 150"/>
                  <a:gd name="T29" fmla="*/ 368 h 419"/>
                  <a:gd name="T30" fmla="*/ 90 w 150"/>
                  <a:gd name="T31" fmla="*/ 363 h 419"/>
                  <a:gd name="T32" fmla="*/ 95 w 150"/>
                  <a:gd name="T33" fmla="*/ 354 h 419"/>
                  <a:gd name="T34" fmla="*/ 102 w 150"/>
                  <a:gd name="T35" fmla="*/ 331 h 419"/>
                  <a:gd name="T36" fmla="*/ 103 w 150"/>
                  <a:gd name="T37" fmla="*/ 328 h 419"/>
                  <a:gd name="T38" fmla="*/ 106 w 150"/>
                  <a:gd name="T39" fmla="*/ 315 h 419"/>
                  <a:gd name="T40" fmla="*/ 109 w 150"/>
                  <a:gd name="T41" fmla="*/ 302 h 419"/>
                  <a:gd name="T42" fmla="*/ 114 w 150"/>
                  <a:gd name="T43" fmla="*/ 275 h 419"/>
                  <a:gd name="T44" fmla="*/ 116 w 150"/>
                  <a:gd name="T45" fmla="*/ 269 h 419"/>
                  <a:gd name="T46" fmla="*/ 116 w 150"/>
                  <a:gd name="T47" fmla="*/ 269 h 419"/>
                  <a:gd name="T48" fmla="*/ 117 w 150"/>
                  <a:gd name="T49" fmla="*/ 271 h 419"/>
                  <a:gd name="T50" fmla="*/ 119 w 150"/>
                  <a:gd name="T51" fmla="*/ 275 h 419"/>
                  <a:gd name="T52" fmla="*/ 120 w 150"/>
                  <a:gd name="T53" fmla="*/ 276 h 419"/>
                  <a:gd name="T54" fmla="*/ 125 w 150"/>
                  <a:gd name="T55" fmla="*/ 277 h 419"/>
                  <a:gd name="T56" fmla="*/ 129 w 150"/>
                  <a:gd name="T57" fmla="*/ 275 h 419"/>
                  <a:gd name="T58" fmla="*/ 129 w 150"/>
                  <a:gd name="T59" fmla="*/ 275 h 419"/>
                  <a:gd name="T60" fmla="*/ 134 w 150"/>
                  <a:gd name="T61" fmla="*/ 267 h 419"/>
                  <a:gd name="T62" fmla="*/ 136 w 150"/>
                  <a:gd name="T63" fmla="*/ 263 h 419"/>
                  <a:gd name="T64" fmla="*/ 138 w 150"/>
                  <a:gd name="T65" fmla="*/ 259 h 419"/>
                  <a:gd name="T66" fmla="*/ 145 w 150"/>
                  <a:gd name="T67" fmla="*/ 243 h 419"/>
                  <a:gd name="T68" fmla="*/ 149 w 150"/>
                  <a:gd name="T69" fmla="*/ 226 h 419"/>
                  <a:gd name="T70" fmla="*/ 149 w 150"/>
                  <a:gd name="T71" fmla="*/ 208 h 419"/>
                  <a:gd name="T72" fmla="*/ 149 w 150"/>
                  <a:gd name="T73" fmla="*/ 190 h 419"/>
                  <a:gd name="T74" fmla="*/ 149 w 150"/>
                  <a:gd name="T75" fmla="*/ 187 h 419"/>
                  <a:gd name="T76" fmla="*/ 148 w 150"/>
                  <a:gd name="T77" fmla="*/ 184 h 419"/>
                  <a:gd name="T78" fmla="*/ 148 w 150"/>
                  <a:gd name="T79" fmla="*/ 183 h 419"/>
                  <a:gd name="T80" fmla="*/ 148 w 150"/>
                  <a:gd name="T81" fmla="*/ 181 h 419"/>
                  <a:gd name="T82" fmla="*/ 147 w 150"/>
                  <a:gd name="T83" fmla="*/ 177 h 419"/>
                  <a:gd name="T84" fmla="*/ 146 w 150"/>
                  <a:gd name="T85" fmla="*/ 175 h 419"/>
                  <a:gd name="T86" fmla="*/ 145 w 150"/>
                  <a:gd name="T87" fmla="*/ 173 h 419"/>
                  <a:gd name="T88" fmla="*/ 144 w 150"/>
                  <a:gd name="T89" fmla="*/ 173 h 419"/>
                  <a:gd name="T90" fmla="*/ 142 w 150"/>
                  <a:gd name="T91" fmla="*/ 172 h 419"/>
                  <a:gd name="T92" fmla="*/ 140 w 150"/>
                  <a:gd name="T93" fmla="*/ 172 h 419"/>
                  <a:gd name="T94" fmla="*/ 140 w 150"/>
                  <a:gd name="T95" fmla="*/ 172 h 419"/>
                  <a:gd name="T96" fmla="*/ 139 w 150"/>
                  <a:gd name="T97" fmla="*/ 173 h 419"/>
                  <a:gd name="T98" fmla="*/ 138 w 150"/>
                  <a:gd name="T99" fmla="*/ 173 h 419"/>
                  <a:gd name="T100" fmla="*/ 137 w 150"/>
                  <a:gd name="T101" fmla="*/ 174 h 419"/>
                  <a:gd name="T102" fmla="*/ 137 w 150"/>
                  <a:gd name="T103" fmla="*/ 174 h 419"/>
                  <a:gd name="T104" fmla="*/ 138 w 150"/>
                  <a:gd name="T105" fmla="*/ 152 h 419"/>
                  <a:gd name="T106" fmla="*/ 138 w 150"/>
                  <a:gd name="T107" fmla="*/ 140 h 419"/>
                  <a:gd name="T108" fmla="*/ 112 w 150"/>
                  <a:gd name="T109" fmla="*/ 48 h 419"/>
                  <a:gd name="T110" fmla="*/ 99 w 150"/>
                  <a:gd name="T111" fmla="*/ 33 h 419"/>
                  <a:gd name="T112" fmla="*/ 0 w 150"/>
                  <a:gd name="T113" fmla="*/ 2 h 419"/>
                  <a:gd name="T114" fmla="*/ 0 w 150"/>
                  <a:gd name="T115" fmla="*/ 419 h 419"/>
                  <a:gd name="T116" fmla="*/ 10 w 150"/>
                  <a:gd name="T117" fmla="*/ 41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0" h="419">
                    <a:moveTo>
                      <a:pt x="10" y="419"/>
                    </a:moveTo>
                    <a:cubicBezTo>
                      <a:pt x="14" y="419"/>
                      <a:pt x="17" y="419"/>
                      <a:pt x="21" y="418"/>
                    </a:cubicBezTo>
                    <a:cubicBezTo>
                      <a:pt x="24" y="418"/>
                      <a:pt x="28" y="417"/>
                      <a:pt x="31" y="416"/>
                    </a:cubicBezTo>
                    <a:cubicBezTo>
                      <a:pt x="34" y="415"/>
                      <a:pt x="37" y="413"/>
                      <a:pt x="40" y="412"/>
                    </a:cubicBezTo>
                    <a:cubicBezTo>
                      <a:pt x="40" y="412"/>
                      <a:pt x="40" y="412"/>
                      <a:pt x="40" y="412"/>
                    </a:cubicBezTo>
                    <a:cubicBezTo>
                      <a:pt x="40" y="412"/>
                      <a:pt x="40" y="412"/>
                      <a:pt x="40" y="412"/>
                    </a:cubicBezTo>
                    <a:cubicBezTo>
                      <a:pt x="46" y="408"/>
                      <a:pt x="51" y="404"/>
                      <a:pt x="56" y="399"/>
                    </a:cubicBezTo>
                    <a:cubicBezTo>
                      <a:pt x="58" y="398"/>
                      <a:pt x="60" y="396"/>
                      <a:pt x="62" y="394"/>
                    </a:cubicBezTo>
                    <a:cubicBezTo>
                      <a:pt x="63" y="393"/>
                      <a:pt x="64" y="392"/>
                      <a:pt x="65" y="391"/>
                    </a:cubicBezTo>
                    <a:cubicBezTo>
                      <a:pt x="66" y="391"/>
                      <a:pt x="67" y="390"/>
                      <a:pt x="68" y="389"/>
                    </a:cubicBezTo>
                    <a:cubicBezTo>
                      <a:pt x="69" y="388"/>
                      <a:pt x="70" y="387"/>
                      <a:pt x="71" y="386"/>
                    </a:cubicBezTo>
                    <a:cubicBezTo>
                      <a:pt x="75" y="381"/>
                      <a:pt x="80" y="376"/>
                      <a:pt x="84" y="371"/>
                    </a:cubicBezTo>
                    <a:cubicBezTo>
                      <a:pt x="84" y="370"/>
                      <a:pt x="85" y="370"/>
                      <a:pt x="85" y="369"/>
                    </a:cubicBezTo>
                    <a:cubicBezTo>
                      <a:pt x="86" y="369"/>
                      <a:pt x="86" y="368"/>
                      <a:pt x="86" y="368"/>
                    </a:cubicBezTo>
                    <a:cubicBezTo>
                      <a:pt x="86" y="368"/>
                      <a:pt x="86" y="368"/>
                      <a:pt x="86" y="368"/>
                    </a:cubicBezTo>
                    <a:cubicBezTo>
                      <a:pt x="88" y="366"/>
                      <a:pt x="89" y="364"/>
                      <a:pt x="90" y="363"/>
                    </a:cubicBezTo>
                    <a:cubicBezTo>
                      <a:pt x="92" y="360"/>
                      <a:pt x="94" y="357"/>
                      <a:pt x="95" y="354"/>
                    </a:cubicBezTo>
                    <a:cubicBezTo>
                      <a:pt x="98" y="346"/>
                      <a:pt x="100" y="339"/>
                      <a:pt x="102" y="331"/>
                    </a:cubicBezTo>
                    <a:cubicBezTo>
                      <a:pt x="102" y="330"/>
                      <a:pt x="102" y="329"/>
                      <a:pt x="103" y="328"/>
                    </a:cubicBezTo>
                    <a:cubicBezTo>
                      <a:pt x="104" y="324"/>
                      <a:pt x="105" y="319"/>
                      <a:pt x="106" y="315"/>
                    </a:cubicBezTo>
                    <a:cubicBezTo>
                      <a:pt x="107" y="310"/>
                      <a:pt x="108" y="306"/>
                      <a:pt x="109" y="302"/>
                    </a:cubicBezTo>
                    <a:cubicBezTo>
                      <a:pt x="111" y="293"/>
                      <a:pt x="112" y="284"/>
                      <a:pt x="114" y="275"/>
                    </a:cubicBezTo>
                    <a:cubicBezTo>
                      <a:pt x="115" y="273"/>
                      <a:pt x="115" y="271"/>
                      <a:pt x="116" y="269"/>
                    </a:cubicBezTo>
                    <a:cubicBezTo>
                      <a:pt x="116" y="269"/>
                      <a:pt x="116" y="269"/>
                      <a:pt x="116" y="269"/>
                    </a:cubicBezTo>
                    <a:cubicBezTo>
                      <a:pt x="116" y="270"/>
                      <a:pt x="116" y="271"/>
                      <a:pt x="117" y="271"/>
                    </a:cubicBezTo>
                    <a:cubicBezTo>
                      <a:pt x="117" y="273"/>
                      <a:pt x="118" y="274"/>
                      <a:pt x="119" y="275"/>
                    </a:cubicBezTo>
                    <a:cubicBezTo>
                      <a:pt x="119" y="275"/>
                      <a:pt x="120" y="275"/>
                      <a:pt x="120" y="276"/>
                    </a:cubicBezTo>
                    <a:cubicBezTo>
                      <a:pt x="122" y="276"/>
                      <a:pt x="123" y="277"/>
                      <a:pt x="125" y="277"/>
                    </a:cubicBezTo>
                    <a:cubicBezTo>
                      <a:pt x="126" y="277"/>
                      <a:pt x="128" y="276"/>
                      <a:pt x="129" y="275"/>
                    </a:cubicBezTo>
                    <a:cubicBezTo>
                      <a:pt x="129" y="275"/>
                      <a:pt x="129" y="275"/>
                      <a:pt x="129" y="275"/>
                    </a:cubicBezTo>
                    <a:cubicBezTo>
                      <a:pt x="131" y="273"/>
                      <a:pt x="132" y="270"/>
                      <a:pt x="134" y="267"/>
                    </a:cubicBezTo>
                    <a:cubicBezTo>
                      <a:pt x="134" y="266"/>
                      <a:pt x="135" y="265"/>
                      <a:pt x="136" y="263"/>
                    </a:cubicBezTo>
                    <a:cubicBezTo>
                      <a:pt x="136" y="262"/>
                      <a:pt x="137" y="261"/>
                      <a:pt x="138" y="259"/>
                    </a:cubicBezTo>
                    <a:cubicBezTo>
                      <a:pt x="141" y="254"/>
                      <a:pt x="143" y="249"/>
                      <a:pt x="145" y="243"/>
                    </a:cubicBezTo>
                    <a:cubicBezTo>
                      <a:pt x="147" y="237"/>
                      <a:pt x="148" y="232"/>
                      <a:pt x="149" y="226"/>
                    </a:cubicBezTo>
                    <a:cubicBezTo>
                      <a:pt x="149" y="220"/>
                      <a:pt x="149" y="214"/>
                      <a:pt x="149" y="208"/>
                    </a:cubicBezTo>
                    <a:cubicBezTo>
                      <a:pt x="150" y="202"/>
                      <a:pt x="149" y="196"/>
                      <a:pt x="149" y="190"/>
                    </a:cubicBezTo>
                    <a:cubicBezTo>
                      <a:pt x="149" y="189"/>
                      <a:pt x="149" y="188"/>
                      <a:pt x="149" y="187"/>
                    </a:cubicBezTo>
                    <a:cubicBezTo>
                      <a:pt x="149" y="186"/>
                      <a:pt x="148" y="185"/>
                      <a:pt x="148" y="184"/>
                    </a:cubicBezTo>
                    <a:cubicBezTo>
                      <a:pt x="148" y="184"/>
                      <a:pt x="148" y="183"/>
                      <a:pt x="148" y="183"/>
                    </a:cubicBezTo>
                    <a:cubicBezTo>
                      <a:pt x="148" y="182"/>
                      <a:pt x="148" y="182"/>
                      <a:pt x="148" y="181"/>
                    </a:cubicBezTo>
                    <a:cubicBezTo>
                      <a:pt x="147" y="179"/>
                      <a:pt x="147" y="178"/>
                      <a:pt x="147" y="177"/>
                    </a:cubicBezTo>
                    <a:cubicBezTo>
                      <a:pt x="146" y="176"/>
                      <a:pt x="146" y="175"/>
                      <a:pt x="146" y="175"/>
                    </a:cubicBezTo>
                    <a:cubicBezTo>
                      <a:pt x="145" y="174"/>
                      <a:pt x="145" y="174"/>
                      <a:pt x="145" y="173"/>
                    </a:cubicBezTo>
                    <a:cubicBezTo>
                      <a:pt x="144" y="173"/>
                      <a:pt x="144" y="173"/>
                      <a:pt x="144" y="173"/>
                    </a:cubicBezTo>
                    <a:cubicBezTo>
                      <a:pt x="144" y="172"/>
                      <a:pt x="143" y="172"/>
                      <a:pt x="142" y="172"/>
                    </a:cubicBezTo>
                    <a:cubicBezTo>
                      <a:pt x="141" y="172"/>
                      <a:pt x="140" y="172"/>
                      <a:pt x="140" y="172"/>
                    </a:cubicBezTo>
                    <a:cubicBezTo>
                      <a:pt x="140" y="172"/>
                      <a:pt x="140" y="172"/>
                      <a:pt x="140" y="172"/>
                    </a:cubicBezTo>
                    <a:cubicBezTo>
                      <a:pt x="139" y="172"/>
                      <a:pt x="139" y="172"/>
                      <a:pt x="139" y="173"/>
                    </a:cubicBezTo>
                    <a:cubicBezTo>
                      <a:pt x="138" y="173"/>
                      <a:pt x="138" y="173"/>
                      <a:pt x="138" y="173"/>
                    </a:cubicBezTo>
                    <a:cubicBezTo>
                      <a:pt x="138" y="173"/>
                      <a:pt x="138" y="173"/>
                      <a:pt x="137" y="174"/>
                    </a:cubicBezTo>
                    <a:cubicBezTo>
                      <a:pt x="137" y="174"/>
                      <a:pt x="137" y="174"/>
                      <a:pt x="137" y="174"/>
                    </a:cubicBezTo>
                    <a:cubicBezTo>
                      <a:pt x="137" y="166"/>
                      <a:pt x="137" y="158"/>
                      <a:pt x="138" y="152"/>
                    </a:cubicBezTo>
                    <a:cubicBezTo>
                      <a:pt x="138" y="148"/>
                      <a:pt x="138" y="144"/>
                      <a:pt x="138" y="140"/>
                    </a:cubicBezTo>
                    <a:cubicBezTo>
                      <a:pt x="138" y="103"/>
                      <a:pt x="129" y="71"/>
                      <a:pt x="112" y="48"/>
                    </a:cubicBezTo>
                    <a:cubicBezTo>
                      <a:pt x="108" y="42"/>
                      <a:pt x="104" y="37"/>
                      <a:pt x="99" y="33"/>
                    </a:cubicBezTo>
                    <a:cubicBezTo>
                      <a:pt x="76" y="11"/>
                      <a:pt x="42" y="0"/>
                      <a:pt x="0" y="2"/>
                    </a:cubicBezTo>
                    <a:cubicBezTo>
                      <a:pt x="0" y="419"/>
                      <a:pt x="0" y="419"/>
                      <a:pt x="0" y="419"/>
                    </a:cubicBezTo>
                    <a:cubicBezTo>
                      <a:pt x="4" y="419"/>
                      <a:pt x="7" y="419"/>
                      <a:pt x="10" y="419"/>
                    </a:cubicBezTo>
                    <a:close/>
                  </a:path>
                </a:pathLst>
              </a:custGeom>
              <a:solidFill>
                <a:srgbClr val="EAC6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11"/>
              <p:cNvSpPr>
                <a:spLocks/>
              </p:cNvSpPr>
              <p:nvPr/>
            </p:nvSpPr>
            <p:spPr bwMode="auto">
              <a:xfrm>
                <a:off x="1936" y="2627"/>
                <a:ext cx="132" cy="262"/>
              </a:xfrm>
              <a:custGeom>
                <a:avLst/>
                <a:gdLst>
                  <a:gd name="T0" fmla="*/ 6 w 89"/>
                  <a:gd name="T1" fmla="*/ 177 h 177"/>
                  <a:gd name="T2" fmla="*/ 89 w 89"/>
                  <a:gd name="T3" fmla="*/ 108 h 177"/>
                  <a:gd name="T4" fmla="*/ 45 w 89"/>
                  <a:gd name="T5" fmla="*/ 0 h 177"/>
                  <a:gd name="T6" fmla="*/ 25 w 89"/>
                  <a:gd name="T7" fmla="*/ 25 h 177"/>
                  <a:gd name="T8" fmla="*/ 1 w 89"/>
                  <a:gd name="T9" fmla="*/ 100 h 177"/>
                  <a:gd name="T10" fmla="*/ 6 w 89"/>
                  <a:gd name="T11" fmla="*/ 177 h 177"/>
                </a:gdLst>
                <a:ahLst/>
                <a:cxnLst>
                  <a:cxn ang="0">
                    <a:pos x="T0" y="T1"/>
                  </a:cxn>
                  <a:cxn ang="0">
                    <a:pos x="T2" y="T3"/>
                  </a:cxn>
                  <a:cxn ang="0">
                    <a:pos x="T4" y="T5"/>
                  </a:cxn>
                  <a:cxn ang="0">
                    <a:pos x="T6" y="T7"/>
                  </a:cxn>
                  <a:cxn ang="0">
                    <a:pos x="T8" y="T9"/>
                  </a:cxn>
                  <a:cxn ang="0">
                    <a:pos x="T10" y="T11"/>
                  </a:cxn>
                </a:cxnLst>
                <a:rect l="0" t="0" r="r" b="b"/>
                <a:pathLst>
                  <a:path w="89" h="177">
                    <a:moveTo>
                      <a:pt x="6" y="177"/>
                    </a:moveTo>
                    <a:cubicBezTo>
                      <a:pt x="36" y="157"/>
                      <a:pt x="64" y="134"/>
                      <a:pt x="89" y="108"/>
                    </a:cubicBezTo>
                    <a:cubicBezTo>
                      <a:pt x="82" y="62"/>
                      <a:pt x="70" y="22"/>
                      <a:pt x="45" y="0"/>
                    </a:cubicBezTo>
                    <a:cubicBezTo>
                      <a:pt x="45" y="0"/>
                      <a:pt x="34" y="13"/>
                      <a:pt x="25" y="25"/>
                    </a:cubicBezTo>
                    <a:cubicBezTo>
                      <a:pt x="18" y="36"/>
                      <a:pt x="0" y="66"/>
                      <a:pt x="1" y="100"/>
                    </a:cubicBezTo>
                    <a:cubicBezTo>
                      <a:pt x="1" y="114"/>
                      <a:pt x="3" y="146"/>
                      <a:pt x="6" y="177"/>
                    </a:cubicBezTo>
                  </a:path>
                </a:pathLst>
              </a:custGeom>
              <a:solidFill>
                <a:srgbClr val="2B5B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12"/>
              <p:cNvSpPr>
                <a:spLocks/>
              </p:cNvSpPr>
              <p:nvPr/>
            </p:nvSpPr>
            <p:spPr bwMode="auto">
              <a:xfrm>
                <a:off x="1580" y="2711"/>
                <a:ext cx="365" cy="284"/>
              </a:xfrm>
              <a:custGeom>
                <a:avLst/>
                <a:gdLst>
                  <a:gd name="T0" fmla="*/ 246 w 246"/>
                  <a:gd name="T1" fmla="*/ 120 h 192"/>
                  <a:gd name="T2" fmla="*/ 244 w 246"/>
                  <a:gd name="T3" fmla="*/ 104 h 192"/>
                  <a:gd name="T4" fmla="*/ 138 w 246"/>
                  <a:gd name="T5" fmla="*/ 0 h 192"/>
                  <a:gd name="T6" fmla="*/ 0 w 246"/>
                  <a:gd name="T7" fmla="*/ 192 h 192"/>
                </a:gdLst>
                <a:ahLst/>
                <a:cxnLst>
                  <a:cxn ang="0">
                    <a:pos x="T0" y="T1"/>
                  </a:cxn>
                  <a:cxn ang="0">
                    <a:pos x="T2" y="T3"/>
                  </a:cxn>
                  <a:cxn ang="0">
                    <a:pos x="T4" y="T5"/>
                  </a:cxn>
                  <a:cxn ang="0">
                    <a:pos x="T6" y="T7"/>
                  </a:cxn>
                </a:cxnLst>
                <a:rect l="0" t="0" r="r" b="b"/>
                <a:pathLst>
                  <a:path w="246" h="192">
                    <a:moveTo>
                      <a:pt x="246" y="120"/>
                    </a:moveTo>
                    <a:cubicBezTo>
                      <a:pt x="245" y="114"/>
                      <a:pt x="245" y="109"/>
                      <a:pt x="244" y="104"/>
                    </a:cubicBezTo>
                    <a:cubicBezTo>
                      <a:pt x="138" y="0"/>
                      <a:pt x="138" y="0"/>
                      <a:pt x="138" y="0"/>
                    </a:cubicBezTo>
                    <a:cubicBezTo>
                      <a:pt x="0" y="192"/>
                      <a:pt x="0" y="192"/>
                      <a:pt x="0" y="192"/>
                    </a:cubicBezTo>
                  </a:path>
                </a:pathLst>
              </a:custGeom>
              <a:solidFill>
                <a:srgbClr val="4071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3"/>
              <p:cNvSpPr>
                <a:spLocks/>
              </p:cNvSpPr>
              <p:nvPr/>
            </p:nvSpPr>
            <p:spPr bwMode="auto">
              <a:xfrm>
                <a:off x="1759" y="2565"/>
                <a:ext cx="244" cy="300"/>
              </a:xfrm>
              <a:custGeom>
                <a:avLst/>
                <a:gdLst>
                  <a:gd name="T0" fmla="*/ 17 w 164"/>
                  <a:gd name="T1" fmla="*/ 99 h 203"/>
                  <a:gd name="T2" fmla="*/ 123 w 164"/>
                  <a:gd name="T3" fmla="*/ 203 h 203"/>
                  <a:gd name="T4" fmla="*/ 122 w 164"/>
                  <a:gd name="T5" fmla="*/ 190 h 203"/>
                  <a:gd name="T6" fmla="*/ 122 w 164"/>
                  <a:gd name="T7" fmla="*/ 187 h 203"/>
                  <a:gd name="T8" fmla="*/ 122 w 164"/>
                  <a:gd name="T9" fmla="*/ 178 h 203"/>
                  <a:gd name="T10" fmla="*/ 121 w 164"/>
                  <a:gd name="T11" fmla="*/ 170 h 203"/>
                  <a:gd name="T12" fmla="*/ 121 w 164"/>
                  <a:gd name="T13" fmla="*/ 167 h 203"/>
                  <a:gd name="T14" fmla="*/ 121 w 164"/>
                  <a:gd name="T15" fmla="*/ 163 h 203"/>
                  <a:gd name="T16" fmla="*/ 120 w 164"/>
                  <a:gd name="T17" fmla="*/ 142 h 203"/>
                  <a:gd name="T18" fmla="*/ 144 w 164"/>
                  <a:gd name="T19" fmla="*/ 67 h 203"/>
                  <a:gd name="T20" fmla="*/ 164 w 164"/>
                  <a:gd name="T21" fmla="*/ 42 h 203"/>
                  <a:gd name="T22" fmla="*/ 59 w 164"/>
                  <a:gd name="T23" fmla="*/ 0 h 203"/>
                  <a:gd name="T24" fmla="*/ 0 w 164"/>
                  <a:gd name="T25" fmla="*/ 49 h 203"/>
                  <a:gd name="T26" fmla="*/ 24 w 164"/>
                  <a:gd name="T27" fmla="*/ 89 h 203"/>
                  <a:gd name="T28" fmla="*/ 17 w 164"/>
                  <a:gd name="T29" fmla="*/ 99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4" h="203">
                    <a:moveTo>
                      <a:pt x="17" y="99"/>
                    </a:moveTo>
                    <a:cubicBezTo>
                      <a:pt x="123" y="203"/>
                      <a:pt x="123" y="203"/>
                      <a:pt x="123" y="203"/>
                    </a:cubicBezTo>
                    <a:cubicBezTo>
                      <a:pt x="123" y="199"/>
                      <a:pt x="123" y="194"/>
                      <a:pt x="122" y="190"/>
                    </a:cubicBezTo>
                    <a:cubicBezTo>
                      <a:pt x="122" y="189"/>
                      <a:pt x="122" y="188"/>
                      <a:pt x="122" y="187"/>
                    </a:cubicBezTo>
                    <a:cubicBezTo>
                      <a:pt x="122" y="184"/>
                      <a:pt x="122" y="181"/>
                      <a:pt x="122" y="178"/>
                    </a:cubicBezTo>
                    <a:cubicBezTo>
                      <a:pt x="121" y="175"/>
                      <a:pt x="121" y="172"/>
                      <a:pt x="121" y="170"/>
                    </a:cubicBezTo>
                    <a:cubicBezTo>
                      <a:pt x="121" y="169"/>
                      <a:pt x="121" y="168"/>
                      <a:pt x="121" y="167"/>
                    </a:cubicBezTo>
                    <a:cubicBezTo>
                      <a:pt x="121" y="166"/>
                      <a:pt x="121" y="165"/>
                      <a:pt x="121" y="163"/>
                    </a:cubicBezTo>
                    <a:cubicBezTo>
                      <a:pt x="120" y="155"/>
                      <a:pt x="120" y="147"/>
                      <a:pt x="120" y="142"/>
                    </a:cubicBezTo>
                    <a:cubicBezTo>
                      <a:pt x="119" y="108"/>
                      <a:pt x="137" y="78"/>
                      <a:pt x="144" y="67"/>
                    </a:cubicBezTo>
                    <a:cubicBezTo>
                      <a:pt x="153" y="55"/>
                      <a:pt x="164" y="42"/>
                      <a:pt x="164" y="42"/>
                    </a:cubicBezTo>
                    <a:cubicBezTo>
                      <a:pt x="59" y="0"/>
                      <a:pt x="59" y="0"/>
                      <a:pt x="59" y="0"/>
                    </a:cubicBezTo>
                    <a:cubicBezTo>
                      <a:pt x="0" y="49"/>
                      <a:pt x="0" y="49"/>
                      <a:pt x="0" y="49"/>
                    </a:cubicBezTo>
                    <a:cubicBezTo>
                      <a:pt x="24" y="89"/>
                      <a:pt x="24" y="89"/>
                      <a:pt x="24" y="89"/>
                    </a:cubicBezTo>
                    <a:lnTo>
                      <a:pt x="17" y="99"/>
                    </a:lnTo>
                    <a:close/>
                  </a:path>
                </a:pathLst>
              </a:custGeom>
              <a:solidFill>
                <a:srgbClr val="3B6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4"/>
              <p:cNvSpPr>
                <a:spLocks/>
              </p:cNvSpPr>
              <p:nvPr/>
            </p:nvSpPr>
            <p:spPr bwMode="auto">
              <a:xfrm>
                <a:off x="1936" y="2627"/>
                <a:ext cx="132" cy="253"/>
              </a:xfrm>
              <a:custGeom>
                <a:avLst/>
                <a:gdLst>
                  <a:gd name="T0" fmla="*/ 89 w 89"/>
                  <a:gd name="T1" fmla="*/ 108 h 171"/>
                  <a:gd name="T2" fmla="*/ 45 w 89"/>
                  <a:gd name="T3" fmla="*/ 0 h 171"/>
                  <a:gd name="T4" fmla="*/ 25 w 89"/>
                  <a:gd name="T5" fmla="*/ 25 h 171"/>
                  <a:gd name="T6" fmla="*/ 1 w 89"/>
                  <a:gd name="T7" fmla="*/ 100 h 171"/>
                  <a:gd name="T8" fmla="*/ 4 w 89"/>
                  <a:gd name="T9" fmla="*/ 161 h 171"/>
                  <a:gd name="T10" fmla="*/ 14 w 89"/>
                  <a:gd name="T11" fmla="*/ 171 h 171"/>
                  <a:gd name="T12" fmla="*/ 89 w 89"/>
                  <a:gd name="T13" fmla="*/ 108 h 171"/>
                </a:gdLst>
                <a:ahLst/>
                <a:cxnLst>
                  <a:cxn ang="0">
                    <a:pos x="T0" y="T1"/>
                  </a:cxn>
                  <a:cxn ang="0">
                    <a:pos x="T2" y="T3"/>
                  </a:cxn>
                  <a:cxn ang="0">
                    <a:pos x="T4" y="T5"/>
                  </a:cxn>
                  <a:cxn ang="0">
                    <a:pos x="T6" y="T7"/>
                  </a:cxn>
                  <a:cxn ang="0">
                    <a:pos x="T8" y="T9"/>
                  </a:cxn>
                  <a:cxn ang="0">
                    <a:pos x="T10" y="T11"/>
                  </a:cxn>
                  <a:cxn ang="0">
                    <a:pos x="T12" y="T13"/>
                  </a:cxn>
                </a:cxnLst>
                <a:rect l="0" t="0" r="r" b="b"/>
                <a:pathLst>
                  <a:path w="89" h="171">
                    <a:moveTo>
                      <a:pt x="89" y="108"/>
                    </a:moveTo>
                    <a:cubicBezTo>
                      <a:pt x="82" y="62"/>
                      <a:pt x="70" y="22"/>
                      <a:pt x="45" y="0"/>
                    </a:cubicBezTo>
                    <a:cubicBezTo>
                      <a:pt x="45" y="0"/>
                      <a:pt x="34" y="13"/>
                      <a:pt x="25" y="25"/>
                    </a:cubicBezTo>
                    <a:cubicBezTo>
                      <a:pt x="18" y="36"/>
                      <a:pt x="0" y="66"/>
                      <a:pt x="1" y="100"/>
                    </a:cubicBezTo>
                    <a:cubicBezTo>
                      <a:pt x="1" y="112"/>
                      <a:pt x="2" y="136"/>
                      <a:pt x="4" y="161"/>
                    </a:cubicBezTo>
                    <a:cubicBezTo>
                      <a:pt x="14" y="171"/>
                      <a:pt x="14" y="171"/>
                      <a:pt x="14" y="171"/>
                    </a:cubicBezTo>
                    <a:cubicBezTo>
                      <a:pt x="41" y="153"/>
                      <a:pt x="66" y="131"/>
                      <a:pt x="89" y="108"/>
                    </a:cubicBezTo>
                    <a:close/>
                  </a:path>
                </a:pathLst>
              </a:custGeom>
              <a:solidFill>
                <a:srgbClr val="2653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15"/>
              <p:cNvSpPr>
                <a:spLocks/>
              </p:cNvSpPr>
              <p:nvPr/>
            </p:nvSpPr>
            <p:spPr bwMode="auto">
              <a:xfrm>
                <a:off x="1580" y="2541"/>
                <a:ext cx="62" cy="454"/>
              </a:xfrm>
              <a:custGeom>
                <a:avLst/>
                <a:gdLst>
                  <a:gd name="T0" fmla="*/ 0 w 62"/>
                  <a:gd name="T1" fmla="*/ 454 h 454"/>
                  <a:gd name="T2" fmla="*/ 62 w 62"/>
                  <a:gd name="T3" fmla="*/ 265 h 454"/>
                  <a:gd name="T4" fmla="*/ 32 w 62"/>
                  <a:gd name="T5" fmla="*/ 92 h 454"/>
                  <a:gd name="T6" fmla="*/ 55 w 62"/>
                  <a:gd name="T7" fmla="*/ 52 h 454"/>
                  <a:gd name="T8" fmla="*/ 0 w 62"/>
                  <a:gd name="T9" fmla="*/ 0 h 454"/>
                  <a:gd name="T10" fmla="*/ 0 w 62"/>
                  <a:gd name="T11" fmla="*/ 454 h 454"/>
                </a:gdLst>
                <a:ahLst/>
                <a:cxnLst>
                  <a:cxn ang="0">
                    <a:pos x="T0" y="T1"/>
                  </a:cxn>
                  <a:cxn ang="0">
                    <a:pos x="T2" y="T3"/>
                  </a:cxn>
                  <a:cxn ang="0">
                    <a:pos x="T4" y="T5"/>
                  </a:cxn>
                  <a:cxn ang="0">
                    <a:pos x="T6" y="T7"/>
                  </a:cxn>
                  <a:cxn ang="0">
                    <a:pos x="T8" y="T9"/>
                  </a:cxn>
                  <a:cxn ang="0">
                    <a:pos x="T10" y="T11"/>
                  </a:cxn>
                </a:cxnLst>
                <a:rect l="0" t="0" r="r" b="b"/>
                <a:pathLst>
                  <a:path w="62" h="454">
                    <a:moveTo>
                      <a:pt x="0" y="454"/>
                    </a:moveTo>
                    <a:lnTo>
                      <a:pt x="62" y="265"/>
                    </a:lnTo>
                    <a:lnTo>
                      <a:pt x="32" y="92"/>
                    </a:lnTo>
                    <a:lnTo>
                      <a:pt x="55" y="52"/>
                    </a:lnTo>
                    <a:lnTo>
                      <a:pt x="0" y="0"/>
                    </a:lnTo>
                    <a:lnTo>
                      <a:pt x="0" y="454"/>
                    </a:lnTo>
                    <a:close/>
                  </a:path>
                </a:pathLst>
              </a:custGeom>
              <a:solidFill>
                <a:srgbClr val="FF6E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16"/>
              <p:cNvSpPr>
                <a:spLocks/>
              </p:cNvSpPr>
              <p:nvPr/>
            </p:nvSpPr>
            <p:spPr bwMode="auto">
              <a:xfrm>
                <a:off x="1580" y="2541"/>
                <a:ext cx="62" cy="454"/>
              </a:xfrm>
              <a:custGeom>
                <a:avLst/>
                <a:gdLst>
                  <a:gd name="T0" fmla="*/ 0 w 62"/>
                  <a:gd name="T1" fmla="*/ 454 h 454"/>
                  <a:gd name="T2" fmla="*/ 62 w 62"/>
                  <a:gd name="T3" fmla="*/ 265 h 454"/>
                  <a:gd name="T4" fmla="*/ 32 w 62"/>
                  <a:gd name="T5" fmla="*/ 92 h 454"/>
                  <a:gd name="T6" fmla="*/ 55 w 62"/>
                  <a:gd name="T7" fmla="*/ 52 h 454"/>
                  <a:gd name="T8" fmla="*/ 0 w 62"/>
                  <a:gd name="T9" fmla="*/ 0 h 454"/>
                  <a:gd name="T10" fmla="*/ 0 w 62"/>
                  <a:gd name="T11" fmla="*/ 454 h 454"/>
                </a:gdLst>
                <a:ahLst/>
                <a:cxnLst>
                  <a:cxn ang="0">
                    <a:pos x="T0" y="T1"/>
                  </a:cxn>
                  <a:cxn ang="0">
                    <a:pos x="T2" y="T3"/>
                  </a:cxn>
                  <a:cxn ang="0">
                    <a:pos x="T4" y="T5"/>
                  </a:cxn>
                  <a:cxn ang="0">
                    <a:pos x="T6" y="T7"/>
                  </a:cxn>
                  <a:cxn ang="0">
                    <a:pos x="T8" y="T9"/>
                  </a:cxn>
                  <a:cxn ang="0">
                    <a:pos x="T10" y="T11"/>
                  </a:cxn>
                </a:cxnLst>
                <a:rect l="0" t="0" r="r" b="b"/>
                <a:pathLst>
                  <a:path w="62" h="454">
                    <a:moveTo>
                      <a:pt x="0" y="454"/>
                    </a:moveTo>
                    <a:lnTo>
                      <a:pt x="62" y="265"/>
                    </a:lnTo>
                    <a:lnTo>
                      <a:pt x="32" y="92"/>
                    </a:lnTo>
                    <a:lnTo>
                      <a:pt x="55" y="52"/>
                    </a:lnTo>
                    <a:lnTo>
                      <a:pt x="0" y="0"/>
                    </a:lnTo>
                    <a:lnTo>
                      <a:pt x="0" y="45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17"/>
              <p:cNvSpPr>
                <a:spLocks/>
              </p:cNvSpPr>
              <p:nvPr/>
            </p:nvSpPr>
            <p:spPr bwMode="auto">
              <a:xfrm>
                <a:off x="1580" y="2628"/>
                <a:ext cx="205" cy="367"/>
              </a:xfrm>
              <a:custGeom>
                <a:avLst/>
                <a:gdLst>
                  <a:gd name="T0" fmla="*/ 0 w 205"/>
                  <a:gd name="T1" fmla="*/ 367 h 367"/>
                  <a:gd name="T2" fmla="*/ 205 w 205"/>
                  <a:gd name="T3" fmla="*/ 83 h 367"/>
                  <a:gd name="T4" fmla="*/ 120 w 205"/>
                  <a:gd name="T5" fmla="*/ 0 h 367"/>
                  <a:gd name="T6" fmla="*/ 62 w 205"/>
                  <a:gd name="T7" fmla="*/ 178 h 367"/>
                  <a:gd name="T8" fmla="*/ 0 w 205"/>
                  <a:gd name="T9" fmla="*/ 367 h 367"/>
                </a:gdLst>
                <a:ahLst/>
                <a:cxnLst>
                  <a:cxn ang="0">
                    <a:pos x="T0" y="T1"/>
                  </a:cxn>
                  <a:cxn ang="0">
                    <a:pos x="T2" y="T3"/>
                  </a:cxn>
                  <a:cxn ang="0">
                    <a:pos x="T4" y="T5"/>
                  </a:cxn>
                  <a:cxn ang="0">
                    <a:pos x="T6" y="T7"/>
                  </a:cxn>
                  <a:cxn ang="0">
                    <a:pos x="T8" y="T9"/>
                  </a:cxn>
                </a:cxnLst>
                <a:rect l="0" t="0" r="r" b="b"/>
                <a:pathLst>
                  <a:path w="205" h="367">
                    <a:moveTo>
                      <a:pt x="0" y="367"/>
                    </a:moveTo>
                    <a:lnTo>
                      <a:pt x="205" y="83"/>
                    </a:lnTo>
                    <a:lnTo>
                      <a:pt x="120" y="0"/>
                    </a:lnTo>
                    <a:lnTo>
                      <a:pt x="62" y="178"/>
                    </a:lnTo>
                    <a:lnTo>
                      <a:pt x="0" y="367"/>
                    </a:lnTo>
                    <a:close/>
                  </a:path>
                </a:pathLst>
              </a:custGeom>
              <a:solidFill>
                <a:srgbClr val="2B5B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18"/>
              <p:cNvSpPr>
                <a:spLocks/>
              </p:cNvSpPr>
              <p:nvPr/>
            </p:nvSpPr>
            <p:spPr bwMode="auto">
              <a:xfrm>
                <a:off x="1580" y="2628"/>
                <a:ext cx="205" cy="367"/>
              </a:xfrm>
              <a:custGeom>
                <a:avLst/>
                <a:gdLst>
                  <a:gd name="T0" fmla="*/ 0 w 205"/>
                  <a:gd name="T1" fmla="*/ 367 h 367"/>
                  <a:gd name="T2" fmla="*/ 205 w 205"/>
                  <a:gd name="T3" fmla="*/ 83 h 367"/>
                  <a:gd name="T4" fmla="*/ 120 w 205"/>
                  <a:gd name="T5" fmla="*/ 0 h 367"/>
                  <a:gd name="T6" fmla="*/ 62 w 205"/>
                  <a:gd name="T7" fmla="*/ 178 h 367"/>
                  <a:gd name="T8" fmla="*/ 0 w 205"/>
                  <a:gd name="T9" fmla="*/ 367 h 367"/>
                </a:gdLst>
                <a:ahLst/>
                <a:cxnLst>
                  <a:cxn ang="0">
                    <a:pos x="T0" y="T1"/>
                  </a:cxn>
                  <a:cxn ang="0">
                    <a:pos x="T2" y="T3"/>
                  </a:cxn>
                  <a:cxn ang="0">
                    <a:pos x="T4" y="T5"/>
                  </a:cxn>
                  <a:cxn ang="0">
                    <a:pos x="T6" y="T7"/>
                  </a:cxn>
                  <a:cxn ang="0">
                    <a:pos x="T8" y="T9"/>
                  </a:cxn>
                </a:cxnLst>
                <a:rect l="0" t="0" r="r" b="b"/>
                <a:pathLst>
                  <a:path w="205" h="367">
                    <a:moveTo>
                      <a:pt x="0" y="367"/>
                    </a:moveTo>
                    <a:lnTo>
                      <a:pt x="205" y="83"/>
                    </a:lnTo>
                    <a:lnTo>
                      <a:pt x="120" y="0"/>
                    </a:lnTo>
                    <a:lnTo>
                      <a:pt x="62" y="178"/>
                    </a:lnTo>
                    <a:lnTo>
                      <a:pt x="0" y="3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19"/>
              <p:cNvSpPr>
                <a:spLocks/>
              </p:cNvSpPr>
              <p:nvPr/>
            </p:nvSpPr>
            <p:spPr bwMode="auto">
              <a:xfrm>
                <a:off x="1700" y="2517"/>
                <a:ext cx="148" cy="194"/>
              </a:xfrm>
              <a:custGeom>
                <a:avLst/>
                <a:gdLst>
                  <a:gd name="T0" fmla="*/ 57 w 100"/>
                  <a:gd name="T1" fmla="*/ 131 h 131"/>
                  <a:gd name="T2" fmla="*/ 64 w 100"/>
                  <a:gd name="T3" fmla="*/ 121 h 131"/>
                  <a:gd name="T4" fmla="*/ 40 w 100"/>
                  <a:gd name="T5" fmla="*/ 81 h 131"/>
                  <a:gd name="T6" fmla="*/ 99 w 100"/>
                  <a:gd name="T7" fmla="*/ 32 h 131"/>
                  <a:gd name="T8" fmla="*/ 100 w 100"/>
                  <a:gd name="T9" fmla="*/ 30 h 131"/>
                  <a:gd name="T10" fmla="*/ 51 w 100"/>
                  <a:gd name="T11" fmla="*/ 6 h 131"/>
                  <a:gd name="T12" fmla="*/ 24 w 100"/>
                  <a:gd name="T13" fmla="*/ 0 h 131"/>
                  <a:gd name="T14" fmla="*/ 22 w 100"/>
                  <a:gd name="T15" fmla="*/ 5 h 131"/>
                  <a:gd name="T16" fmla="*/ 0 w 100"/>
                  <a:gd name="T17" fmla="*/ 75 h 131"/>
                  <a:gd name="T18" fmla="*/ 57 w 100"/>
                  <a:gd name="T19"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131">
                    <a:moveTo>
                      <a:pt x="57" y="131"/>
                    </a:moveTo>
                    <a:cubicBezTo>
                      <a:pt x="64" y="121"/>
                      <a:pt x="64" y="121"/>
                      <a:pt x="64" y="121"/>
                    </a:cubicBezTo>
                    <a:cubicBezTo>
                      <a:pt x="40" y="81"/>
                      <a:pt x="40" y="81"/>
                      <a:pt x="40" y="81"/>
                    </a:cubicBezTo>
                    <a:cubicBezTo>
                      <a:pt x="99" y="32"/>
                      <a:pt x="99" y="32"/>
                      <a:pt x="99" y="32"/>
                    </a:cubicBezTo>
                    <a:cubicBezTo>
                      <a:pt x="100" y="30"/>
                      <a:pt x="100" y="30"/>
                      <a:pt x="100" y="30"/>
                    </a:cubicBezTo>
                    <a:cubicBezTo>
                      <a:pt x="100" y="30"/>
                      <a:pt x="69" y="11"/>
                      <a:pt x="51" y="6"/>
                    </a:cubicBezTo>
                    <a:cubicBezTo>
                      <a:pt x="33" y="1"/>
                      <a:pt x="24" y="0"/>
                      <a:pt x="24" y="0"/>
                    </a:cubicBezTo>
                    <a:cubicBezTo>
                      <a:pt x="22" y="5"/>
                      <a:pt x="22" y="5"/>
                      <a:pt x="22" y="5"/>
                    </a:cubicBezTo>
                    <a:cubicBezTo>
                      <a:pt x="0" y="75"/>
                      <a:pt x="0" y="75"/>
                      <a:pt x="0" y="75"/>
                    </a:cubicBezTo>
                    <a:cubicBezTo>
                      <a:pt x="57" y="131"/>
                      <a:pt x="57" y="131"/>
                      <a:pt x="57" y="131"/>
                    </a:cubicBezTo>
                    <a:close/>
                  </a:path>
                </a:pathLst>
              </a:custGeom>
              <a:solidFill>
                <a:srgbClr val="2653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Line 20"/>
              <p:cNvSpPr>
                <a:spLocks noChangeShapeType="1"/>
              </p:cNvSpPr>
              <p:nvPr/>
            </p:nvSpPr>
            <p:spPr bwMode="auto">
              <a:xfrm>
                <a:off x="1842" y="2562"/>
                <a:ext cx="0" cy="0"/>
              </a:xfrm>
              <a:prstGeom prst="line">
                <a:avLst/>
              </a:prstGeom>
              <a:noFill/>
              <a:ln w="952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21"/>
              <p:cNvSpPr>
                <a:spLocks/>
              </p:cNvSpPr>
              <p:nvPr/>
            </p:nvSpPr>
            <p:spPr bwMode="auto">
              <a:xfrm>
                <a:off x="1599" y="2476"/>
                <a:ext cx="137" cy="134"/>
              </a:xfrm>
              <a:custGeom>
                <a:avLst/>
                <a:gdLst>
                  <a:gd name="T0" fmla="*/ 120 w 137"/>
                  <a:gd name="T1" fmla="*/ 90 h 134"/>
                  <a:gd name="T2" fmla="*/ 137 w 137"/>
                  <a:gd name="T3" fmla="*/ 41 h 134"/>
                  <a:gd name="T4" fmla="*/ 120 w 137"/>
                  <a:gd name="T5" fmla="*/ 0 h 134"/>
                  <a:gd name="T6" fmla="*/ 0 w 137"/>
                  <a:gd name="T7" fmla="*/ 56 h 134"/>
                  <a:gd name="T8" fmla="*/ 82 w 137"/>
                  <a:gd name="T9" fmla="*/ 134 h 134"/>
                  <a:gd name="T10" fmla="*/ 120 w 137"/>
                  <a:gd name="T11" fmla="*/ 90 h 134"/>
                </a:gdLst>
                <a:ahLst/>
                <a:cxnLst>
                  <a:cxn ang="0">
                    <a:pos x="T0" y="T1"/>
                  </a:cxn>
                  <a:cxn ang="0">
                    <a:pos x="T2" y="T3"/>
                  </a:cxn>
                  <a:cxn ang="0">
                    <a:pos x="T4" y="T5"/>
                  </a:cxn>
                  <a:cxn ang="0">
                    <a:pos x="T6" y="T7"/>
                  </a:cxn>
                  <a:cxn ang="0">
                    <a:pos x="T8" y="T9"/>
                  </a:cxn>
                  <a:cxn ang="0">
                    <a:pos x="T10" y="T11"/>
                  </a:cxn>
                </a:cxnLst>
                <a:rect l="0" t="0" r="r" b="b"/>
                <a:pathLst>
                  <a:path w="137" h="134">
                    <a:moveTo>
                      <a:pt x="120" y="90"/>
                    </a:moveTo>
                    <a:lnTo>
                      <a:pt x="137" y="41"/>
                    </a:lnTo>
                    <a:lnTo>
                      <a:pt x="120" y="0"/>
                    </a:lnTo>
                    <a:lnTo>
                      <a:pt x="0" y="56"/>
                    </a:lnTo>
                    <a:lnTo>
                      <a:pt x="82" y="134"/>
                    </a:lnTo>
                    <a:lnTo>
                      <a:pt x="120" y="90"/>
                    </a:lnTo>
                    <a:close/>
                  </a:path>
                </a:pathLst>
              </a:custGeom>
              <a:solidFill>
                <a:srgbClr val="DF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22"/>
              <p:cNvSpPr>
                <a:spLocks/>
              </p:cNvSpPr>
              <p:nvPr/>
            </p:nvSpPr>
            <p:spPr bwMode="auto">
              <a:xfrm>
                <a:off x="1580" y="2532"/>
                <a:ext cx="101" cy="93"/>
              </a:xfrm>
              <a:custGeom>
                <a:avLst/>
                <a:gdLst>
                  <a:gd name="T0" fmla="*/ 89 w 101"/>
                  <a:gd name="T1" fmla="*/ 93 h 93"/>
                  <a:gd name="T2" fmla="*/ 101 w 101"/>
                  <a:gd name="T3" fmla="*/ 78 h 93"/>
                  <a:gd name="T4" fmla="*/ 19 w 101"/>
                  <a:gd name="T5" fmla="*/ 0 h 93"/>
                  <a:gd name="T6" fmla="*/ 0 w 101"/>
                  <a:gd name="T7" fmla="*/ 9 h 93"/>
                  <a:gd name="T8" fmla="*/ 55 w 101"/>
                  <a:gd name="T9" fmla="*/ 61 h 93"/>
                  <a:gd name="T10" fmla="*/ 89 w 101"/>
                  <a:gd name="T11" fmla="*/ 93 h 93"/>
                </a:gdLst>
                <a:ahLst/>
                <a:cxnLst>
                  <a:cxn ang="0">
                    <a:pos x="T0" y="T1"/>
                  </a:cxn>
                  <a:cxn ang="0">
                    <a:pos x="T2" y="T3"/>
                  </a:cxn>
                  <a:cxn ang="0">
                    <a:pos x="T4" y="T5"/>
                  </a:cxn>
                  <a:cxn ang="0">
                    <a:pos x="T6" y="T7"/>
                  </a:cxn>
                  <a:cxn ang="0">
                    <a:pos x="T8" y="T9"/>
                  </a:cxn>
                  <a:cxn ang="0">
                    <a:pos x="T10" y="T11"/>
                  </a:cxn>
                </a:cxnLst>
                <a:rect l="0" t="0" r="r" b="b"/>
                <a:pathLst>
                  <a:path w="101" h="93">
                    <a:moveTo>
                      <a:pt x="89" y="93"/>
                    </a:moveTo>
                    <a:lnTo>
                      <a:pt x="101" y="78"/>
                    </a:lnTo>
                    <a:lnTo>
                      <a:pt x="19" y="0"/>
                    </a:lnTo>
                    <a:lnTo>
                      <a:pt x="0" y="9"/>
                    </a:lnTo>
                    <a:lnTo>
                      <a:pt x="55" y="61"/>
                    </a:lnTo>
                    <a:lnTo>
                      <a:pt x="89" y="93"/>
                    </a:lnTo>
                    <a:close/>
                  </a:path>
                </a:pathLst>
              </a:custGeom>
              <a:solidFill>
                <a:srgbClr val="EE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3"/>
              <p:cNvSpPr>
                <a:spLocks/>
              </p:cNvSpPr>
              <p:nvPr/>
            </p:nvSpPr>
            <p:spPr bwMode="auto">
              <a:xfrm>
                <a:off x="1681" y="2517"/>
                <a:ext cx="55" cy="111"/>
              </a:xfrm>
              <a:custGeom>
                <a:avLst/>
                <a:gdLst>
                  <a:gd name="T0" fmla="*/ 55 w 55"/>
                  <a:gd name="T1" fmla="*/ 0 h 111"/>
                  <a:gd name="T2" fmla="*/ 38 w 55"/>
                  <a:gd name="T3" fmla="*/ 49 h 111"/>
                  <a:gd name="T4" fmla="*/ 0 w 55"/>
                  <a:gd name="T5" fmla="*/ 93 h 111"/>
                  <a:gd name="T6" fmla="*/ 19 w 55"/>
                  <a:gd name="T7" fmla="*/ 111 h 111"/>
                  <a:gd name="T8" fmla="*/ 55 w 55"/>
                  <a:gd name="T9" fmla="*/ 0 h 111"/>
                </a:gdLst>
                <a:ahLst/>
                <a:cxnLst>
                  <a:cxn ang="0">
                    <a:pos x="T0" y="T1"/>
                  </a:cxn>
                  <a:cxn ang="0">
                    <a:pos x="T2" y="T3"/>
                  </a:cxn>
                  <a:cxn ang="0">
                    <a:pos x="T4" y="T5"/>
                  </a:cxn>
                  <a:cxn ang="0">
                    <a:pos x="T6" y="T7"/>
                  </a:cxn>
                  <a:cxn ang="0">
                    <a:pos x="T8" y="T9"/>
                  </a:cxn>
                </a:cxnLst>
                <a:rect l="0" t="0" r="r" b="b"/>
                <a:pathLst>
                  <a:path w="55" h="111">
                    <a:moveTo>
                      <a:pt x="55" y="0"/>
                    </a:moveTo>
                    <a:lnTo>
                      <a:pt x="38" y="49"/>
                    </a:lnTo>
                    <a:lnTo>
                      <a:pt x="0" y="93"/>
                    </a:lnTo>
                    <a:lnTo>
                      <a:pt x="19" y="111"/>
                    </a:lnTo>
                    <a:lnTo>
                      <a:pt x="55" y="0"/>
                    </a:lnTo>
                    <a:close/>
                  </a:path>
                </a:pathLst>
              </a:custGeom>
              <a:solidFill>
                <a:srgbClr val="BAC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24"/>
              <p:cNvSpPr>
                <a:spLocks/>
              </p:cNvSpPr>
              <p:nvPr/>
            </p:nvSpPr>
            <p:spPr bwMode="auto">
              <a:xfrm>
                <a:off x="1612" y="2593"/>
                <a:ext cx="88" cy="213"/>
              </a:xfrm>
              <a:custGeom>
                <a:avLst/>
                <a:gdLst>
                  <a:gd name="T0" fmla="*/ 88 w 88"/>
                  <a:gd name="T1" fmla="*/ 35 h 213"/>
                  <a:gd name="T2" fmla="*/ 69 w 88"/>
                  <a:gd name="T3" fmla="*/ 17 h 213"/>
                  <a:gd name="T4" fmla="*/ 57 w 88"/>
                  <a:gd name="T5" fmla="*/ 32 h 213"/>
                  <a:gd name="T6" fmla="*/ 23 w 88"/>
                  <a:gd name="T7" fmla="*/ 0 h 213"/>
                  <a:gd name="T8" fmla="*/ 0 w 88"/>
                  <a:gd name="T9" fmla="*/ 40 h 213"/>
                  <a:gd name="T10" fmla="*/ 30 w 88"/>
                  <a:gd name="T11" fmla="*/ 213 h 213"/>
                  <a:gd name="T12" fmla="*/ 88 w 88"/>
                  <a:gd name="T13" fmla="*/ 35 h 213"/>
                </a:gdLst>
                <a:ahLst/>
                <a:cxnLst>
                  <a:cxn ang="0">
                    <a:pos x="T0" y="T1"/>
                  </a:cxn>
                  <a:cxn ang="0">
                    <a:pos x="T2" y="T3"/>
                  </a:cxn>
                  <a:cxn ang="0">
                    <a:pos x="T4" y="T5"/>
                  </a:cxn>
                  <a:cxn ang="0">
                    <a:pos x="T6" y="T7"/>
                  </a:cxn>
                  <a:cxn ang="0">
                    <a:pos x="T8" y="T9"/>
                  </a:cxn>
                  <a:cxn ang="0">
                    <a:pos x="T10" y="T11"/>
                  </a:cxn>
                  <a:cxn ang="0">
                    <a:pos x="T12" y="T13"/>
                  </a:cxn>
                </a:cxnLst>
                <a:rect l="0" t="0" r="r" b="b"/>
                <a:pathLst>
                  <a:path w="88" h="213">
                    <a:moveTo>
                      <a:pt x="88" y="35"/>
                    </a:moveTo>
                    <a:lnTo>
                      <a:pt x="69" y="17"/>
                    </a:lnTo>
                    <a:lnTo>
                      <a:pt x="57" y="32"/>
                    </a:lnTo>
                    <a:lnTo>
                      <a:pt x="23" y="0"/>
                    </a:lnTo>
                    <a:lnTo>
                      <a:pt x="0" y="40"/>
                    </a:lnTo>
                    <a:lnTo>
                      <a:pt x="30" y="213"/>
                    </a:lnTo>
                    <a:lnTo>
                      <a:pt x="88" y="35"/>
                    </a:lnTo>
                    <a:close/>
                  </a:path>
                </a:pathLst>
              </a:custGeom>
              <a:solidFill>
                <a:srgbClr val="C7D5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25"/>
              <p:cNvSpPr>
                <a:spLocks/>
              </p:cNvSpPr>
              <p:nvPr/>
            </p:nvSpPr>
            <p:spPr bwMode="auto">
              <a:xfrm>
                <a:off x="1157" y="2565"/>
                <a:ext cx="423" cy="430"/>
              </a:xfrm>
              <a:custGeom>
                <a:avLst/>
                <a:gdLst>
                  <a:gd name="T0" fmla="*/ 285 w 285"/>
                  <a:gd name="T1" fmla="*/ 291 h 291"/>
                  <a:gd name="T2" fmla="*/ 147 w 285"/>
                  <a:gd name="T3" fmla="*/ 99 h 291"/>
                  <a:gd name="T4" fmla="*/ 140 w 285"/>
                  <a:gd name="T5" fmla="*/ 89 h 291"/>
                  <a:gd name="T6" fmla="*/ 164 w 285"/>
                  <a:gd name="T7" fmla="*/ 49 h 291"/>
                  <a:gd name="T8" fmla="*/ 106 w 285"/>
                  <a:gd name="T9" fmla="*/ 0 h 291"/>
                  <a:gd name="T10" fmla="*/ 0 w 285"/>
                  <a:gd name="T11" fmla="*/ 42 h 291"/>
                  <a:gd name="T12" fmla="*/ 20 w 285"/>
                  <a:gd name="T13" fmla="*/ 67 h 291"/>
                  <a:gd name="T14" fmla="*/ 45 w 285"/>
                  <a:gd name="T15" fmla="*/ 142 h 291"/>
                  <a:gd name="T16" fmla="*/ 44 w 285"/>
                  <a:gd name="T17" fmla="*/ 163 h 291"/>
                  <a:gd name="T18" fmla="*/ 44 w 285"/>
                  <a:gd name="T19" fmla="*/ 167 h 291"/>
                  <a:gd name="T20" fmla="*/ 43 w 285"/>
                  <a:gd name="T21" fmla="*/ 170 h 291"/>
                  <a:gd name="T22" fmla="*/ 43 w 285"/>
                  <a:gd name="T23" fmla="*/ 178 h 291"/>
                  <a:gd name="T24" fmla="*/ 42 w 285"/>
                  <a:gd name="T25" fmla="*/ 187 h 291"/>
                  <a:gd name="T26" fmla="*/ 42 w 285"/>
                  <a:gd name="T27" fmla="*/ 190 h 291"/>
                  <a:gd name="T28" fmla="*/ 41 w 285"/>
                  <a:gd name="T29" fmla="*/ 203 h 291"/>
                  <a:gd name="T30" fmla="*/ 40 w 285"/>
                  <a:gd name="T31" fmla="*/ 219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5" h="291">
                    <a:moveTo>
                      <a:pt x="285" y="291"/>
                    </a:moveTo>
                    <a:cubicBezTo>
                      <a:pt x="147" y="99"/>
                      <a:pt x="147" y="99"/>
                      <a:pt x="147" y="99"/>
                    </a:cubicBezTo>
                    <a:cubicBezTo>
                      <a:pt x="140" y="89"/>
                      <a:pt x="140" y="89"/>
                      <a:pt x="140" y="89"/>
                    </a:cubicBezTo>
                    <a:cubicBezTo>
                      <a:pt x="164" y="49"/>
                      <a:pt x="164" y="49"/>
                      <a:pt x="164" y="49"/>
                    </a:cubicBezTo>
                    <a:cubicBezTo>
                      <a:pt x="106" y="0"/>
                      <a:pt x="106" y="0"/>
                      <a:pt x="106" y="0"/>
                    </a:cubicBezTo>
                    <a:cubicBezTo>
                      <a:pt x="0" y="42"/>
                      <a:pt x="0" y="42"/>
                      <a:pt x="0" y="42"/>
                    </a:cubicBezTo>
                    <a:cubicBezTo>
                      <a:pt x="0" y="42"/>
                      <a:pt x="11" y="55"/>
                      <a:pt x="20" y="67"/>
                    </a:cubicBezTo>
                    <a:cubicBezTo>
                      <a:pt x="27" y="78"/>
                      <a:pt x="45" y="108"/>
                      <a:pt x="45" y="142"/>
                    </a:cubicBezTo>
                    <a:cubicBezTo>
                      <a:pt x="45" y="147"/>
                      <a:pt x="44" y="155"/>
                      <a:pt x="44" y="163"/>
                    </a:cubicBezTo>
                    <a:cubicBezTo>
                      <a:pt x="44" y="165"/>
                      <a:pt x="44" y="166"/>
                      <a:pt x="44" y="167"/>
                    </a:cubicBezTo>
                    <a:cubicBezTo>
                      <a:pt x="44" y="168"/>
                      <a:pt x="43" y="169"/>
                      <a:pt x="43" y="170"/>
                    </a:cubicBezTo>
                    <a:cubicBezTo>
                      <a:pt x="43" y="172"/>
                      <a:pt x="43" y="175"/>
                      <a:pt x="43" y="178"/>
                    </a:cubicBezTo>
                    <a:cubicBezTo>
                      <a:pt x="43" y="181"/>
                      <a:pt x="42" y="184"/>
                      <a:pt x="42" y="187"/>
                    </a:cubicBezTo>
                    <a:cubicBezTo>
                      <a:pt x="42" y="188"/>
                      <a:pt x="42" y="189"/>
                      <a:pt x="42" y="190"/>
                    </a:cubicBezTo>
                    <a:cubicBezTo>
                      <a:pt x="42" y="194"/>
                      <a:pt x="41" y="199"/>
                      <a:pt x="41" y="203"/>
                    </a:cubicBezTo>
                    <a:cubicBezTo>
                      <a:pt x="41" y="208"/>
                      <a:pt x="40" y="213"/>
                      <a:pt x="40" y="219"/>
                    </a:cubicBezTo>
                  </a:path>
                </a:pathLst>
              </a:custGeom>
              <a:solidFill>
                <a:srgbClr val="4071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6"/>
              <p:cNvSpPr>
                <a:spLocks/>
              </p:cNvSpPr>
              <p:nvPr/>
            </p:nvSpPr>
            <p:spPr bwMode="auto">
              <a:xfrm>
                <a:off x="1093" y="2627"/>
                <a:ext cx="131" cy="262"/>
              </a:xfrm>
              <a:custGeom>
                <a:avLst/>
                <a:gdLst>
                  <a:gd name="T0" fmla="*/ 83 w 88"/>
                  <a:gd name="T1" fmla="*/ 177 h 177"/>
                  <a:gd name="T2" fmla="*/ 86 w 88"/>
                  <a:gd name="T3" fmla="*/ 138 h 177"/>
                  <a:gd name="T4" fmla="*/ 86 w 88"/>
                  <a:gd name="T5" fmla="*/ 138 h 177"/>
                  <a:gd name="T6" fmla="*/ 86 w 88"/>
                  <a:gd name="T7" fmla="*/ 134 h 177"/>
                  <a:gd name="T8" fmla="*/ 86 w 88"/>
                  <a:gd name="T9" fmla="*/ 134 h 177"/>
                  <a:gd name="T10" fmla="*/ 86 w 88"/>
                  <a:gd name="T11" fmla="*/ 130 h 177"/>
                  <a:gd name="T12" fmla="*/ 86 w 88"/>
                  <a:gd name="T13" fmla="*/ 129 h 177"/>
                  <a:gd name="T14" fmla="*/ 87 w 88"/>
                  <a:gd name="T15" fmla="*/ 126 h 177"/>
                  <a:gd name="T16" fmla="*/ 87 w 88"/>
                  <a:gd name="T17" fmla="*/ 125 h 177"/>
                  <a:gd name="T18" fmla="*/ 87 w 88"/>
                  <a:gd name="T19" fmla="*/ 122 h 177"/>
                  <a:gd name="T20" fmla="*/ 87 w 88"/>
                  <a:gd name="T21" fmla="*/ 121 h 177"/>
                  <a:gd name="T22" fmla="*/ 87 w 88"/>
                  <a:gd name="T23" fmla="*/ 118 h 177"/>
                  <a:gd name="T24" fmla="*/ 87 w 88"/>
                  <a:gd name="T25" fmla="*/ 118 h 177"/>
                  <a:gd name="T26" fmla="*/ 87 w 88"/>
                  <a:gd name="T27" fmla="*/ 115 h 177"/>
                  <a:gd name="T28" fmla="*/ 87 w 88"/>
                  <a:gd name="T29" fmla="*/ 114 h 177"/>
                  <a:gd name="T30" fmla="*/ 87 w 88"/>
                  <a:gd name="T31" fmla="*/ 111 h 177"/>
                  <a:gd name="T32" fmla="*/ 87 w 88"/>
                  <a:gd name="T33" fmla="*/ 111 h 177"/>
                  <a:gd name="T34" fmla="*/ 88 w 88"/>
                  <a:gd name="T35" fmla="*/ 108 h 177"/>
                  <a:gd name="T36" fmla="*/ 88 w 88"/>
                  <a:gd name="T37" fmla="*/ 108 h 177"/>
                  <a:gd name="T38" fmla="*/ 88 w 88"/>
                  <a:gd name="T39" fmla="*/ 105 h 177"/>
                  <a:gd name="T40" fmla="*/ 88 w 88"/>
                  <a:gd name="T41" fmla="*/ 105 h 177"/>
                  <a:gd name="T42" fmla="*/ 88 w 88"/>
                  <a:gd name="T43" fmla="*/ 103 h 177"/>
                  <a:gd name="T44" fmla="*/ 88 w 88"/>
                  <a:gd name="T45" fmla="*/ 102 h 177"/>
                  <a:gd name="T46" fmla="*/ 88 w 88"/>
                  <a:gd name="T47" fmla="*/ 100 h 177"/>
                  <a:gd name="T48" fmla="*/ 63 w 88"/>
                  <a:gd name="T49" fmla="*/ 25 h 177"/>
                  <a:gd name="T50" fmla="*/ 43 w 88"/>
                  <a:gd name="T51" fmla="*/ 0 h 177"/>
                  <a:gd name="T52" fmla="*/ 0 w 88"/>
                  <a:gd name="T53" fmla="*/ 108 h 177"/>
                  <a:gd name="T54" fmla="*/ 83 w 88"/>
                  <a:gd name="T55"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8" h="177">
                    <a:moveTo>
                      <a:pt x="83" y="177"/>
                    </a:moveTo>
                    <a:cubicBezTo>
                      <a:pt x="84" y="163"/>
                      <a:pt x="85" y="150"/>
                      <a:pt x="86" y="138"/>
                    </a:cubicBezTo>
                    <a:cubicBezTo>
                      <a:pt x="86" y="138"/>
                      <a:pt x="86" y="138"/>
                      <a:pt x="86" y="138"/>
                    </a:cubicBezTo>
                    <a:cubicBezTo>
                      <a:pt x="86" y="137"/>
                      <a:pt x="86" y="135"/>
                      <a:pt x="86" y="134"/>
                    </a:cubicBezTo>
                    <a:cubicBezTo>
                      <a:pt x="86" y="134"/>
                      <a:pt x="86" y="134"/>
                      <a:pt x="86" y="134"/>
                    </a:cubicBezTo>
                    <a:cubicBezTo>
                      <a:pt x="86" y="132"/>
                      <a:pt x="86" y="131"/>
                      <a:pt x="86" y="130"/>
                    </a:cubicBezTo>
                    <a:cubicBezTo>
                      <a:pt x="86" y="129"/>
                      <a:pt x="86" y="129"/>
                      <a:pt x="86" y="129"/>
                    </a:cubicBezTo>
                    <a:cubicBezTo>
                      <a:pt x="86" y="128"/>
                      <a:pt x="86" y="127"/>
                      <a:pt x="87" y="126"/>
                    </a:cubicBezTo>
                    <a:cubicBezTo>
                      <a:pt x="87" y="125"/>
                      <a:pt x="87" y="125"/>
                      <a:pt x="87" y="125"/>
                    </a:cubicBezTo>
                    <a:cubicBezTo>
                      <a:pt x="87" y="124"/>
                      <a:pt x="87" y="123"/>
                      <a:pt x="87" y="122"/>
                    </a:cubicBezTo>
                    <a:cubicBezTo>
                      <a:pt x="87" y="122"/>
                      <a:pt x="87" y="121"/>
                      <a:pt x="87" y="121"/>
                    </a:cubicBezTo>
                    <a:cubicBezTo>
                      <a:pt x="87" y="120"/>
                      <a:pt x="87" y="119"/>
                      <a:pt x="87" y="118"/>
                    </a:cubicBezTo>
                    <a:cubicBezTo>
                      <a:pt x="87" y="118"/>
                      <a:pt x="87" y="118"/>
                      <a:pt x="87" y="118"/>
                    </a:cubicBezTo>
                    <a:cubicBezTo>
                      <a:pt x="87" y="117"/>
                      <a:pt x="87" y="116"/>
                      <a:pt x="87" y="115"/>
                    </a:cubicBezTo>
                    <a:cubicBezTo>
                      <a:pt x="87" y="114"/>
                      <a:pt x="87" y="114"/>
                      <a:pt x="87" y="114"/>
                    </a:cubicBezTo>
                    <a:cubicBezTo>
                      <a:pt x="87" y="113"/>
                      <a:pt x="87" y="112"/>
                      <a:pt x="87" y="111"/>
                    </a:cubicBezTo>
                    <a:cubicBezTo>
                      <a:pt x="87" y="111"/>
                      <a:pt x="87" y="111"/>
                      <a:pt x="87" y="111"/>
                    </a:cubicBezTo>
                    <a:cubicBezTo>
                      <a:pt x="87" y="110"/>
                      <a:pt x="87" y="109"/>
                      <a:pt x="88" y="108"/>
                    </a:cubicBezTo>
                    <a:cubicBezTo>
                      <a:pt x="88" y="108"/>
                      <a:pt x="88" y="108"/>
                      <a:pt x="88" y="108"/>
                    </a:cubicBezTo>
                    <a:cubicBezTo>
                      <a:pt x="88" y="107"/>
                      <a:pt x="88" y="106"/>
                      <a:pt x="88" y="105"/>
                    </a:cubicBezTo>
                    <a:cubicBezTo>
                      <a:pt x="88" y="105"/>
                      <a:pt x="88" y="105"/>
                      <a:pt x="88" y="105"/>
                    </a:cubicBezTo>
                    <a:cubicBezTo>
                      <a:pt x="88" y="104"/>
                      <a:pt x="88" y="103"/>
                      <a:pt x="88" y="103"/>
                    </a:cubicBezTo>
                    <a:cubicBezTo>
                      <a:pt x="88" y="103"/>
                      <a:pt x="88" y="102"/>
                      <a:pt x="88" y="102"/>
                    </a:cubicBezTo>
                    <a:cubicBezTo>
                      <a:pt x="88" y="101"/>
                      <a:pt x="88" y="101"/>
                      <a:pt x="88" y="100"/>
                    </a:cubicBezTo>
                    <a:cubicBezTo>
                      <a:pt x="88" y="66"/>
                      <a:pt x="70" y="36"/>
                      <a:pt x="63" y="25"/>
                    </a:cubicBezTo>
                    <a:cubicBezTo>
                      <a:pt x="54" y="13"/>
                      <a:pt x="43" y="0"/>
                      <a:pt x="43" y="0"/>
                    </a:cubicBezTo>
                    <a:cubicBezTo>
                      <a:pt x="19" y="22"/>
                      <a:pt x="6" y="62"/>
                      <a:pt x="0" y="108"/>
                    </a:cubicBezTo>
                    <a:cubicBezTo>
                      <a:pt x="24" y="134"/>
                      <a:pt x="52" y="157"/>
                      <a:pt x="83" y="177"/>
                    </a:cubicBezTo>
                  </a:path>
                </a:pathLst>
              </a:custGeom>
              <a:solidFill>
                <a:srgbClr val="2B5B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27"/>
              <p:cNvSpPr>
                <a:spLocks/>
              </p:cNvSpPr>
              <p:nvPr/>
            </p:nvSpPr>
            <p:spPr bwMode="auto">
              <a:xfrm>
                <a:off x="1519" y="2541"/>
                <a:ext cx="61" cy="454"/>
              </a:xfrm>
              <a:custGeom>
                <a:avLst/>
                <a:gdLst>
                  <a:gd name="T0" fmla="*/ 61 w 61"/>
                  <a:gd name="T1" fmla="*/ 454 h 454"/>
                  <a:gd name="T2" fmla="*/ 61 w 61"/>
                  <a:gd name="T3" fmla="*/ 0 h 454"/>
                  <a:gd name="T4" fmla="*/ 6 w 61"/>
                  <a:gd name="T5" fmla="*/ 52 h 454"/>
                  <a:gd name="T6" fmla="*/ 30 w 61"/>
                  <a:gd name="T7" fmla="*/ 92 h 454"/>
                  <a:gd name="T8" fmla="*/ 0 w 61"/>
                  <a:gd name="T9" fmla="*/ 265 h 454"/>
                  <a:gd name="T10" fmla="*/ 61 w 61"/>
                  <a:gd name="T11" fmla="*/ 454 h 454"/>
                </a:gdLst>
                <a:ahLst/>
                <a:cxnLst>
                  <a:cxn ang="0">
                    <a:pos x="T0" y="T1"/>
                  </a:cxn>
                  <a:cxn ang="0">
                    <a:pos x="T2" y="T3"/>
                  </a:cxn>
                  <a:cxn ang="0">
                    <a:pos x="T4" y="T5"/>
                  </a:cxn>
                  <a:cxn ang="0">
                    <a:pos x="T6" y="T7"/>
                  </a:cxn>
                  <a:cxn ang="0">
                    <a:pos x="T8" y="T9"/>
                  </a:cxn>
                  <a:cxn ang="0">
                    <a:pos x="T10" y="T11"/>
                  </a:cxn>
                </a:cxnLst>
                <a:rect l="0" t="0" r="r" b="b"/>
                <a:pathLst>
                  <a:path w="61" h="454">
                    <a:moveTo>
                      <a:pt x="61" y="454"/>
                    </a:moveTo>
                    <a:lnTo>
                      <a:pt x="61" y="0"/>
                    </a:lnTo>
                    <a:lnTo>
                      <a:pt x="6" y="52"/>
                    </a:lnTo>
                    <a:lnTo>
                      <a:pt x="30" y="92"/>
                    </a:lnTo>
                    <a:lnTo>
                      <a:pt x="0" y="265"/>
                    </a:lnTo>
                    <a:lnTo>
                      <a:pt x="61" y="454"/>
                    </a:lnTo>
                    <a:close/>
                  </a:path>
                </a:pathLst>
              </a:custGeom>
              <a:solidFill>
                <a:srgbClr val="FF6E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28"/>
              <p:cNvSpPr>
                <a:spLocks/>
              </p:cNvSpPr>
              <p:nvPr/>
            </p:nvSpPr>
            <p:spPr bwMode="auto">
              <a:xfrm>
                <a:off x="1519" y="2541"/>
                <a:ext cx="61" cy="454"/>
              </a:xfrm>
              <a:custGeom>
                <a:avLst/>
                <a:gdLst>
                  <a:gd name="T0" fmla="*/ 61 w 61"/>
                  <a:gd name="T1" fmla="*/ 454 h 454"/>
                  <a:gd name="T2" fmla="*/ 61 w 61"/>
                  <a:gd name="T3" fmla="*/ 0 h 454"/>
                  <a:gd name="T4" fmla="*/ 6 w 61"/>
                  <a:gd name="T5" fmla="*/ 52 h 454"/>
                  <a:gd name="T6" fmla="*/ 30 w 61"/>
                  <a:gd name="T7" fmla="*/ 92 h 454"/>
                  <a:gd name="T8" fmla="*/ 0 w 61"/>
                  <a:gd name="T9" fmla="*/ 265 h 454"/>
                  <a:gd name="T10" fmla="*/ 61 w 61"/>
                  <a:gd name="T11" fmla="*/ 454 h 454"/>
                </a:gdLst>
                <a:ahLst/>
                <a:cxnLst>
                  <a:cxn ang="0">
                    <a:pos x="T0" y="T1"/>
                  </a:cxn>
                  <a:cxn ang="0">
                    <a:pos x="T2" y="T3"/>
                  </a:cxn>
                  <a:cxn ang="0">
                    <a:pos x="T4" y="T5"/>
                  </a:cxn>
                  <a:cxn ang="0">
                    <a:pos x="T6" y="T7"/>
                  </a:cxn>
                  <a:cxn ang="0">
                    <a:pos x="T8" y="T9"/>
                  </a:cxn>
                  <a:cxn ang="0">
                    <a:pos x="T10" y="T11"/>
                  </a:cxn>
                </a:cxnLst>
                <a:rect l="0" t="0" r="r" b="b"/>
                <a:pathLst>
                  <a:path w="61" h="454">
                    <a:moveTo>
                      <a:pt x="61" y="454"/>
                    </a:moveTo>
                    <a:lnTo>
                      <a:pt x="61" y="0"/>
                    </a:lnTo>
                    <a:lnTo>
                      <a:pt x="6" y="52"/>
                    </a:lnTo>
                    <a:lnTo>
                      <a:pt x="30" y="92"/>
                    </a:lnTo>
                    <a:lnTo>
                      <a:pt x="0" y="265"/>
                    </a:lnTo>
                    <a:lnTo>
                      <a:pt x="61" y="45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29"/>
              <p:cNvSpPr>
                <a:spLocks/>
              </p:cNvSpPr>
              <p:nvPr/>
            </p:nvSpPr>
            <p:spPr bwMode="auto">
              <a:xfrm>
                <a:off x="1311" y="2517"/>
                <a:ext cx="269" cy="478"/>
              </a:xfrm>
              <a:custGeom>
                <a:avLst/>
                <a:gdLst>
                  <a:gd name="T0" fmla="*/ 181 w 181"/>
                  <a:gd name="T1" fmla="*/ 323 h 323"/>
                  <a:gd name="T2" fmla="*/ 140 w 181"/>
                  <a:gd name="T3" fmla="*/ 195 h 323"/>
                  <a:gd name="T4" fmla="*/ 101 w 181"/>
                  <a:gd name="T5" fmla="*/ 75 h 323"/>
                  <a:gd name="T6" fmla="*/ 101 w 181"/>
                  <a:gd name="T7" fmla="*/ 75 h 323"/>
                  <a:gd name="T8" fmla="*/ 78 w 181"/>
                  <a:gd name="T9" fmla="*/ 5 h 323"/>
                  <a:gd name="T10" fmla="*/ 76 w 181"/>
                  <a:gd name="T11" fmla="*/ 0 h 323"/>
                  <a:gd name="T12" fmla="*/ 49 w 181"/>
                  <a:gd name="T13" fmla="*/ 6 h 323"/>
                  <a:gd name="T14" fmla="*/ 0 w 181"/>
                  <a:gd name="T15" fmla="*/ 30 h 323"/>
                  <a:gd name="T16" fmla="*/ 2 w 181"/>
                  <a:gd name="T17" fmla="*/ 32 h 323"/>
                  <a:gd name="T18" fmla="*/ 60 w 181"/>
                  <a:gd name="T19" fmla="*/ 81 h 323"/>
                  <a:gd name="T20" fmla="*/ 36 w 181"/>
                  <a:gd name="T21" fmla="*/ 121 h 323"/>
                  <a:gd name="T22" fmla="*/ 43 w 181"/>
                  <a:gd name="T23" fmla="*/ 131 h 323"/>
                  <a:gd name="T24" fmla="*/ 181 w 181"/>
                  <a:gd name="T25"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1" h="323">
                    <a:moveTo>
                      <a:pt x="181" y="323"/>
                    </a:moveTo>
                    <a:cubicBezTo>
                      <a:pt x="140" y="195"/>
                      <a:pt x="140" y="195"/>
                      <a:pt x="140" y="195"/>
                    </a:cubicBezTo>
                    <a:cubicBezTo>
                      <a:pt x="101" y="75"/>
                      <a:pt x="101" y="75"/>
                      <a:pt x="101" y="75"/>
                    </a:cubicBezTo>
                    <a:cubicBezTo>
                      <a:pt x="101" y="75"/>
                      <a:pt x="101" y="75"/>
                      <a:pt x="101" y="75"/>
                    </a:cubicBezTo>
                    <a:cubicBezTo>
                      <a:pt x="78" y="5"/>
                      <a:pt x="78" y="5"/>
                      <a:pt x="78" y="5"/>
                    </a:cubicBezTo>
                    <a:cubicBezTo>
                      <a:pt x="76" y="0"/>
                      <a:pt x="76" y="0"/>
                      <a:pt x="76" y="0"/>
                    </a:cubicBezTo>
                    <a:cubicBezTo>
                      <a:pt x="76" y="0"/>
                      <a:pt x="67" y="1"/>
                      <a:pt x="49" y="6"/>
                    </a:cubicBezTo>
                    <a:cubicBezTo>
                      <a:pt x="32" y="11"/>
                      <a:pt x="0" y="30"/>
                      <a:pt x="0" y="30"/>
                    </a:cubicBezTo>
                    <a:cubicBezTo>
                      <a:pt x="2" y="32"/>
                      <a:pt x="2" y="32"/>
                      <a:pt x="2" y="32"/>
                    </a:cubicBezTo>
                    <a:cubicBezTo>
                      <a:pt x="60" y="81"/>
                      <a:pt x="60" y="81"/>
                      <a:pt x="60" y="81"/>
                    </a:cubicBezTo>
                    <a:cubicBezTo>
                      <a:pt x="36" y="121"/>
                      <a:pt x="36" y="121"/>
                      <a:pt x="36" y="121"/>
                    </a:cubicBezTo>
                    <a:cubicBezTo>
                      <a:pt x="43" y="131"/>
                      <a:pt x="43" y="131"/>
                      <a:pt x="43" y="131"/>
                    </a:cubicBezTo>
                    <a:cubicBezTo>
                      <a:pt x="181" y="323"/>
                      <a:pt x="181" y="323"/>
                      <a:pt x="181" y="323"/>
                    </a:cubicBezTo>
                  </a:path>
                </a:pathLst>
              </a:custGeom>
              <a:solidFill>
                <a:srgbClr val="2B5B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30"/>
              <p:cNvSpPr>
                <a:spLocks/>
              </p:cNvSpPr>
              <p:nvPr/>
            </p:nvSpPr>
            <p:spPr bwMode="auto">
              <a:xfrm>
                <a:off x="1424" y="2476"/>
                <a:ext cx="156" cy="149"/>
              </a:xfrm>
              <a:custGeom>
                <a:avLst/>
                <a:gdLst>
                  <a:gd name="T0" fmla="*/ 55 w 156"/>
                  <a:gd name="T1" fmla="*/ 134 h 149"/>
                  <a:gd name="T2" fmla="*/ 68 w 156"/>
                  <a:gd name="T3" fmla="*/ 149 h 149"/>
                  <a:gd name="T4" fmla="*/ 101 w 156"/>
                  <a:gd name="T5" fmla="*/ 117 h 149"/>
                  <a:gd name="T6" fmla="*/ 156 w 156"/>
                  <a:gd name="T7" fmla="*/ 65 h 149"/>
                  <a:gd name="T8" fmla="*/ 136 w 156"/>
                  <a:gd name="T9" fmla="*/ 56 h 149"/>
                  <a:gd name="T10" fmla="*/ 16 w 156"/>
                  <a:gd name="T11" fmla="*/ 0 h 149"/>
                  <a:gd name="T12" fmla="*/ 0 w 156"/>
                  <a:gd name="T13" fmla="*/ 41 h 149"/>
                  <a:gd name="T14" fmla="*/ 16 w 156"/>
                  <a:gd name="T15" fmla="*/ 90 h 149"/>
                  <a:gd name="T16" fmla="*/ 55 w 156"/>
                  <a:gd name="T17" fmla="*/ 13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49">
                    <a:moveTo>
                      <a:pt x="55" y="134"/>
                    </a:moveTo>
                    <a:lnTo>
                      <a:pt x="68" y="149"/>
                    </a:lnTo>
                    <a:lnTo>
                      <a:pt x="101" y="117"/>
                    </a:lnTo>
                    <a:lnTo>
                      <a:pt x="156" y="65"/>
                    </a:lnTo>
                    <a:lnTo>
                      <a:pt x="136" y="56"/>
                    </a:lnTo>
                    <a:lnTo>
                      <a:pt x="16" y="0"/>
                    </a:lnTo>
                    <a:lnTo>
                      <a:pt x="0" y="41"/>
                    </a:lnTo>
                    <a:lnTo>
                      <a:pt x="16" y="90"/>
                    </a:lnTo>
                    <a:lnTo>
                      <a:pt x="55" y="134"/>
                    </a:lnTo>
                    <a:close/>
                  </a:path>
                </a:pathLst>
              </a:custGeom>
              <a:solidFill>
                <a:srgbClr val="EE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31"/>
              <p:cNvSpPr>
                <a:spLocks/>
              </p:cNvSpPr>
              <p:nvPr/>
            </p:nvSpPr>
            <p:spPr bwMode="auto">
              <a:xfrm>
                <a:off x="1424" y="2517"/>
                <a:ext cx="125" cy="289"/>
              </a:xfrm>
              <a:custGeom>
                <a:avLst/>
                <a:gdLst>
                  <a:gd name="T0" fmla="*/ 95 w 125"/>
                  <a:gd name="T1" fmla="*/ 289 h 289"/>
                  <a:gd name="T2" fmla="*/ 125 w 125"/>
                  <a:gd name="T3" fmla="*/ 116 h 289"/>
                  <a:gd name="T4" fmla="*/ 101 w 125"/>
                  <a:gd name="T5" fmla="*/ 76 h 289"/>
                  <a:gd name="T6" fmla="*/ 68 w 125"/>
                  <a:gd name="T7" fmla="*/ 108 h 289"/>
                  <a:gd name="T8" fmla="*/ 55 w 125"/>
                  <a:gd name="T9" fmla="*/ 93 h 289"/>
                  <a:gd name="T10" fmla="*/ 16 w 125"/>
                  <a:gd name="T11" fmla="*/ 49 h 289"/>
                  <a:gd name="T12" fmla="*/ 0 w 125"/>
                  <a:gd name="T13" fmla="*/ 0 h 289"/>
                  <a:gd name="T14" fmla="*/ 37 w 125"/>
                  <a:gd name="T15" fmla="*/ 111 h 289"/>
                  <a:gd name="T16" fmla="*/ 95 w 125"/>
                  <a:gd name="T17" fmla="*/ 28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289">
                    <a:moveTo>
                      <a:pt x="95" y="289"/>
                    </a:moveTo>
                    <a:lnTo>
                      <a:pt x="125" y="116"/>
                    </a:lnTo>
                    <a:lnTo>
                      <a:pt x="101" y="76"/>
                    </a:lnTo>
                    <a:lnTo>
                      <a:pt x="68" y="108"/>
                    </a:lnTo>
                    <a:lnTo>
                      <a:pt x="55" y="93"/>
                    </a:lnTo>
                    <a:lnTo>
                      <a:pt x="16" y="49"/>
                    </a:lnTo>
                    <a:lnTo>
                      <a:pt x="0" y="0"/>
                    </a:lnTo>
                    <a:lnTo>
                      <a:pt x="37" y="111"/>
                    </a:lnTo>
                    <a:lnTo>
                      <a:pt x="95" y="289"/>
                    </a:lnTo>
                    <a:close/>
                  </a:path>
                </a:pathLst>
              </a:custGeom>
              <a:solidFill>
                <a:srgbClr val="C7D5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32"/>
              <p:cNvSpPr>
                <a:spLocks/>
              </p:cNvSpPr>
              <p:nvPr/>
            </p:nvSpPr>
            <p:spPr bwMode="auto">
              <a:xfrm>
                <a:off x="1737" y="1953"/>
                <a:ext cx="48" cy="49"/>
              </a:xfrm>
              <a:custGeom>
                <a:avLst/>
                <a:gdLst>
                  <a:gd name="T0" fmla="*/ 1 w 32"/>
                  <a:gd name="T1" fmla="*/ 14 h 33"/>
                  <a:gd name="T2" fmla="*/ 1 w 32"/>
                  <a:gd name="T3" fmla="*/ 16 h 33"/>
                  <a:gd name="T4" fmla="*/ 2 w 32"/>
                  <a:gd name="T5" fmla="*/ 27 h 33"/>
                  <a:gd name="T6" fmla="*/ 1 w 32"/>
                  <a:gd name="T7" fmla="*/ 31 h 33"/>
                  <a:gd name="T8" fmla="*/ 2 w 32"/>
                  <a:gd name="T9" fmla="*/ 32 h 33"/>
                  <a:gd name="T10" fmla="*/ 3 w 32"/>
                  <a:gd name="T11" fmla="*/ 33 h 33"/>
                  <a:gd name="T12" fmla="*/ 4 w 32"/>
                  <a:gd name="T13" fmla="*/ 32 h 33"/>
                  <a:gd name="T14" fmla="*/ 31 w 32"/>
                  <a:gd name="T15" fmla="*/ 19 h 33"/>
                  <a:gd name="T16" fmla="*/ 31 w 32"/>
                  <a:gd name="T17" fmla="*/ 17 h 33"/>
                  <a:gd name="T18" fmla="*/ 28 w 32"/>
                  <a:gd name="T19" fmla="*/ 1 h 33"/>
                  <a:gd name="T20" fmla="*/ 27 w 32"/>
                  <a:gd name="T21" fmla="*/ 0 h 33"/>
                  <a:gd name="T22" fmla="*/ 26 w 32"/>
                  <a:gd name="T23" fmla="*/ 0 h 33"/>
                  <a:gd name="T24" fmla="*/ 1 w 32"/>
                  <a:gd name="T25" fmla="*/ 1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33">
                    <a:moveTo>
                      <a:pt x="1" y="14"/>
                    </a:moveTo>
                    <a:cubicBezTo>
                      <a:pt x="1" y="14"/>
                      <a:pt x="0" y="15"/>
                      <a:pt x="1" y="16"/>
                    </a:cubicBezTo>
                    <a:cubicBezTo>
                      <a:pt x="1" y="19"/>
                      <a:pt x="2" y="23"/>
                      <a:pt x="2" y="27"/>
                    </a:cubicBezTo>
                    <a:cubicBezTo>
                      <a:pt x="2" y="28"/>
                      <a:pt x="2" y="29"/>
                      <a:pt x="1" y="31"/>
                    </a:cubicBezTo>
                    <a:cubicBezTo>
                      <a:pt x="1" y="31"/>
                      <a:pt x="2" y="32"/>
                      <a:pt x="2" y="32"/>
                    </a:cubicBezTo>
                    <a:cubicBezTo>
                      <a:pt x="2" y="32"/>
                      <a:pt x="3" y="33"/>
                      <a:pt x="3" y="33"/>
                    </a:cubicBezTo>
                    <a:cubicBezTo>
                      <a:pt x="3" y="33"/>
                      <a:pt x="3" y="32"/>
                      <a:pt x="4" y="32"/>
                    </a:cubicBezTo>
                    <a:cubicBezTo>
                      <a:pt x="13" y="28"/>
                      <a:pt x="23" y="23"/>
                      <a:pt x="31" y="19"/>
                    </a:cubicBezTo>
                    <a:cubicBezTo>
                      <a:pt x="31" y="18"/>
                      <a:pt x="32" y="18"/>
                      <a:pt x="31" y="17"/>
                    </a:cubicBezTo>
                    <a:cubicBezTo>
                      <a:pt x="31" y="12"/>
                      <a:pt x="29" y="6"/>
                      <a:pt x="28" y="1"/>
                    </a:cubicBezTo>
                    <a:cubicBezTo>
                      <a:pt x="28" y="1"/>
                      <a:pt x="28" y="0"/>
                      <a:pt x="27" y="0"/>
                    </a:cubicBezTo>
                    <a:cubicBezTo>
                      <a:pt x="27" y="0"/>
                      <a:pt x="26" y="0"/>
                      <a:pt x="26" y="0"/>
                    </a:cubicBezTo>
                    <a:cubicBezTo>
                      <a:pt x="18" y="5"/>
                      <a:pt x="10" y="10"/>
                      <a:pt x="1" y="14"/>
                    </a:cubicBezTo>
                    <a:close/>
                  </a:path>
                </a:pathLst>
              </a:custGeom>
              <a:solidFill>
                <a:srgbClr val="804D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33"/>
              <p:cNvSpPr>
                <a:spLocks/>
              </p:cNvSpPr>
              <p:nvPr/>
            </p:nvSpPr>
            <p:spPr bwMode="auto">
              <a:xfrm>
                <a:off x="1724" y="1918"/>
                <a:ext cx="52" cy="51"/>
              </a:xfrm>
              <a:custGeom>
                <a:avLst/>
                <a:gdLst>
                  <a:gd name="T0" fmla="*/ 8 w 35"/>
                  <a:gd name="T1" fmla="*/ 34 h 35"/>
                  <a:gd name="T2" fmla="*/ 9 w 35"/>
                  <a:gd name="T3" fmla="*/ 35 h 35"/>
                  <a:gd name="T4" fmla="*/ 9 w 35"/>
                  <a:gd name="T5" fmla="*/ 35 h 35"/>
                  <a:gd name="T6" fmla="*/ 10 w 35"/>
                  <a:gd name="T7" fmla="*/ 35 h 35"/>
                  <a:gd name="T8" fmla="*/ 34 w 35"/>
                  <a:gd name="T9" fmla="*/ 20 h 35"/>
                  <a:gd name="T10" fmla="*/ 35 w 35"/>
                  <a:gd name="T11" fmla="*/ 18 h 35"/>
                  <a:gd name="T12" fmla="*/ 28 w 35"/>
                  <a:gd name="T13" fmla="*/ 1 h 35"/>
                  <a:gd name="T14" fmla="*/ 27 w 35"/>
                  <a:gd name="T15" fmla="*/ 0 h 35"/>
                  <a:gd name="T16" fmla="*/ 25 w 35"/>
                  <a:gd name="T17" fmla="*/ 1 h 35"/>
                  <a:gd name="T18" fmla="*/ 1 w 35"/>
                  <a:gd name="T19" fmla="*/ 18 h 35"/>
                  <a:gd name="T20" fmla="*/ 0 w 35"/>
                  <a:gd name="T21" fmla="*/ 20 h 35"/>
                  <a:gd name="T22" fmla="*/ 0 w 35"/>
                  <a:gd name="T23" fmla="*/ 21 h 35"/>
                  <a:gd name="T24" fmla="*/ 8 w 35"/>
                  <a:gd name="T25" fmla="*/ 34 h 35"/>
                  <a:gd name="T26" fmla="*/ 8 w 35"/>
                  <a:gd name="T27" fmla="*/ 3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35">
                    <a:moveTo>
                      <a:pt x="8" y="34"/>
                    </a:moveTo>
                    <a:cubicBezTo>
                      <a:pt x="8" y="34"/>
                      <a:pt x="8" y="35"/>
                      <a:pt x="9" y="35"/>
                    </a:cubicBezTo>
                    <a:cubicBezTo>
                      <a:pt x="9" y="35"/>
                      <a:pt x="9" y="35"/>
                      <a:pt x="9" y="35"/>
                    </a:cubicBezTo>
                    <a:cubicBezTo>
                      <a:pt x="10" y="35"/>
                      <a:pt x="10" y="35"/>
                      <a:pt x="10" y="35"/>
                    </a:cubicBezTo>
                    <a:cubicBezTo>
                      <a:pt x="19" y="31"/>
                      <a:pt x="27" y="25"/>
                      <a:pt x="34" y="20"/>
                    </a:cubicBezTo>
                    <a:cubicBezTo>
                      <a:pt x="35" y="19"/>
                      <a:pt x="35" y="18"/>
                      <a:pt x="35" y="18"/>
                    </a:cubicBezTo>
                    <a:cubicBezTo>
                      <a:pt x="33" y="12"/>
                      <a:pt x="31" y="6"/>
                      <a:pt x="28" y="1"/>
                    </a:cubicBezTo>
                    <a:cubicBezTo>
                      <a:pt x="28" y="1"/>
                      <a:pt x="27" y="0"/>
                      <a:pt x="27" y="0"/>
                    </a:cubicBezTo>
                    <a:cubicBezTo>
                      <a:pt x="26" y="0"/>
                      <a:pt x="26" y="0"/>
                      <a:pt x="25" y="1"/>
                    </a:cubicBezTo>
                    <a:cubicBezTo>
                      <a:pt x="21" y="8"/>
                      <a:pt x="12" y="14"/>
                      <a:pt x="1" y="18"/>
                    </a:cubicBezTo>
                    <a:cubicBezTo>
                      <a:pt x="0" y="19"/>
                      <a:pt x="0" y="19"/>
                      <a:pt x="0" y="20"/>
                    </a:cubicBezTo>
                    <a:cubicBezTo>
                      <a:pt x="0" y="20"/>
                      <a:pt x="0" y="21"/>
                      <a:pt x="0" y="21"/>
                    </a:cubicBezTo>
                    <a:cubicBezTo>
                      <a:pt x="4" y="25"/>
                      <a:pt x="6" y="29"/>
                      <a:pt x="8" y="34"/>
                    </a:cubicBezTo>
                    <a:cubicBezTo>
                      <a:pt x="8" y="34"/>
                      <a:pt x="8" y="34"/>
                      <a:pt x="8" y="34"/>
                    </a:cubicBezTo>
                    <a:close/>
                  </a:path>
                </a:pathLst>
              </a:custGeom>
              <a:solidFill>
                <a:srgbClr val="804D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34"/>
              <p:cNvSpPr>
                <a:spLocks/>
              </p:cNvSpPr>
              <p:nvPr/>
            </p:nvSpPr>
            <p:spPr bwMode="auto">
              <a:xfrm>
                <a:off x="1743" y="2024"/>
                <a:ext cx="44" cy="56"/>
              </a:xfrm>
              <a:custGeom>
                <a:avLst/>
                <a:gdLst>
                  <a:gd name="T0" fmla="*/ 30 w 30"/>
                  <a:gd name="T1" fmla="*/ 1 h 38"/>
                  <a:gd name="T2" fmla="*/ 30 w 30"/>
                  <a:gd name="T3" fmla="*/ 0 h 38"/>
                  <a:gd name="T4" fmla="*/ 28 w 30"/>
                  <a:gd name="T5" fmla="*/ 0 h 38"/>
                  <a:gd name="T6" fmla="*/ 1 w 30"/>
                  <a:gd name="T7" fmla="*/ 13 h 38"/>
                  <a:gd name="T8" fmla="*/ 0 w 30"/>
                  <a:gd name="T9" fmla="*/ 14 h 38"/>
                  <a:gd name="T10" fmla="*/ 0 w 30"/>
                  <a:gd name="T11" fmla="*/ 16 h 38"/>
                  <a:gd name="T12" fmla="*/ 6 w 30"/>
                  <a:gd name="T13" fmla="*/ 36 h 38"/>
                  <a:gd name="T14" fmla="*/ 7 w 30"/>
                  <a:gd name="T15" fmla="*/ 38 h 38"/>
                  <a:gd name="T16" fmla="*/ 8 w 30"/>
                  <a:gd name="T17" fmla="*/ 38 h 38"/>
                  <a:gd name="T18" fmla="*/ 8 w 30"/>
                  <a:gd name="T19" fmla="*/ 38 h 38"/>
                  <a:gd name="T20" fmla="*/ 28 w 30"/>
                  <a:gd name="T21" fmla="*/ 29 h 38"/>
                  <a:gd name="T22" fmla="*/ 29 w 30"/>
                  <a:gd name="T23" fmla="*/ 28 h 38"/>
                  <a:gd name="T24" fmla="*/ 30 w 30"/>
                  <a:gd name="T25" fmla="*/ 18 h 38"/>
                  <a:gd name="T26" fmla="*/ 30 w 30"/>
                  <a:gd name="T27" fmla="*/ 6 h 38"/>
                  <a:gd name="T28" fmla="*/ 30 w 30"/>
                  <a:gd name="T29"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38">
                    <a:moveTo>
                      <a:pt x="30" y="1"/>
                    </a:moveTo>
                    <a:cubicBezTo>
                      <a:pt x="30" y="1"/>
                      <a:pt x="30" y="0"/>
                      <a:pt x="30" y="0"/>
                    </a:cubicBezTo>
                    <a:cubicBezTo>
                      <a:pt x="29" y="0"/>
                      <a:pt x="28" y="0"/>
                      <a:pt x="28" y="0"/>
                    </a:cubicBezTo>
                    <a:cubicBezTo>
                      <a:pt x="20" y="4"/>
                      <a:pt x="11" y="9"/>
                      <a:pt x="1" y="13"/>
                    </a:cubicBezTo>
                    <a:cubicBezTo>
                      <a:pt x="1" y="14"/>
                      <a:pt x="0" y="14"/>
                      <a:pt x="0" y="14"/>
                    </a:cubicBezTo>
                    <a:cubicBezTo>
                      <a:pt x="0" y="15"/>
                      <a:pt x="0" y="15"/>
                      <a:pt x="0" y="16"/>
                    </a:cubicBezTo>
                    <a:cubicBezTo>
                      <a:pt x="3" y="22"/>
                      <a:pt x="5" y="28"/>
                      <a:pt x="6" y="36"/>
                    </a:cubicBezTo>
                    <a:cubicBezTo>
                      <a:pt x="6" y="37"/>
                      <a:pt x="7" y="37"/>
                      <a:pt x="7" y="38"/>
                    </a:cubicBezTo>
                    <a:cubicBezTo>
                      <a:pt x="7" y="38"/>
                      <a:pt x="7" y="38"/>
                      <a:pt x="8" y="38"/>
                    </a:cubicBezTo>
                    <a:cubicBezTo>
                      <a:pt x="8" y="38"/>
                      <a:pt x="8" y="38"/>
                      <a:pt x="8" y="38"/>
                    </a:cubicBezTo>
                    <a:cubicBezTo>
                      <a:pt x="15" y="35"/>
                      <a:pt x="22" y="32"/>
                      <a:pt x="28" y="29"/>
                    </a:cubicBezTo>
                    <a:cubicBezTo>
                      <a:pt x="29" y="29"/>
                      <a:pt x="29" y="29"/>
                      <a:pt x="29" y="28"/>
                    </a:cubicBezTo>
                    <a:cubicBezTo>
                      <a:pt x="29" y="24"/>
                      <a:pt x="30" y="21"/>
                      <a:pt x="30" y="18"/>
                    </a:cubicBezTo>
                    <a:cubicBezTo>
                      <a:pt x="30" y="13"/>
                      <a:pt x="30" y="9"/>
                      <a:pt x="30" y="6"/>
                    </a:cubicBezTo>
                    <a:cubicBezTo>
                      <a:pt x="30" y="4"/>
                      <a:pt x="30" y="3"/>
                      <a:pt x="30" y="1"/>
                    </a:cubicBezTo>
                    <a:close/>
                  </a:path>
                </a:pathLst>
              </a:custGeom>
              <a:solidFill>
                <a:srgbClr val="804D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35"/>
              <p:cNvSpPr>
                <a:spLocks/>
              </p:cNvSpPr>
              <p:nvPr/>
            </p:nvSpPr>
            <p:spPr bwMode="auto">
              <a:xfrm>
                <a:off x="1752" y="2073"/>
                <a:ext cx="34" cy="77"/>
              </a:xfrm>
              <a:custGeom>
                <a:avLst/>
                <a:gdLst>
                  <a:gd name="T0" fmla="*/ 22 w 23"/>
                  <a:gd name="T1" fmla="*/ 0 h 52"/>
                  <a:gd name="T2" fmla="*/ 21 w 23"/>
                  <a:gd name="T3" fmla="*/ 0 h 52"/>
                  <a:gd name="T4" fmla="*/ 2 w 23"/>
                  <a:gd name="T5" fmla="*/ 8 h 52"/>
                  <a:gd name="T6" fmla="*/ 1 w 23"/>
                  <a:gd name="T7" fmla="*/ 10 h 52"/>
                  <a:gd name="T8" fmla="*/ 1 w 23"/>
                  <a:gd name="T9" fmla="*/ 26 h 52"/>
                  <a:gd name="T10" fmla="*/ 0 w 23"/>
                  <a:gd name="T11" fmla="*/ 50 h 52"/>
                  <a:gd name="T12" fmla="*/ 1 w 23"/>
                  <a:gd name="T13" fmla="*/ 52 h 52"/>
                  <a:gd name="T14" fmla="*/ 1 w 23"/>
                  <a:gd name="T15" fmla="*/ 52 h 52"/>
                  <a:gd name="T16" fmla="*/ 3 w 23"/>
                  <a:gd name="T17" fmla="*/ 51 h 52"/>
                  <a:gd name="T18" fmla="*/ 15 w 23"/>
                  <a:gd name="T19" fmla="*/ 14 h 52"/>
                  <a:gd name="T20" fmla="*/ 18 w 23"/>
                  <a:gd name="T21" fmla="*/ 12 h 52"/>
                  <a:gd name="T22" fmla="*/ 22 w 23"/>
                  <a:gd name="T23" fmla="*/ 8 h 52"/>
                  <a:gd name="T24" fmla="*/ 23 w 23"/>
                  <a:gd name="T25" fmla="*/ 7 h 52"/>
                  <a:gd name="T26" fmla="*/ 23 w 23"/>
                  <a:gd name="T27" fmla="*/ 1 h 52"/>
                  <a:gd name="T28" fmla="*/ 22 w 23"/>
                  <a:gd name="T2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52">
                    <a:moveTo>
                      <a:pt x="22" y="0"/>
                    </a:moveTo>
                    <a:cubicBezTo>
                      <a:pt x="22" y="0"/>
                      <a:pt x="21" y="0"/>
                      <a:pt x="21" y="0"/>
                    </a:cubicBezTo>
                    <a:cubicBezTo>
                      <a:pt x="14" y="3"/>
                      <a:pt x="8" y="5"/>
                      <a:pt x="2" y="8"/>
                    </a:cubicBezTo>
                    <a:cubicBezTo>
                      <a:pt x="1" y="8"/>
                      <a:pt x="1" y="9"/>
                      <a:pt x="1" y="10"/>
                    </a:cubicBezTo>
                    <a:cubicBezTo>
                      <a:pt x="1" y="14"/>
                      <a:pt x="1" y="20"/>
                      <a:pt x="1" y="26"/>
                    </a:cubicBezTo>
                    <a:cubicBezTo>
                      <a:pt x="1" y="35"/>
                      <a:pt x="0" y="43"/>
                      <a:pt x="0" y="50"/>
                    </a:cubicBezTo>
                    <a:cubicBezTo>
                      <a:pt x="0" y="51"/>
                      <a:pt x="0" y="52"/>
                      <a:pt x="1" y="52"/>
                    </a:cubicBezTo>
                    <a:cubicBezTo>
                      <a:pt x="1" y="52"/>
                      <a:pt x="1" y="52"/>
                      <a:pt x="1" y="52"/>
                    </a:cubicBezTo>
                    <a:cubicBezTo>
                      <a:pt x="2" y="52"/>
                      <a:pt x="3" y="52"/>
                      <a:pt x="3" y="51"/>
                    </a:cubicBezTo>
                    <a:cubicBezTo>
                      <a:pt x="15" y="14"/>
                      <a:pt x="15" y="14"/>
                      <a:pt x="15" y="14"/>
                    </a:cubicBezTo>
                    <a:cubicBezTo>
                      <a:pt x="16" y="14"/>
                      <a:pt x="17" y="13"/>
                      <a:pt x="18" y="12"/>
                    </a:cubicBezTo>
                    <a:cubicBezTo>
                      <a:pt x="19" y="10"/>
                      <a:pt x="21" y="9"/>
                      <a:pt x="22" y="8"/>
                    </a:cubicBezTo>
                    <a:cubicBezTo>
                      <a:pt x="22" y="7"/>
                      <a:pt x="23" y="7"/>
                      <a:pt x="23" y="7"/>
                    </a:cubicBezTo>
                    <a:cubicBezTo>
                      <a:pt x="23" y="5"/>
                      <a:pt x="23" y="3"/>
                      <a:pt x="23" y="1"/>
                    </a:cubicBezTo>
                    <a:cubicBezTo>
                      <a:pt x="23" y="1"/>
                      <a:pt x="23" y="0"/>
                      <a:pt x="22" y="0"/>
                    </a:cubicBezTo>
                    <a:close/>
                  </a:path>
                </a:pathLst>
              </a:custGeom>
              <a:solidFill>
                <a:srgbClr val="804D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36"/>
              <p:cNvSpPr>
                <a:spLocks/>
              </p:cNvSpPr>
              <p:nvPr/>
            </p:nvSpPr>
            <p:spPr bwMode="auto">
              <a:xfrm>
                <a:off x="1734" y="1986"/>
                <a:ext cx="53" cy="54"/>
              </a:xfrm>
              <a:custGeom>
                <a:avLst/>
                <a:gdLst>
                  <a:gd name="T0" fmla="*/ 36 w 36"/>
                  <a:gd name="T1" fmla="*/ 21 h 37"/>
                  <a:gd name="T2" fmla="*/ 34 w 36"/>
                  <a:gd name="T3" fmla="*/ 1 h 37"/>
                  <a:gd name="T4" fmla="*/ 33 w 36"/>
                  <a:gd name="T5" fmla="*/ 0 h 37"/>
                  <a:gd name="T6" fmla="*/ 32 w 36"/>
                  <a:gd name="T7" fmla="*/ 0 h 37"/>
                  <a:gd name="T8" fmla="*/ 3 w 36"/>
                  <a:gd name="T9" fmla="*/ 15 h 37"/>
                  <a:gd name="T10" fmla="*/ 2 w 36"/>
                  <a:gd name="T11" fmla="*/ 17 h 37"/>
                  <a:gd name="T12" fmla="*/ 1 w 36"/>
                  <a:gd name="T13" fmla="*/ 23 h 37"/>
                  <a:gd name="T14" fmla="*/ 0 w 36"/>
                  <a:gd name="T15" fmla="*/ 31 h 37"/>
                  <a:gd name="T16" fmla="*/ 0 w 36"/>
                  <a:gd name="T17" fmla="*/ 32 h 37"/>
                  <a:gd name="T18" fmla="*/ 3 w 36"/>
                  <a:gd name="T19" fmla="*/ 36 h 37"/>
                  <a:gd name="T20" fmla="*/ 5 w 36"/>
                  <a:gd name="T21" fmla="*/ 37 h 37"/>
                  <a:gd name="T22" fmla="*/ 5 w 36"/>
                  <a:gd name="T23" fmla="*/ 37 h 37"/>
                  <a:gd name="T24" fmla="*/ 35 w 36"/>
                  <a:gd name="T25" fmla="*/ 23 h 37"/>
                  <a:gd name="T26" fmla="*/ 36 w 36"/>
                  <a:gd name="T27" fmla="*/ 2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37">
                    <a:moveTo>
                      <a:pt x="36" y="21"/>
                    </a:moveTo>
                    <a:cubicBezTo>
                      <a:pt x="36" y="15"/>
                      <a:pt x="35" y="8"/>
                      <a:pt x="34" y="1"/>
                    </a:cubicBezTo>
                    <a:cubicBezTo>
                      <a:pt x="34" y="1"/>
                      <a:pt x="34" y="0"/>
                      <a:pt x="33" y="0"/>
                    </a:cubicBezTo>
                    <a:cubicBezTo>
                      <a:pt x="33" y="0"/>
                      <a:pt x="32" y="0"/>
                      <a:pt x="32" y="0"/>
                    </a:cubicBezTo>
                    <a:cubicBezTo>
                      <a:pt x="24" y="5"/>
                      <a:pt x="14" y="11"/>
                      <a:pt x="3" y="15"/>
                    </a:cubicBezTo>
                    <a:cubicBezTo>
                      <a:pt x="3" y="15"/>
                      <a:pt x="2" y="16"/>
                      <a:pt x="2" y="17"/>
                    </a:cubicBezTo>
                    <a:cubicBezTo>
                      <a:pt x="2" y="19"/>
                      <a:pt x="2" y="21"/>
                      <a:pt x="1" y="23"/>
                    </a:cubicBezTo>
                    <a:cubicBezTo>
                      <a:pt x="1" y="25"/>
                      <a:pt x="0" y="28"/>
                      <a:pt x="0" y="31"/>
                    </a:cubicBezTo>
                    <a:cubicBezTo>
                      <a:pt x="0" y="31"/>
                      <a:pt x="0" y="32"/>
                      <a:pt x="0" y="32"/>
                    </a:cubicBezTo>
                    <a:cubicBezTo>
                      <a:pt x="1" y="33"/>
                      <a:pt x="2" y="35"/>
                      <a:pt x="3" y="36"/>
                    </a:cubicBezTo>
                    <a:cubicBezTo>
                      <a:pt x="4" y="37"/>
                      <a:pt x="4" y="37"/>
                      <a:pt x="5" y="37"/>
                    </a:cubicBezTo>
                    <a:cubicBezTo>
                      <a:pt x="5" y="37"/>
                      <a:pt x="5" y="37"/>
                      <a:pt x="5" y="37"/>
                    </a:cubicBezTo>
                    <a:cubicBezTo>
                      <a:pt x="15" y="33"/>
                      <a:pt x="25" y="29"/>
                      <a:pt x="35" y="23"/>
                    </a:cubicBezTo>
                    <a:cubicBezTo>
                      <a:pt x="36" y="23"/>
                      <a:pt x="36" y="22"/>
                      <a:pt x="36" y="21"/>
                    </a:cubicBezTo>
                    <a:close/>
                  </a:path>
                </a:pathLst>
              </a:custGeom>
              <a:solidFill>
                <a:srgbClr val="804D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37"/>
              <p:cNvSpPr>
                <a:spLocks/>
              </p:cNvSpPr>
              <p:nvPr/>
            </p:nvSpPr>
            <p:spPr bwMode="auto">
              <a:xfrm>
                <a:off x="1366" y="2023"/>
                <a:ext cx="53" cy="28"/>
              </a:xfrm>
              <a:custGeom>
                <a:avLst/>
                <a:gdLst>
                  <a:gd name="T0" fmla="*/ 34 w 36"/>
                  <a:gd name="T1" fmla="*/ 1 h 19"/>
                  <a:gd name="T2" fmla="*/ 11 w 36"/>
                  <a:gd name="T3" fmla="*/ 0 h 19"/>
                  <a:gd name="T4" fmla="*/ 2 w 36"/>
                  <a:gd name="T5" fmla="*/ 0 h 19"/>
                  <a:gd name="T6" fmla="*/ 0 w 36"/>
                  <a:gd name="T7" fmla="*/ 2 h 19"/>
                  <a:gd name="T8" fmla="*/ 0 w 36"/>
                  <a:gd name="T9" fmla="*/ 7 h 19"/>
                  <a:gd name="T10" fmla="*/ 0 w 36"/>
                  <a:gd name="T11" fmla="*/ 16 h 19"/>
                  <a:gd name="T12" fmla="*/ 2 w 36"/>
                  <a:gd name="T13" fmla="*/ 17 h 19"/>
                  <a:gd name="T14" fmla="*/ 3 w 36"/>
                  <a:gd name="T15" fmla="*/ 17 h 19"/>
                  <a:gd name="T16" fmla="*/ 28 w 36"/>
                  <a:gd name="T17" fmla="*/ 19 h 19"/>
                  <a:gd name="T18" fmla="*/ 28 w 36"/>
                  <a:gd name="T19" fmla="*/ 19 h 19"/>
                  <a:gd name="T20" fmla="*/ 29 w 36"/>
                  <a:gd name="T21" fmla="*/ 18 h 19"/>
                  <a:gd name="T22" fmla="*/ 36 w 36"/>
                  <a:gd name="T23" fmla="*/ 7 h 19"/>
                  <a:gd name="T24" fmla="*/ 36 w 36"/>
                  <a:gd name="T25" fmla="*/ 6 h 19"/>
                  <a:gd name="T26" fmla="*/ 36 w 36"/>
                  <a:gd name="T27" fmla="*/ 2 h 19"/>
                  <a:gd name="T28" fmla="*/ 34 w 36"/>
                  <a:gd name="T29"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19">
                    <a:moveTo>
                      <a:pt x="34" y="1"/>
                    </a:moveTo>
                    <a:cubicBezTo>
                      <a:pt x="27" y="1"/>
                      <a:pt x="19" y="1"/>
                      <a:pt x="11" y="0"/>
                    </a:cubicBezTo>
                    <a:cubicBezTo>
                      <a:pt x="8" y="0"/>
                      <a:pt x="5" y="0"/>
                      <a:pt x="2" y="0"/>
                    </a:cubicBezTo>
                    <a:cubicBezTo>
                      <a:pt x="1" y="0"/>
                      <a:pt x="0" y="1"/>
                      <a:pt x="0" y="2"/>
                    </a:cubicBezTo>
                    <a:cubicBezTo>
                      <a:pt x="0" y="3"/>
                      <a:pt x="0" y="5"/>
                      <a:pt x="0" y="7"/>
                    </a:cubicBezTo>
                    <a:cubicBezTo>
                      <a:pt x="0" y="9"/>
                      <a:pt x="0" y="12"/>
                      <a:pt x="0" y="16"/>
                    </a:cubicBezTo>
                    <a:cubicBezTo>
                      <a:pt x="0" y="16"/>
                      <a:pt x="1" y="17"/>
                      <a:pt x="2" y="17"/>
                    </a:cubicBezTo>
                    <a:cubicBezTo>
                      <a:pt x="3" y="17"/>
                      <a:pt x="3" y="17"/>
                      <a:pt x="3" y="17"/>
                    </a:cubicBezTo>
                    <a:cubicBezTo>
                      <a:pt x="11" y="18"/>
                      <a:pt x="20" y="19"/>
                      <a:pt x="28" y="19"/>
                    </a:cubicBezTo>
                    <a:cubicBezTo>
                      <a:pt x="28" y="19"/>
                      <a:pt x="28" y="19"/>
                      <a:pt x="28" y="19"/>
                    </a:cubicBezTo>
                    <a:cubicBezTo>
                      <a:pt x="29" y="19"/>
                      <a:pt x="29" y="19"/>
                      <a:pt x="29" y="18"/>
                    </a:cubicBezTo>
                    <a:cubicBezTo>
                      <a:pt x="31" y="14"/>
                      <a:pt x="33" y="10"/>
                      <a:pt x="36" y="7"/>
                    </a:cubicBezTo>
                    <a:cubicBezTo>
                      <a:pt x="36" y="7"/>
                      <a:pt x="36" y="6"/>
                      <a:pt x="36" y="6"/>
                    </a:cubicBezTo>
                    <a:cubicBezTo>
                      <a:pt x="36" y="5"/>
                      <a:pt x="36" y="3"/>
                      <a:pt x="36" y="2"/>
                    </a:cubicBezTo>
                    <a:cubicBezTo>
                      <a:pt x="36" y="1"/>
                      <a:pt x="35" y="1"/>
                      <a:pt x="34" y="1"/>
                    </a:cubicBezTo>
                    <a:close/>
                  </a:path>
                </a:pathLst>
              </a:custGeom>
              <a:solidFill>
                <a:srgbClr val="804D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38"/>
              <p:cNvSpPr>
                <a:spLocks/>
              </p:cNvSpPr>
              <p:nvPr/>
            </p:nvSpPr>
            <p:spPr bwMode="auto">
              <a:xfrm>
                <a:off x="1368" y="2055"/>
                <a:ext cx="38" cy="95"/>
              </a:xfrm>
              <a:custGeom>
                <a:avLst/>
                <a:gdLst>
                  <a:gd name="T0" fmla="*/ 24 w 26"/>
                  <a:gd name="T1" fmla="*/ 2 h 64"/>
                  <a:gd name="T2" fmla="*/ 2 w 26"/>
                  <a:gd name="T3" fmla="*/ 0 h 64"/>
                  <a:gd name="T4" fmla="*/ 1 w 26"/>
                  <a:gd name="T5" fmla="*/ 1 h 64"/>
                  <a:gd name="T6" fmla="*/ 0 w 26"/>
                  <a:gd name="T7" fmla="*/ 2 h 64"/>
                  <a:gd name="T8" fmla="*/ 1 w 26"/>
                  <a:gd name="T9" fmla="*/ 19 h 64"/>
                  <a:gd name="T10" fmla="*/ 1 w 26"/>
                  <a:gd name="T11" fmla="*/ 20 h 64"/>
                  <a:gd name="T12" fmla="*/ 5 w 26"/>
                  <a:gd name="T13" fmla="*/ 23 h 64"/>
                  <a:gd name="T14" fmla="*/ 8 w 26"/>
                  <a:gd name="T15" fmla="*/ 26 h 64"/>
                  <a:gd name="T16" fmla="*/ 21 w 26"/>
                  <a:gd name="T17" fmla="*/ 63 h 64"/>
                  <a:gd name="T18" fmla="*/ 22 w 26"/>
                  <a:gd name="T19" fmla="*/ 64 h 64"/>
                  <a:gd name="T20" fmla="*/ 22 w 26"/>
                  <a:gd name="T21" fmla="*/ 64 h 64"/>
                  <a:gd name="T22" fmla="*/ 24 w 26"/>
                  <a:gd name="T23" fmla="*/ 62 h 64"/>
                  <a:gd name="T24" fmla="*/ 24 w 26"/>
                  <a:gd name="T25" fmla="*/ 62 h 64"/>
                  <a:gd name="T26" fmla="*/ 22 w 26"/>
                  <a:gd name="T27" fmla="*/ 38 h 64"/>
                  <a:gd name="T28" fmla="*/ 26 w 26"/>
                  <a:gd name="T29" fmla="*/ 4 h 64"/>
                  <a:gd name="T30" fmla="*/ 25 w 26"/>
                  <a:gd name="T31" fmla="*/ 3 h 64"/>
                  <a:gd name="T32" fmla="*/ 24 w 26"/>
                  <a:gd name="T33" fmla="*/ 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64">
                    <a:moveTo>
                      <a:pt x="24" y="2"/>
                    </a:moveTo>
                    <a:cubicBezTo>
                      <a:pt x="15" y="2"/>
                      <a:pt x="8" y="1"/>
                      <a:pt x="2" y="0"/>
                    </a:cubicBezTo>
                    <a:cubicBezTo>
                      <a:pt x="1" y="0"/>
                      <a:pt x="1" y="0"/>
                      <a:pt x="1" y="1"/>
                    </a:cubicBezTo>
                    <a:cubicBezTo>
                      <a:pt x="0" y="1"/>
                      <a:pt x="0" y="2"/>
                      <a:pt x="0" y="2"/>
                    </a:cubicBezTo>
                    <a:cubicBezTo>
                      <a:pt x="0" y="7"/>
                      <a:pt x="1" y="12"/>
                      <a:pt x="1" y="19"/>
                    </a:cubicBezTo>
                    <a:cubicBezTo>
                      <a:pt x="1" y="19"/>
                      <a:pt x="1" y="19"/>
                      <a:pt x="1" y="20"/>
                    </a:cubicBezTo>
                    <a:cubicBezTo>
                      <a:pt x="3" y="21"/>
                      <a:pt x="4" y="22"/>
                      <a:pt x="5" y="23"/>
                    </a:cubicBezTo>
                    <a:cubicBezTo>
                      <a:pt x="6" y="25"/>
                      <a:pt x="7" y="26"/>
                      <a:pt x="8" y="26"/>
                    </a:cubicBezTo>
                    <a:cubicBezTo>
                      <a:pt x="21" y="63"/>
                      <a:pt x="21" y="63"/>
                      <a:pt x="21" y="63"/>
                    </a:cubicBezTo>
                    <a:cubicBezTo>
                      <a:pt x="21" y="64"/>
                      <a:pt x="21" y="64"/>
                      <a:pt x="22" y="64"/>
                    </a:cubicBezTo>
                    <a:cubicBezTo>
                      <a:pt x="22" y="64"/>
                      <a:pt x="22" y="64"/>
                      <a:pt x="22" y="64"/>
                    </a:cubicBezTo>
                    <a:cubicBezTo>
                      <a:pt x="23" y="64"/>
                      <a:pt x="24" y="63"/>
                      <a:pt x="24" y="62"/>
                    </a:cubicBezTo>
                    <a:cubicBezTo>
                      <a:pt x="24" y="62"/>
                      <a:pt x="24" y="62"/>
                      <a:pt x="24" y="62"/>
                    </a:cubicBezTo>
                    <a:cubicBezTo>
                      <a:pt x="23" y="55"/>
                      <a:pt x="22" y="47"/>
                      <a:pt x="22" y="38"/>
                    </a:cubicBezTo>
                    <a:cubicBezTo>
                      <a:pt x="22" y="27"/>
                      <a:pt x="22" y="15"/>
                      <a:pt x="26" y="4"/>
                    </a:cubicBezTo>
                    <a:cubicBezTo>
                      <a:pt x="26" y="4"/>
                      <a:pt x="26" y="3"/>
                      <a:pt x="25" y="3"/>
                    </a:cubicBezTo>
                    <a:cubicBezTo>
                      <a:pt x="25" y="2"/>
                      <a:pt x="25" y="2"/>
                      <a:pt x="24" y="2"/>
                    </a:cubicBezTo>
                    <a:close/>
                  </a:path>
                </a:pathLst>
              </a:custGeom>
              <a:solidFill>
                <a:srgbClr val="804D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39"/>
              <p:cNvSpPr>
                <a:spLocks/>
              </p:cNvSpPr>
              <p:nvPr/>
            </p:nvSpPr>
            <p:spPr bwMode="auto">
              <a:xfrm>
                <a:off x="1366" y="1989"/>
                <a:ext cx="52" cy="31"/>
              </a:xfrm>
              <a:custGeom>
                <a:avLst/>
                <a:gdLst>
                  <a:gd name="T0" fmla="*/ 2 w 35"/>
                  <a:gd name="T1" fmla="*/ 2 h 21"/>
                  <a:gd name="T2" fmla="*/ 0 w 35"/>
                  <a:gd name="T3" fmla="*/ 17 h 21"/>
                  <a:gd name="T4" fmla="*/ 2 w 35"/>
                  <a:gd name="T5" fmla="*/ 19 h 21"/>
                  <a:gd name="T6" fmla="*/ 30 w 35"/>
                  <a:gd name="T7" fmla="*/ 21 h 21"/>
                  <a:gd name="T8" fmla="*/ 33 w 35"/>
                  <a:gd name="T9" fmla="*/ 21 h 21"/>
                  <a:gd name="T10" fmla="*/ 34 w 35"/>
                  <a:gd name="T11" fmla="*/ 20 h 21"/>
                  <a:gd name="T12" fmla="*/ 35 w 35"/>
                  <a:gd name="T13" fmla="*/ 19 h 21"/>
                  <a:gd name="T14" fmla="*/ 33 w 35"/>
                  <a:gd name="T15" fmla="*/ 3 h 21"/>
                  <a:gd name="T16" fmla="*/ 33 w 35"/>
                  <a:gd name="T17" fmla="*/ 1 h 21"/>
                  <a:gd name="T18" fmla="*/ 32 w 35"/>
                  <a:gd name="T19" fmla="*/ 0 h 21"/>
                  <a:gd name="T20" fmla="*/ 31 w 35"/>
                  <a:gd name="T21" fmla="*/ 0 h 21"/>
                  <a:gd name="T22" fmla="*/ 26 w 35"/>
                  <a:gd name="T23" fmla="*/ 0 h 21"/>
                  <a:gd name="T24" fmla="*/ 8 w 35"/>
                  <a:gd name="T25" fmla="*/ 1 h 21"/>
                  <a:gd name="T26" fmla="*/ 3 w 35"/>
                  <a:gd name="T27" fmla="*/ 1 h 21"/>
                  <a:gd name="T28" fmla="*/ 2 w 35"/>
                  <a:gd name="T29"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21">
                    <a:moveTo>
                      <a:pt x="2" y="2"/>
                    </a:moveTo>
                    <a:cubicBezTo>
                      <a:pt x="1" y="7"/>
                      <a:pt x="1" y="12"/>
                      <a:pt x="0" y="17"/>
                    </a:cubicBezTo>
                    <a:cubicBezTo>
                      <a:pt x="0" y="18"/>
                      <a:pt x="1" y="19"/>
                      <a:pt x="2" y="19"/>
                    </a:cubicBezTo>
                    <a:cubicBezTo>
                      <a:pt x="13" y="20"/>
                      <a:pt x="22" y="21"/>
                      <a:pt x="30" y="21"/>
                    </a:cubicBezTo>
                    <a:cubicBezTo>
                      <a:pt x="31" y="21"/>
                      <a:pt x="32" y="21"/>
                      <a:pt x="33" y="21"/>
                    </a:cubicBezTo>
                    <a:cubicBezTo>
                      <a:pt x="34" y="21"/>
                      <a:pt x="34" y="21"/>
                      <a:pt x="34" y="20"/>
                    </a:cubicBezTo>
                    <a:cubicBezTo>
                      <a:pt x="35" y="20"/>
                      <a:pt x="35" y="20"/>
                      <a:pt x="35" y="19"/>
                    </a:cubicBezTo>
                    <a:cubicBezTo>
                      <a:pt x="34" y="14"/>
                      <a:pt x="33" y="8"/>
                      <a:pt x="33" y="3"/>
                    </a:cubicBezTo>
                    <a:cubicBezTo>
                      <a:pt x="33" y="2"/>
                      <a:pt x="33" y="2"/>
                      <a:pt x="33" y="1"/>
                    </a:cubicBezTo>
                    <a:cubicBezTo>
                      <a:pt x="33" y="1"/>
                      <a:pt x="33" y="0"/>
                      <a:pt x="32" y="0"/>
                    </a:cubicBezTo>
                    <a:cubicBezTo>
                      <a:pt x="32" y="0"/>
                      <a:pt x="32" y="0"/>
                      <a:pt x="31" y="0"/>
                    </a:cubicBezTo>
                    <a:cubicBezTo>
                      <a:pt x="29" y="0"/>
                      <a:pt x="28" y="0"/>
                      <a:pt x="26" y="0"/>
                    </a:cubicBezTo>
                    <a:cubicBezTo>
                      <a:pt x="20" y="0"/>
                      <a:pt x="14" y="1"/>
                      <a:pt x="8" y="1"/>
                    </a:cubicBezTo>
                    <a:cubicBezTo>
                      <a:pt x="6" y="1"/>
                      <a:pt x="5" y="1"/>
                      <a:pt x="3" y="1"/>
                    </a:cubicBezTo>
                    <a:cubicBezTo>
                      <a:pt x="2" y="1"/>
                      <a:pt x="2" y="1"/>
                      <a:pt x="2" y="2"/>
                    </a:cubicBezTo>
                    <a:close/>
                  </a:path>
                </a:pathLst>
              </a:custGeom>
              <a:solidFill>
                <a:srgbClr val="804D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40"/>
              <p:cNvSpPr>
                <a:spLocks/>
              </p:cNvSpPr>
              <p:nvPr/>
            </p:nvSpPr>
            <p:spPr bwMode="auto">
              <a:xfrm>
                <a:off x="1369" y="1962"/>
                <a:ext cx="49" cy="24"/>
              </a:xfrm>
              <a:custGeom>
                <a:avLst/>
                <a:gdLst>
                  <a:gd name="T0" fmla="*/ 1 w 33"/>
                  <a:gd name="T1" fmla="*/ 15 h 16"/>
                  <a:gd name="T2" fmla="*/ 2 w 33"/>
                  <a:gd name="T3" fmla="*/ 16 h 16"/>
                  <a:gd name="T4" fmla="*/ 16 w 33"/>
                  <a:gd name="T5" fmla="*/ 16 h 16"/>
                  <a:gd name="T6" fmla="*/ 29 w 33"/>
                  <a:gd name="T7" fmla="*/ 16 h 16"/>
                  <a:gd name="T8" fmla="*/ 30 w 33"/>
                  <a:gd name="T9" fmla="*/ 16 h 16"/>
                  <a:gd name="T10" fmla="*/ 31 w 33"/>
                  <a:gd name="T11" fmla="*/ 15 h 16"/>
                  <a:gd name="T12" fmla="*/ 33 w 33"/>
                  <a:gd name="T13" fmla="*/ 6 h 16"/>
                  <a:gd name="T14" fmla="*/ 32 w 33"/>
                  <a:gd name="T15" fmla="*/ 5 h 16"/>
                  <a:gd name="T16" fmla="*/ 31 w 33"/>
                  <a:gd name="T17" fmla="*/ 4 h 16"/>
                  <a:gd name="T18" fmla="*/ 5 w 33"/>
                  <a:gd name="T19" fmla="*/ 0 h 16"/>
                  <a:gd name="T20" fmla="*/ 3 w 33"/>
                  <a:gd name="T21" fmla="*/ 1 h 16"/>
                  <a:gd name="T22" fmla="*/ 1 w 33"/>
                  <a:gd name="T23" fmla="*/ 14 h 16"/>
                  <a:gd name="T24" fmla="*/ 2 w 33"/>
                  <a:gd name="T25" fmla="*/ 14 h 16"/>
                  <a:gd name="T26" fmla="*/ 0 w 33"/>
                  <a:gd name="T27" fmla="*/ 14 h 16"/>
                  <a:gd name="T28" fmla="*/ 1 w 33"/>
                  <a:gd name="T29"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16">
                    <a:moveTo>
                      <a:pt x="1" y="15"/>
                    </a:moveTo>
                    <a:cubicBezTo>
                      <a:pt x="1" y="15"/>
                      <a:pt x="1" y="16"/>
                      <a:pt x="2" y="16"/>
                    </a:cubicBezTo>
                    <a:cubicBezTo>
                      <a:pt x="6" y="16"/>
                      <a:pt x="10" y="16"/>
                      <a:pt x="16" y="16"/>
                    </a:cubicBezTo>
                    <a:cubicBezTo>
                      <a:pt x="20" y="16"/>
                      <a:pt x="24" y="16"/>
                      <a:pt x="29" y="16"/>
                    </a:cubicBezTo>
                    <a:cubicBezTo>
                      <a:pt x="30" y="16"/>
                      <a:pt x="30" y="16"/>
                      <a:pt x="30" y="16"/>
                    </a:cubicBezTo>
                    <a:cubicBezTo>
                      <a:pt x="30" y="16"/>
                      <a:pt x="31" y="15"/>
                      <a:pt x="31" y="15"/>
                    </a:cubicBezTo>
                    <a:cubicBezTo>
                      <a:pt x="31" y="12"/>
                      <a:pt x="32" y="9"/>
                      <a:pt x="33" y="6"/>
                    </a:cubicBezTo>
                    <a:cubicBezTo>
                      <a:pt x="33" y="6"/>
                      <a:pt x="33" y="5"/>
                      <a:pt x="32" y="5"/>
                    </a:cubicBezTo>
                    <a:cubicBezTo>
                      <a:pt x="32" y="5"/>
                      <a:pt x="32" y="4"/>
                      <a:pt x="31" y="4"/>
                    </a:cubicBezTo>
                    <a:cubicBezTo>
                      <a:pt x="23" y="4"/>
                      <a:pt x="14" y="2"/>
                      <a:pt x="5" y="0"/>
                    </a:cubicBezTo>
                    <a:cubicBezTo>
                      <a:pt x="4" y="0"/>
                      <a:pt x="3" y="1"/>
                      <a:pt x="3" y="1"/>
                    </a:cubicBezTo>
                    <a:cubicBezTo>
                      <a:pt x="2" y="5"/>
                      <a:pt x="1" y="10"/>
                      <a:pt x="1" y="14"/>
                    </a:cubicBezTo>
                    <a:cubicBezTo>
                      <a:pt x="2" y="14"/>
                      <a:pt x="2" y="14"/>
                      <a:pt x="2" y="14"/>
                    </a:cubicBezTo>
                    <a:cubicBezTo>
                      <a:pt x="0" y="14"/>
                      <a:pt x="0" y="14"/>
                      <a:pt x="0" y="14"/>
                    </a:cubicBezTo>
                    <a:cubicBezTo>
                      <a:pt x="0" y="14"/>
                      <a:pt x="0" y="15"/>
                      <a:pt x="1" y="15"/>
                    </a:cubicBezTo>
                    <a:close/>
                  </a:path>
                </a:pathLst>
              </a:custGeom>
              <a:solidFill>
                <a:srgbClr val="804D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41"/>
              <p:cNvSpPr>
                <a:spLocks/>
              </p:cNvSpPr>
              <p:nvPr/>
            </p:nvSpPr>
            <p:spPr bwMode="auto">
              <a:xfrm>
                <a:off x="1675" y="1753"/>
                <a:ext cx="95" cy="191"/>
              </a:xfrm>
              <a:custGeom>
                <a:avLst/>
                <a:gdLst>
                  <a:gd name="T0" fmla="*/ 62 w 64"/>
                  <a:gd name="T1" fmla="*/ 83 h 129"/>
                  <a:gd name="T2" fmla="*/ 62 w 64"/>
                  <a:gd name="T3" fmla="*/ 82 h 129"/>
                  <a:gd name="T4" fmla="*/ 2 w 64"/>
                  <a:gd name="T5" fmla="*/ 1 h 129"/>
                  <a:gd name="T6" fmla="*/ 0 w 64"/>
                  <a:gd name="T7" fmla="*/ 2 h 129"/>
                  <a:gd name="T8" fmla="*/ 1 w 64"/>
                  <a:gd name="T9" fmla="*/ 4 h 129"/>
                  <a:gd name="T10" fmla="*/ 36 w 64"/>
                  <a:gd name="T11" fmla="*/ 65 h 129"/>
                  <a:gd name="T12" fmla="*/ 35 w 64"/>
                  <a:gd name="T13" fmla="*/ 68 h 129"/>
                  <a:gd name="T14" fmla="*/ 15 w 64"/>
                  <a:gd name="T15" fmla="*/ 117 h 129"/>
                  <a:gd name="T16" fmla="*/ 15 w 64"/>
                  <a:gd name="T17" fmla="*/ 119 h 129"/>
                  <a:gd name="T18" fmla="*/ 16 w 64"/>
                  <a:gd name="T19" fmla="*/ 120 h 129"/>
                  <a:gd name="T20" fmla="*/ 31 w 64"/>
                  <a:gd name="T21" fmla="*/ 129 h 129"/>
                  <a:gd name="T22" fmla="*/ 32 w 64"/>
                  <a:gd name="T23" fmla="*/ 129 h 129"/>
                  <a:gd name="T24" fmla="*/ 33 w 64"/>
                  <a:gd name="T25" fmla="*/ 129 h 129"/>
                  <a:gd name="T26" fmla="*/ 62 w 64"/>
                  <a:gd name="T27" fmla="*/ 8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29">
                    <a:moveTo>
                      <a:pt x="62" y="83"/>
                    </a:moveTo>
                    <a:cubicBezTo>
                      <a:pt x="62" y="83"/>
                      <a:pt x="62" y="82"/>
                      <a:pt x="62" y="82"/>
                    </a:cubicBezTo>
                    <a:cubicBezTo>
                      <a:pt x="64" y="54"/>
                      <a:pt x="56" y="17"/>
                      <a:pt x="2" y="1"/>
                    </a:cubicBezTo>
                    <a:cubicBezTo>
                      <a:pt x="1" y="0"/>
                      <a:pt x="0" y="1"/>
                      <a:pt x="0" y="2"/>
                    </a:cubicBezTo>
                    <a:cubicBezTo>
                      <a:pt x="0" y="2"/>
                      <a:pt x="0" y="3"/>
                      <a:pt x="1" y="4"/>
                    </a:cubicBezTo>
                    <a:cubicBezTo>
                      <a:pt x="37" y="16"/>
                      <a:pt x="36" y="49"/>
                      <a:pt x="36" y="65"/>
                    </a:cubicBezTo>
                    <a:cubicBezTo>
                      <a:pt x="35" y="66"/>
                      <a:pt x="35" y="67"/>
                      <a:pt x="35" y="68"/>
                    </a:cubicBezTo>
                    <a:cubicBezTo>
                      <a:pt x="35" y="87"/>
                      <a:pt x="29" y="100"/>
                      <a:pt x="15" y="117"/>
                    </a:cubicBezTo>
                    <a:cubicBezTo>
                      <a:pt x="15" y="118"/>
                      <a:pt x="15" y="118"/>
                      <a:pt x="15" y="119"/>
                    </a:cubicBezTo>
                    <a:cubicBezTo>
                      <a:pt x="15" y="119"/>
                      <a:pt x="16" y="120"/>
                      <a:pt x="16" y="120"/>
                    </a:cubicBezTo>
                    <a:cubicBezTo>
                      <a:pt x="22" y="122"/>
                      <a:pt x="26" y="125"/>
                      <a:pt x="31" y="129"/>
                    </a:cubicBezTo>
                    <a:cubicBezTo>
                      <a:pt x="31" y="129"/>
                      <a:pt x="31" y="129"/>
                      <a:pt x="32" y="129"/>
                    </a:cubicBezTo>
                    <a:cubicBezTo>
                      <a:pt x="32" y="129"/>
                      <a:pt x="32" y="129"/>
                      <a:pt x="33" y="129"/>
                    </a:cubicBezTo>
                    <a:cubicBezTo>
                      <a:pt x="51" y="116"/>
                      <a:pt x="61" y="100"/>
                      <a:pt x="62" y="83"/>
                    </a:cubicBezTo>
                    <a:close/>
                  </a:path>
                </a:pathLst>
              </a:custGeom>
              <a:solidFill>
                <a:srgbClr val="804D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42"/>
              <p:cNvSpPr>
                <a:spLocks/>
              </p:cNvSpPr>
              <p:nvPr/>
            </p:nvSpPr>
            <p:spPr bwMode="auto">
              <a:xfrm>
                <a:off x="1436" y="1741"/>
                <a:ext cx="258" cy="184"/>
              </a:xfrm>
              <a:custGeom>
                <a:avLst/>
                <a:gdLst>
                  <a:gd name="T0" fmla="*/ 95 w 174"/>
                  <a:gd name="T1" fmla="*/ 0 h 124"/>
                  <a:gd name="T2" fmla="*/ 11 w 174"/>
                  <a:gd name="T3" fmla="*/ 32 h 124"/>
                  <a:gd name="T4" fmla="*/ 1 w 174"/>
                  <a:gd name="T5" fmla="*/ 34 h 124"/>
                  <a:gd name="T6" fmla="*/ 0 w 174"/>
                  <a:gd name="T7" fmla="*/ 34 h 124"/>
                  <a:gd name="T8" fmla="*/ 0 w 174"/>
                  <a:gd name="T9" fmla="*/ 36 h 124"/>
                  <a:gd name="T10" fmla="*/ 0 w 174"/>
                  <a:gd name="T11" fmla="*/ 37 h 124"/>
                  <a:gd name="T12" fmla="*/ 17 w 174"/>
                  <a:gd name="T13" fmla="*/ 50 h 124"/>
                  <a:gd name="T14" fmla="*/ 48 w 174"/>
                  <a:gd name="T15" fmla="*/ 37 h 124"/>
                  <a:gd name="T16" fmla="*/ 95 w 174"/>
                  <a:gd name="T17" fmla="*/ 20 h 124"/>
                  <a:gd name="T18" fmla="*/ 147 w 174"/>
                  <a:gd name="T19" fmla="*/ 77 h 124"/>
                  <a:gd name="T20" fmla="*/ 142 w 174"/>
                  <a:gd name="T21" fmla="*/ 97 h 124"/>
                  <a:gd name="T22" fmla="*/ 140 w 174"/>
                  <a:gd name="T23" fmla="*/ 123 h 124"/>
                  <a:gd name="T24" fmla="*/ 141 w 174"/>
                  <a:gd name="T25" fmla="*/ 124 h 124"/>
                  <a:gd name="T26" fmla="*/ 142 w 174"/>
                  <a:gd name="T27" fmla="*/ 124 h 124"/>
                  <a:gd name="T28" fmla="*/ 152 w 174"/>
                  <a:gd name="T29" fmla="*/ 123 h 124"/>
                  <a:gd name="T30" fmla="*/ 152 w 174"/>
                  <a:gd name="T31" fmla="*/ 123 h 124"/>
                  <a:gd name="T32" fmla="*/ 161 w 174"/>
                  <a:gd name="T33" fmla="*/ 124 h 124"/>
                  <a:gd name="T34" fmla="*/ 162 w 174"/>
                  <a:gd name="T35" fmla="*/ 123 h 124"/>
                  <a:gd name="T36" fmla="*/ 174 w 174"/>
                  <a:gd name="T37" fmla="*/ 83 h 124"/>
                  <a:gd name="T38" fmla="*/ 95 w 174"/>
                  <a:gd name="T39"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 h="124">
                    <a:moveTo>
                      <a:pt x="95" y="0"/>
                    </a:moveTo>
                    <a:cubicBezTo>
                      <a:pt x="66" y="0"/>
                      <a:pt x="35" y="12"/>
                      <a:pt x="11" y="32"/>
                    </a:cubicBezTo>
                    <a:cubicBezTo>
                      <a:pt x="7" y="33"/>
                      <a:pt x="4" y="34"/>
                      <a:pt x="1" y="34"/>
                    </a:cubicBezTo>
                    <a:cubicBezTo>
                      <a:pt x="1" y="34"/>
                      <a:pt x="0" y="34"/>
                      <a:pt x="0" y="34"/>
                    </a:cubicBezTo>
                    <a:cubicBezTo>
                      <a:pt x="0" y="35"/>
                      <a:pt x="0" y="35"/>
                      <a:pt x="0" y="36"/>
                    </a:cubicBezTo>
                    <a:cubicBezTo>
                      <a:pt x="0" y="37"/>
                      <a:pt x="0" y="37"/>
                      <a:pt x="0" y="37"/>
                    </a:cubicBezTo>
                    <a:cubicBezTo>
                      <a:pt x="2" y="41"/>
                      <a:pt x="6" y="50"/>
                      <a:pt x="17" y="50"/>
                    </a:cubicBezTo>
                    <a:cubicBezTo>
                      <a:pt x="30" y="50"/>
                      <a:pt x="39" y="43"/>
                      <a:pt x="48" y="37"/>
                    </a:cubicBezTo>
                    <a:cubicBezTo>
                      <a:pt x="59" y="29"/>
                      <a:pt x="72" y="20"/>
                      <a:pt x="95" y="20"/>
                    </a:cubicBezTo>
                    <a:cubicBezTo>
                      <a:pt x="118" y="20"/>
                      <a:pt x="147" y="46"/>
                      <a:pt x="147" y="77"/>
                    </a:cubicBezTo>
                    <a:cubicBezTo>
                      <a:pt x="147" y="85"/>
                      <a:pt x="144" y="91"/>
                      <a:pt x="142" y="97"/>
                    </a:cubicBezTo>
                    <a:cubicBezTo>
                      <a:pt x="138" y="105"/>
                      <a:pt x="135" y="113"/>
                      <a:pt x="140" y="123"/>
                    </a:cubicBezTo>
                    <a:cubicBezTo>
                      <a:pt x="140" y="124"/>
                      <a:pt x="141" y="124"/>
                      <a:pt x="141" y="124"/>
                    </a:cubicBezTo>
                    <a:cubicBezTo>
                      <a:pt x="142" y="124"/>
                      <a:pt x="142" y="124"/>
                      <a:pt x="142" y="124"/>
                    </a:cubicBezTo>
                    <a:cubicBezTo>
                      <a:pt x="145" y="123"/>
                      <a:pt x="149" y="123"/>
                      <a:pt x="152" y="123"/>
                    </a:cubicBezTo>
                    <a:cubicBezTo>
                      <a:pt x="152" y="123"/>
                      <a:pt x="152" y="123"/>
                      <a:pt x="152" y="123"/>
                    </a:cubicBezTo>
                    <a:cubicBezTo>
                      <a:pt x="155" y="123"/>
                      <a:pt x="158" y="123"/>
                      <a:pt x="161" y="124"/>
                    </a:cubicBezTo>
                    <a:cubicBezTo>
                      <a:pt x="162" y="124"/>
                      <a:pt x="162" y="123"/>
                      <a:pt x="162" y="123"/>
                    </a:cubicBezTo>
                    <a:cubicBezTo>
                      <a:pt x="170" y="111"/>
                      <a:pt x="174" y="98"/>
                      <a:pt x="174" y="83"/>
                    </a:cubicBezTo>
                    <a:cubicBezTo>
                      <a:pt x="174" y="49"/>
                      <a:pt x="153" y="0"/>
                      <a:pt x="95" y="0"/>
                    </a:cubicBezTo>
                    <a:close/>
                  </a:path>
                </a:pathLst>
              </a:custGeom>
              <a:solidFill>
                <a:srgbClr val="804D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43"/>
              <p:cNvSpPr>
                <a:spLocks/>
              </p:cNvSpPr>
              <p:nvPr/>
            </p:nvSpPr>
            <p:spPr bwMode="auto">
              <a:xfrm>
                <a:off x="1737" y="1977"/>
                <a:ext cx="48" cy="35"/>
              </a:xfrm>
              <a:custGeom>
                <a:avLst/>
                <a:gdLst>
                  <a:gd name="T0" fmla="*/ 3 w 32"/>
                  <a:gd name="T1" fmla="*/ 24 h 24"/>
                  <a:gd name="T2" fmla="*/ 32 w 32"/>
                  <a:gd name="T3" fmla="*/ 9 h 24"/>
                  <a:gd name="T4" fmla="*/ 32 w 32"/>
                  <a:gd name="T5" fmla="*/ 7 h 24"/>
                  <a:gd name="T6" fmla="*/ 31 w 32"/>
                  <a:gd name="T7" fmla="*/ 1 h 24"/>
                  <a:gd name="T8" fmla="*/ 30 w 32"/>
                  <a:gd name="T9" fmla="*/ 0 h 24"/>
                  <a:gd name="T10" fmla="*/ 29 w 32"/>
                  <a:gd name="T11" fmla="*/ 0 h 24"/>
                  <a:gd name="T12" fmla="*/ 2 w 32"/>
                  <a:gd name="T13" fmla="*/ 13 h 24"/>
                  <a:gd name="T14" fmla="*/ 1 w 32"/>
                  <a:gd name="T15" fmla="*/ 15 h 24"/>
                  <a:gd name="T16" fmla="*/ 0 w 32"/>
                  <a:gd name="T17" fmla="*/ 22 h 24"/>
                  <a:gd name="T18" fmla="*/ 1 w 32"/>
                  <a:gd name="T19" fmla="*/ 24 h 24"/>
                  <a:gd name="T20" fmla="*/ 2 w 32"/>
                  <a:gd name="T21" fmla="*/ 24 h 24"/>
                  <a:gd name="T22" fmla="*/ 3 w 32"/>
                  <a:gd name="T2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24">
                    <a:moveTo>
                      <a:pt x="3" y="24"/>
                    </a:moveTo>
                    <a:cubicBezTo>
                      <a:pt x="14" y="20"/>
                      <a:pt x="24" y="14"/>
                      <a:pt x="32" y="9"/>
                    </a:cubicBezTo>
                    <a:cubicBezTo>
                      <a:pt x="32" y="8"/>
                      <a:pt x="32" y="8"/>
                      <a:pt x="32" y="7"/>
                    </a:cubicBezTo>
                    <a:cubicBezTo>
                      <a:pt x="32" y="5"/>
                      <a:pt x="32" y="3"/>
                      <a:pt x="31" y="1"/>
                    </a:cubicBezTo>
                    <a:cubicBezTo>
                      <a:pt x="31" y="0"/>
                      <a:pt x="31" y="0"/>
                      <a:pt x="30" y="0"/>
                    </a:cubicBezTo>
                    <a:cubicBezTo>
                      <a:pt x="30" y="0"/>
                      <a:pt x="29" y="0"/>
                      <a:pt x="29" y="0"/>
                    </a:cubicBezTo>
                    <a:cubicBezTo>
                      <a:pt x="21" y="4"/>
                      <a:pt x="12" y="9"/>
                      <a:pt x="2" y="13"/>
                    </a:cubicBezTo>
                    <a:cubicBezTo>
                      <a:pt x="2" y="14"/>
                      <a:pt x="1" y="14"/>
                      <a:pt x="1" y="15"/>
                    </a:cubicBezTo>
                    <a:cubicBezTo>
                      <a:pt x="1" y="17"/>
                      <a:pt x="1" y="20"/>
                      <a:pt x="0" y="22"/>
                    </a:cubicBezTo>
                    <a:cubicBezTo>
                      <a:pt x="0" y="23"/>
                      <a:pt x="1" y="24"/>
                      <a:pt x="1" y="24"/>
                    </a:cubicBezTo>
                    <a:cubicBezTo>
                      <a:pt x="1" y="24"/>
                      <a:pt x="2" y="24"/>
                      <a:pt x="2" y="24"/>
                    </a:cubicBezTo>
                    <a:cubicBezTo>
                      <a:pt x="2" y="24"/>
                      <a:pt x="2" y="24"/>
                      <a:pt x="3" y="24"/>
                    </a:cubicBezTo>
                    <a:close/>
                  </a:path>
                </a:pathLst>
              </a:custGeom>
              <a:solidFill>
                <a:srgbClr val="633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44"/>
              <p:cNvSpPr>
                <a:spLocks/>
              </p:cNvSpPr>
              <p:nvPr/>
            </p:nvSpPr>
            <p:spPr bwMode="auto">
              <a:xfrm>
                <a:off x="1736" y="1943"/>
                <a:ext cx="43" cy="35"/>
              </a:xfrm>
              <a:custGeom>
                <a:avLst/>
                <a:gdLst>
                  <a:gd name="T0" fmla="*/ 2 w 29"/>
                  <a:gd name="T1" fmla="*/ 24 h 24"/>
                  <a:gd name="T2" fmla="*/ 3 w 29"/>
                  <a:gd name="T3" fmla="*/ 24 h 24"/>
                  <a:gd name="T4" fmla="*/ 4 w 29"/>
                  <a:gd name="T5" fmla="*/ 24 h 24"/>
                  <a:gd name="T6" fmla="*/ 28 w 29"/>
                  <a:gd name="T7" fmla="*/ 10 h 24"/>
                  <a:gd name="T8" fmla="*/ 29 w 29"/>
                  <a:gd name="T9" fmla="*/ 8 h 24"/>
                  <a:gd name="T10" fmla="*/ 27 w 29"/>
                  <a:gd name="T11" fmla="*/ 1 h 24"/>
                  <a:gd name="T12" fmla="*/ 27 w 29"/>
                  <a:gd name="T13" fmla="*/ 1 h 24"/>
                  <a:gd name="T14" fmla="*/ 26 w 29"/>
                  <a:gd name="T15" fmla="*/ 0 h 24"/>
                  <a:gd name="T16" fmla="*/ 24 w 29"/>
                  <a:gd name="T17" fmla="*/ 0 h 24"/>
                  <a:gd name="T18" fmla="*/ 1 w 29"/>
                  <a:gd name="T19" fmla="*/ 15 h 24"/>
                  <a:gd name="T20" fmla="*/ 0 w 29"/>
                  <a:gd name="T21" fmla="*/ 17 h 24"/>
                  <a:gd name="T22" fmla="*/ 2 w 29"/>
                  <a:gd name="T23" fmla="*/ 23 h 24"/>
                  <a:gd name="T24" fmla="*/ 2 w 29"/>
                  <a:gd name="T2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24">
                    <a:moveTo>
                      <a:pt x="2" y="24"/>
                    </a:moveTo>
                    <a:cubicBezTo>
                      <a:pt x="3" y="24"/>
                      <a:pt x="3" y="24"/>
                      <a:pt x="3" y="24"/>
                    </a:cubicBezTo>
                    <a:cubicBezTo>
                      <a:pt x="3" y="24"/>
                      <a:pt x="4" y="24"/>
                      <a:pt x="4" y="24"/>
                    </a:cubicBezTo>
                    <a:cubicBezTo>
                      <a:pt x="12" y="19"/>
                      <a:pt x="21" y="15"/>
                      <a:pt x="28" y="10"/>
                    </a:cubicBezTo>
                    <a:cubicBezTo>
                      <a:pt x="29" y="10"/>
                      <a:pt x="29" y="9"/>
                      <a:pt x="29" y="8"/>
                    </a:cubicBezTo>
                    <a:cubicBezTo>
                      <a:pt x="28" y="6"/>
                      <a:pt x="28" y="3"/>
                      <a:pt x="27" y="1"/>
                    </a:cubicBezTo>
                    <a:cubicBezTo>
                      <a:pt x="27" y="1"/>
                      <a:pt x="27" y="1"/>
                      <a:pt x="27" y="1"/>
                    </a:cubicBezTo>
                    <a:cubicBezTo>
                      <a:pt x="27" y="0"/>
                      <a:pt x="26" y="0"/>
                      <a:pt x="26" y="0"/>
                    </a:cubicBezTo>
                    <a:cubicBezTo>
                      <a:pt x="25" y="0"/>
                      <a:pt x="25" y="0"/>
                      <a:pt x="24" y="0"/>
                    </a:cubicBezTo>
                    <a:cubicBezTo>
                      <a:pt x="17" y="6"/>
                      <a:pt x="9" y="11"/>
                      <a:pt x="1" y="15"/>
                    </a:cubicBezTo>
                    <a:cubicBezTo>
                      <a:pt x="0" y="15"/>
                      <a:pt x="0" y="16"/>
                      <a:pt x="0" y="17"/>
                    </a:cubicBezTo>
                    <a:cubicBezTo>
                      <a:pt x="1" y="19"/>
                      <a:pt x="1" y="21"/>
                      <a:pt x="2" y="23"/>
                    </a:cubicBezTo>
                    <a:cubicBezTo>
                      <a:pt x="2" y="23"/>
                      <a:pt x="2" y="24"/>
                      <a:pt x="2" y="24"/>
                    </a:cubicBezTo>
                    <a:close/>
                  </a:path>
                </a:pathLst>
              </a:custGeom>
              <a:solidFill>
                <a:srgbClr val="633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45"/>
              <p:cNvSpPr>
                <a:spLocks/>
              </p:cNvSpPr>
              <p:nvPr/>
            </p:nvSpPr>
            <p:spPr bwMode="auto">
              <a:xfrm>
                <a:off x="1739" y="2015"/>
                <a:ext cx="48" cy="33"/>
              </a:xfrm>
              <a:custGeom>
                <a:avLst/>
                <a:gdLst>
                  <a:gd name="T0" fmla="*/ 33 w 33"/>
                  <a:gd name="T1" fmla="*/ 1 h 22"/>
                  <a:gd name="T2" fmla="*/ 32 w 33"/>
                  <a:gd name="T3" fmla="*/ 0 h 22"/>
                  <a:gd name="T4" fmla="*/ 31 w 33"/>
                  <a:gd name="T5" fmla="*/ 0 h 22"/>
                  <a:gd name="T6" fmla="*/ 1 w 33"/>
                  <a:gd name="T7" fmla="*/ 14 h 22"/>
                  <a:gd name="T8" fmla="*/ 0 w 33"/>
                  <a:gd name="T9" fmla="*/ 15 h 22"/>
                  <a:gd name="T10" fmla="*/ 0 w 33"/>
                  <a:gd name="T11" fmla="*/ 16 h 22"/>
                  <a:gd name="T12" fmla="*/ 3 w 33"/>
                  <a:gd name="T13" fmla="*/ 22 h 22"/>
                  <a:gd name="T14" fmla="*/ 5 w 33"/>
                  <a:gd name="T15" fmla="*/ 22 h 22"/>
                  <a:gd name="T16" fmla="*/ 5 w 33"/>
                  <a:gd name="T17" fmla="*/ 22 h 22"/>
                  <a:gd name="T18" fmla="*/ 33 w 33"/>
                  <a:gd name="T19" fmla="*/ 9 h 22"/>
                  <a:gd name="T20" fmla="*/ 33 w 33"/>
                  <a:gd name="T21" fmla="*/ 7 h 22"/>
                  <a:gd name="T22" fmla="*/ 33 w 33"/>
                  <a:gd name="T2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22">
                    <a:moveTo>
                      <a:pt x="33" y="1"/>
                    </a:moveTo>
                    <a:cubicBezTo>
                      <a:pt x="33" y="1"/>
                      <a:pt x="33" y="0"/>
                      <a:pt x="32" y="0"/>
                    </a:cubicBezTo>
                    <a:cubicBezTo>
                      <a:pt x="32" y="0"/>
                      <a:pt x="31" y="0"/>
                      <a:pt x="31" y="0"/>
                    </a:cubicBezTo>
                    <a:cubicBezTo>
                      <a:pt x="20" y="6"/>
                      <a:pt x="11" y="10"/>
                      <a:pt x="1" y="14"/>
                    </a:cubicBezTo>
                    <a:cubicBezTo>
                      <a:pt x="1" y="14"/>
                      <a:pt x="0" y="14"/>
                      <a:pt x="0" y="15"/>
                    </a:cubicBezTo>
                    <a:cubicBezTo>
                      <a:pt x="0" y="15"/>
                      <a:pt x="0" y="16"/>
                      <a:pt x="0" y="16"/>
                    </a:cubicBezTo>
                    <a:cubicBezTo>
                      <a:pt x="1" y="18"/>
                      <a:pt x="2" y="20"/>
                      <a:pt x="3" y="22"/>
                    </a:cubicBezTo>
                    <a:cubicBezTo>
                      <a:pt x="3" y="22"/>
                      <a:pt x="4" y="22"/>
                      <a:pt x="5" y="22"/>
                    </a:cubicBezTo>
                    <a:cubicBezTo>
                      <a:pt x="5" y="22"/>
                      <a:pt x="5" y="22"/>
                      <a:pt x="5" y="22"/>
                    </a:cubicBezTo>
                    <a:cubicBezTo>
                      <a:pt x="15" y="18"/>
                      <a:pt x="25" y="13"/>
                      <a:pt x="33" y="9"/>
                    </a:cubicBezTo>
                    <a:cubicBezTo>
                      <a:pt x="33" y="8"/>
                      <a:pt x="33" y="8"/>
                      <a:pt x="33" y="7"/>
                    </a:cubicBezTo>
                    <a:cubicBezTo>
                      <a:pt x="33" y="5"/>
                      <a:pt x="33" y="3"/>
                      <a:pt x="33" y="1"/>
                    </a:cubicBezTo>
                    <a:close/>
                  </a:path>
                </a:pathLst>
              </a:custGeom>
              <a:solidFill>
                <a:srgbClr val="633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46"/>
              <p:cNvSpPr>
                <a:spLocks/>
              </p:cNvSpPr>
              <p:nvPr/>
            </p:nvSpPr>
            <p:spPr bwMode="auto">
              <a:xfrm>
                <a:off x="1752" y="2063"/>
                <a:ext cx="34" cy="26"/>
              </a:xfrm>
              <a:custGeom>
                <a:avLst/>
                <a:gdLst>
                  <a:gd name="T0" fmla="*/ 22 w 23"/>
                  <a:gd name="T1" fmla="*/ 1 h 18"/>
                  <a:gd name="T2" fmla="*/ 21 w 23"/>
                  <a:gd name="T3" fmla="*/ 1 h 18"/>
                  <a:gd name="T4" fmla="*/ 1 w 23"/>
                  <a:gd name="T5" fmla="*/ 9 h 18"/>
                  <a:gd name="T6" fmla="*/ 0 w 23"/>
                  <a:gd name="T7" fmla="*/ 10 h 18"/>
                  <a:gd name="T8" fmla="*/ 1 w 23"/>
                  <a:gd name="T9" fmla="*/ 17 h 18"/>
                  <a:gd name="T10" fmla="*/ 2 w 23"/>
                  <a:gd name="T11" fmla="*/ 18 h 18"/>
                  <a:gd name="T12" fmla="*/ 2 w 23"/>
                  <a:gd name="T13" fmla="*/ 18 h 18"/>
                  <a:gd name="T14" fmla="*/ 3 w 23"/>
                  <a:gd name="T15" fmla="*/ 18 h 18"/>
                  <a:gd name="T16" fmla="*/ 22 w 23"/>
                  <a:gd name="T17" fmla="*/ 10 h 18"/>
                  <a:gd name="T18" fmla="*/ 23 w 23"/>
                  <a:gd name="T19" fmla="*/ 8 h 18"/>
                  <a:gd name="T20" fmla="*/ 23 w 23"/>
                  <a:gd name="T21" fmla="*/ 2 h 18"/>
                  <a:gd name="T22" fmla="*/ 22 w 23"/>
                  <a:gd name="T23"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18">
                    <a:moveTo>
                      <a:pt x="22" y="1"/>
                    </a:moveTo>
                    <a:cubicBezTo>
                      <a:pt x="22" y="0"/>
                      <a:pt x="21" y="0"/>
                      <a:pt x="21" y="1"/>
                    </a:cubicBezTo>
                    <a:cubicBezTo>
                      <a:pt x="14" y="4"/>
                      <a:pt x="8" y="6"/>
                      <a:pt x="1" y="9"/>
                    </a:cubicBezTo>
                    <a:cubicBezTo>
                      <a:pt x="0" y="9"/>
                      <a:pt x="0" y="10"/>
                      <a:pt x="0" y="10"/>
                    </a:cubicBezTo>
                    <a:cubicBezTo>
                      <a:pt x="0" y="13"/>
                      <a:pt x="1" y="15"/>
                      <a:pt x="1" y="17"/>
                    </a:cubicBezTo>
                    <a:cubicBezTo>
                      <a:pt x="1" y="17"/>
                      <a:pt x="1" y="18"/>
                      <a:pt x="2" y="18"/>
                    </a:cubicBezTo>
                    <a:cubicBezTo>
                      <a:pt x="2" y="18"/>
                      <a:pt x="2" y="18"/>
                      <a:pt x="2" y="18"/>
                    </a:cubicBezTo>
                    <a:cubicBezTo>
                      <a:pt x="3" y="18"/>
                      <a:pt x="3" y="18"/>
                      <a:pt x="3" y="18"/>
                    </a:cubicBezTo>
                    <a:cubicBezTo>
                      <a:pt x="9" y="15"/>
                      <a:pt x="15" y="13"/>
                      <a:pt x="22" y="10"/>
                    </a:cubicBezTo>
                    <a:cubicBezTo>
                      <a:pt x="22" y="10"/>
                      <a:pt x="23" y="9"/>
                      <a:pt x="23" y="8"/>
                    </a:cubicBezTo>
                    <a:cubicBezTo>
                      <a:pt x="23" y="6"/>
                      <a:pt x="23" y="4"/>
                      <a:pt x="23" y="2"/>
                    </a:cubicBezTo>
                    <a:cubicBezTo>
                      <a:pt x="23" y="2"/>
                      <a:pt x="23" y="1"/>
                      <a:pt x="22" y="1"/>
                    </a:cubicBezTo>
                    <a:close/>
                  </a:path>
                </a:pathLst>
              </a:custGeom>
              <a:solidFill>
                <a:srgbClr val="633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47"/>
              <p:cNvSpPr>
                <a:spLocks/>
              </p:cNvSpPr>
              <p:nvPr/>
            </p:nvSpPr>
            <p:spPr bwMode="auto">
              <a:xfrm>
                <a:off x="1366" y="2043"/>
                <a:ext cx="45" cy="20"/>
              </a:xfrm>
              <a:custGeom>
                <a:avLst/>
                <a:gdLst>
                  <a:gd name="T0" fmla="*/ 28 w 30"/>
                  <a:gd name="T1" fmla="*/ 2 h 13"/>
                  <a:gd name="T2" fmla="*/ 4 w 30"/>
                  <a:gd name="T3" fmla="*/ 0 h 13"/>
                  <a:gd name="T4" fmla="*/ 2 w 30"/>
                  <a:gd name="T5" fmla="*/ 0 h 13"/>
                  <a:gd name="T6" fmla="*/ 1 w 30"/>
                  <a:gd name="T7" fmla="*/ 0 h 13"/>
                  <a:gd name="T8" fmla="*/ 0 w 30"/>
                  <a:gd name="T9" fmla="*/ 2 h 13"/>
                  <a:gd name="T10" fmla="*/ 1 w 30"/>
                  <a:gd name="T11" fmla="*/ 6 h 13"/>
                  <a:gd name="T12" fmla="*/ 1 w 30"/>
                  <a:gd name="T13" fmla="*/ 10 h 13"/>
                  <a:gd name="T14" fmla="*/ 2 w 30"/>
                  <a:gd name="T15" fmla="*/ 12 h 13"/>
                  <a:gd name="T16" fmla="*/ 25 w 30"/>
                  <a:gd name="T17" fmla="*/ 13 h 13"/>
                  <a:gd name="T18" fmla="*/ 25 w 30"/>
                  <a:gd name="T19" fmla="*/ 13 h 13"/>
                  <a:gd name="T20" fmla="*/ 27 w 30"/>
                  <a:gd name="T21" fmla="*/ 12 h 13"/>
                  <a:gd name="T22" fmla="*/ 29 w 30"/>
                  <a:gd name="T23" fmla="*/ 4 h 13"/>
                  <a:gd name="T24" fmla="*/ 29 w 30"/>
                  <a:gd name="T25" fmla="*/ 3 h 13"/>
                  <a:gd name="T26" fmla="*/ 28 w 30"/>
                  <a:gd name="T27"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13">
                    <a:moveTo>
                      <a:pt x="28" y="2"/>
                    </a:moveTo>
                    <a:cubicBezTo>
                      <a:pt x="20" y="2"/>
                      <a:pt x="12" y="1"/>
                      <a:pt x="4" y="0"/>
                    </a:cubicBezTo>
                    <a:cubicBezTo>
                      <a:pt x="2" y="0"/>
                      <a:pt x="2" y="0"/>
                      <a:pt x="2" y="0"/>
                    </a:cubicBezTo>
                    <a:cubicBezTo>
                      <a:pt x="2" y="0"/>
                      <a:pt x="1" y="0"/>
                      <a:pt x="1" y="0"/>
                    </a:cubicBezTo>
                    <a:cubicBezTo>
                      <a:pt x="1" y="1"/>
                      <a:pt x="0" y="1"/>
                      <a:pt x="0" y="2"/>
                    </a:cubicBezTo>
                    <a:cubicBezTo>
                      <a:pt x="0" y="3"/>
                      <a:pt x="1" y="5"/>
                      <a:pt x="1" y="6"/>
                    </a:cubicBezTo>
                    <a:cubicBezTo>
                      <a:pt x="1" y="10"/>
                      <a:pt x="1" y="10"/>
                      <a:pt x="1" y="10"/>
                    </a:cubicBezTo>
                    <a:cubicBezTo>
                      <a:pt x="1" y="11"/>
                      <a:pt x="2" y="11"/>
                      <a:pt x="2" y="12"/>
                    </a:cubicBezTo>
                    <a:cubicBezTo>
                      <a:pt x="9" y="13"/>
                      <a:pt x="16" y="13"/>
                      <a:pt x="25" y="13"/>
                    </a:cubicBezTo>
                    <a:cubicBezTo>
                      <a:pt x="25" y="13"/>
                      <a:pt x="25" y="13"/>
                      <a:pt x="25" y="13"/>
                    </a:cubicBezTo>
                    <a:cubicBezTo>
                      <a:pt x="26" y="13"/>
                      <a:pt x="26" y="13"/>
                      <a:pt x="27" y="12"/>
                    </a:cubicBezTo>
                    <a:cubicBezTo>
                      <a:pt x="27" y="9"/>
                      <a:pt x="28" y="7"/>
                      <a:pt x="29" y="4"/>
                    </a:cubicBezTo>
                    <a:cubicBezTo>
                      <a:pt x="30" y="4"/>
                      <a:pt x="30" y="3"/>
                      <a:pt x="29" y="3"/>
                    </a:cubicBezTo>
                    <a:cubicBezTo>
                      <a:pt x="29" y="2"/>
                      <a:pt x="28" y="2"/>
                      <a:pt x="28" y="2"/>
                    </a:cubicBezTo>
                    <a:close/>
                  </a:path>
                </a:pathLst>
              </a:custGeom>
              <a:solidFill>
                <a:srgbClr val="633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48"/>
              <p:cNvSpPr>
                <a:spLocks/>
              </p:cNvSpPr>
              <p:nvPr/>
            </p:nvSpPr>
            <p:spPr bwMode="auto">
              <a:xfrm>
                <a:off x="1369" y="1980"/>
                <a:ext cx="46" cy="15"/>
              </a:xfrm>
              <a:custGeom>
                <a:avLst/>
                <a:gdLst>
                  <a:gd name="T0" fmla="*/ 6 w 31"/>
                  <a:gd name="T1" fmla="*/ 10 h 10"/>
                  <a:gd name="T2" fmla="*/ 24 w 31"/>
                  <a:gd name="T3" fmla="*/ 9 h 10"/>
                  <a:gd name="T4" fmla="*/ 29 w 31"/>
                  <a:gd name="T5" fmla="*/ 9 h 10"/>
                  <a:gd name="T6" fmla="*/ 31 w 31"/>
                  <a:gd name="T7" fmla="*/ 7 h 10"/>
                  <a:gd name="T8" fmla="*/ 31 w 31"/>
                  <a:gd name="T9" fmla="*/ 3 h 10"/>
                  <a:gd name="T10" fmla="*/ 31 w 31"/>
                  <a:gd name="T11" fmla="*/ 1 h 10"/>
                  <a:gd name="T12" fmla="*/ 29 w 31"/>
                  <a:gd name="T13" fmla="*/ 1 h 10"/>
                  <a:gd name="T14" fmla="*/ 28 w 31"/>
                  <a:gd name="T15" fmla="*/ 1 h 10"/>
                  <a:gd name="T16" fmla="*/ 16 w 31"/>
                  <a:gd name="T17" fmla="*/ 1 h 10"/>
                  <a:gd name="T18" fmla="*/ 2 w 31"/>
                  <a:gd name="T19" fmla="*/ 1 h 10"/>
                  <a:gd name="T20" fmla="*/ 0 w 31"/>
                  <a:gd name="T21" fmla="*/ 2 h 10"/>
                  <a:gd name="T22" fmla="*/ 0 w 31"/>
                  <a:gd name="T23" fmla="*/ 8 h 10"/>
                  <a:gd name="T24" fmla="*/ 0 w 31"/>
                  <a:gd name="T25" fmla="*/ 8 h 10"/>
                  <a:gd name="T26" fmla="*/ 1 w 31"/>
                  <a:gd name="T27" fmla="*/ 10 h 10"/>
                  <a:gd name="T28" fmla="*/ 6 w 31"/>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10">
                    <a:moveTo>
                      <a:pt x="6" y="10"/>
                    </a:moveTo>
                    <a:cubicBezTo>
                      <a:pt x="12" y="10"/>
                      <a:pt x="18" y="10"/>
                      <a:pt x="24" y="9"/>
                    </a:cubicBezTo>
                    <a:cubicBezTo>
                      <a:pt x="26" y="9"/>
                      <a:pt x="28" y="9"/>
                      <a:pt x="29" y="9"/>
                    </a:cubicBezTo>
                    <a:cubicBezTo>
                      <a:pt x="30" y="9"/>
                      <a:pt x="31" y="8"/>
                      <a:pt x="31" y="7"/>
                    </a:cubicBezTo>
                    <a:cubicBezTo>
                      <a:pt x="31" y="6"/>
                      <a:pt x="31" y="4"/>
                      <a:pt x="31" y="3"/>
                    </a:cubicBezTo>
                    <a:cubicBezTo>
                      <a:pt x="31" y="2"/>
                      <a:pt x="31" y="2"/>
                      <a:pt x="31" y="1"/>
                    </a:cubicBezTo>
                    <a:cubicBezTo>
                      <a:pt x="30" y="1"/>
                      <a:pt x="30" y="1"/>
                      <a:pt x="29" y="1"/>
                    </a:cubicBezTo>
                    <a:cubicBezTo>
                      <a:pt x="28" y="1"/>
                      <a:pt x="28" y="1"/>
                      <a:pt x="28" y="1"/>
                    </a:cubicBezTo>
                    <a:cubicBezTo>
                      <a:pt x="24" y="1"/>
                      <a:pt x="20" y="1"/>
                      <a:pt x="16" y="1"/>
                    </a:cubicBezTo>
                    <a:cubicBezTo>
                      <a:pt x="11" y="1"/>
                      <a:pt x="6" y="1"/>
                      <a:pt x="2" y="1"/>
                    </a:cubicBezTo>
                    <a:cubicBezTo>
                      <a:pt x="1" y="0"/>
                      <a:pt x="1" y="1"/>
                      <a:pt x="0" y="2"/>
                    </a:cubicBezTo>
                    <a:cubicBezTo>
                      <a:pt x="0" y="4"/>
                      <a:pt x="0" y="6"/>
                      <a:pt x="0" y="8"/>
                    </a:cubicBezTo>
                    <a:cubicBezTo>
                      <a:pt x="0" y="8"/>
                      <a:pt x="0" y="8"/>
                      <a:pt x="0" y="8"/>
                    </a:cubicBezTo>
                    <a:cubicBezTo>
                      <a:pt x="0" y="9"/>
                      <a:pt x="0" y="10"/>
                      <a:pt x="1" y="10"/>
                    </a:cubicBezTo>
                    <a:cubicBezTo>
                      <a:pt x="3" y="10"/>
                      <a:pt x="4" y="10"/>
                      <a:pt x="6" y="10"/>
                    </a:cubicBezTo>
                    <a:close/>
                  </a:path>
                </a:pathLst>
              </a:custGeom>
              <a:solidFill>
                <a:srgbClr val="633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49"/>
              <p:cNvSpPr>
                <a:spLocks/>
              </p:cNvSpPr>
              <p:nvPr/>
            </p:nvSpPr>
            <p:spPr bwMode="auto">
              <a:xfrm>
                <a:off x="1575" y="1741"/>
                <a:ext cx="159" cy="190"/>
              </a:xfrm>
              <a:custGeom>
                <a:avLst/>
                <a:gdLst>
                  <a:gd name="T0" fmla="*/ 106 w 107"/>
                  <a:gd name="T1" fmla="*/ 73 h 128"/>
                  <a:gd name="T2" fmla="*/ 69 w 107"/>
                  <a:gd name="T3" fmla="*/ 9 h 128"/>
                  <a:gd name="T4" fmla="*/ 1 w 107"/>
                  <a:gd name="T5" fmla="*/ 0 h 128"/>
                  <a:gd name="T6" fmla="*/ 0 w 107"/>
                  <a:gd name="T7" fmla="*/ 1 h 128"/>
                  <a:gd name="T8" fmla="*/ 1 w 107"/>
                  <a:gd name="T9" fmla="*/ 3 h 128"/>
                  <a:gd name="T10" fmla="*/ 77 w 107"/>
                  <a:gd name="T11" fmla="*/ 83 h 128"/>
                  <a:gd name="T12" fmla="*/ 66 w 107"/>
                  <a:gd name="T13" fmla="*/ 121 h 128"/>
                  <a:gd name="T14" fmla="*/ 66 w 107"/>
                  <a:gd name="T15" fmla="*/ 123 h 128"/>
                  <a:gd name="T16" fmla="*/ 67 w 107"/>
                  <a:gd name="T17" fmla="*/ 124 h 128"/>
                  <a:gd name="T18" fmla="*/ 83 w 107"/>
                  <a:gd name="T19" fmla="*/ 128 h 128"/>
                  <a:gd name="T20" fmla="*/ 84 w 107"/>
                  <a:gd name="T21" fmla="*/ 128 h 128"/>
                  <a:gd name="T22" fmla="*/ 85 w 107"/>
                  <a:gd name="T23" fmla="*/ 127 h 128"/>
                  <a:gd name="T24" fmla="*/ 106 w 107"/>
                  <a:gd name="T25" fmla="*/ 76 h 128"/>
                  <a:gd name="T26" fmla="*/ 106 w 107"/>
                  <a:gd name="T27" fmla="*/ 7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7" h="128">
                    <a:moveTo>
                      <a:pt x="106" y="73"/>
                    </a:moveTo>
                    <a:cubicBezTo>
                      <a:pt x="106" y="58"/>
                      <a:pt x="107" y="22"/>
                      <a:pt x="69" y="9"/>
                    </a:cubicBezTo>
                    <a:cubicBezTo>
                      <a:pt x="51" y="3"/>
                      <a:pt x="28" y="0"/>
                      <a:pt x="1" y="0"/>
                    </a:cubicBezTo>
                    <a:cubicBezTo>
                      <a:pt x="0" y="0"/>
                      <a:pt x="0" y="1"/>
                      <a:pt x="0" y="1"/>
                    </a:cubicBezTo>
                    <a:cubicBezTo>
                      <a:pt x="0" y="2"/>
                      <a:pt x="0" y="3"/>
                      <a:pt x="1" y="3"/>
                    </a:cubicBezTo>
                    <a:cubicBezTo>
                      <a:pt x="57" y="3"/>
                      <a:pt x="77" y="51"/>
                      <a:pt x="77" y="83"/>
                    </a:cubicBezTo>
                    <a:cubicBezTo>
                      <a:pt x="77" y="97"/>
                      <a:pt x="73" y="110"/>
                      <a:pt x="66" y="121"/>
                    </a:cubicBezTo>
                    <a:cubicBezTo>
                      <a:pt x="65" y="122"/>
                      <a:pt x="65" y="122"/>
                      <a:pt x="66" y="123"/>
                    </a:cubicBezTo>
                    <a:cubicBezTo>
                      <a:pt x="66" y="123"/>
                      <a:pt x="66" y="124"/>
                      <a:pt x="67" y="124"/>
                    </a:cubicBezTo>
                    <a:cubicBezTo>
                      <a:pt x="73" y="124"/>
                      <a:pt x="78" y="126"/>
                      <a:pt x="83" y="128"/>
                    </a:cubicBezTo>
                    <a:cubicBezTo>
                      <a:pt x="83" y="128"/>
                      <a:pt x="83" y="128"/>
                      <a:pt x="84" y="128"/>
                    </a:cubicBezTo>
                    <a:cubicBezTo>
                      <a:pt x="84" y="128"/>
                      <a:pt x="85" y="128"/>
                      <a:pt x="85" y="127"/>
                    </a:cubicBezTo>
                    <a:cubicBezTo>
                      <a:pt x="96" y="112"/>
                      <a:pt x="106" y="98"/>
                      <a:pt x="106" y="76"/>
                    </a:cubicBezTo>
                    <a:cubicBezTo>
                      <a:pt x="106" y="75"/>
                      <a:pt x="106" y="74"/>
                      <a:pt x="106" y="73"/>
                    </a:cubicBezTo>
                    <a:close/>
                  </a:path>
                </a:pathLst>
              </a:custGeom>
              <a:solidFill>
                <a:srgbClr val="633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50"/>
              <p:cNvSpPr>
                <a:spLocks/>
              </p:cNvSpPr>
              <p:nvPr/>
            </p:nvSpPr>
            <p:spPr bwMode="auto">
              <a:xfrm>
                <a:off x="1406" y="1766"/>
                <a:ext cx="252" cy="171"/>
              </a:xfrm>
              <a:custGeom>
                <a:avLst/>
                <a:gdLst>
                  <a:gd name="T0" fmla="*/ 115 w 170"/>
                  <a:gd name="T1" fmla="*/ 0 h 115"/>
                  <a:gd name="T2" fmla="*/ 66 w 170"/>
                  <a:gd name="T3" fmla="*/ 17 h 115"/>
                  <a:gd name="T4" fmla="*/ 37 w 170"/>
                  <a:gd name="T5" fmla="*/ 29 h 115"/>
                  <a:gd name="T6" fmla="*/ 23 w 170"/>
                  <a:gd name="T7" fmla="*/ 18 h 115"/>
                  <a:gd name="T8" fmla="*/ 23 w 170"/>
                  <a:gd name="T9" fmla="*/ 18 h 115"/>
                  <a:gd name="T10" fmla="*/ 21 w 170"/>
                  <a:gd name="T11" fmla="*/ 17 h 115"/>
                  <a:gd name="T12" fmla="*/ 7 w 170"/>
                  <a:gd name="T13" fmla="*/ 9 h 115"/>
                  <a:gd name="T14" fmla="*/ 6 w 170"/>
                  <a:gd name="T15" fmla="*/ 7 h 115"/>
                  <a:gd name="T16" fmla="*/ 4 w 170"/>
                  <a:gd name="T17" fmla="*/ 8 h 115"/>
                  <a:gd name="T18" fmla="*/ 4 w 170"/>
                  <a:gd name="T19" fmla="*/ 33 h 115"/>
                  <a:gd name="T20" fmla="*/ 28 w 170"/>
                  <a:gd name="T21" fmla="*/ 50 h 115"/>
                  <a:gd name="T22" fmla="*/ 35 w 170"/>
                  <a:gd name="T23" fmla="*/ 50 h 115"/>
                  <a:gd name="T24" fmla="*/ 35 w 170"/>
                  <a:gd name="T25" fmla="*/ 50 h 115"/>
                  <a:gd name="T26" fmla="*/ 74 w 170"/>
                  <a:gd name="T27" fmla="*/ 36 h 115"/>
                  <a:gd name="T28" fmla="*/ 100 w 170"/>
                  <a:gd name="T29" fmla="*/ 25 h 115"/>
                  <a:gd name="T30" fmla="*/ 104 w 170"/>
                  <a:gd name="T31" fmla="*/ 25 h 115"/>
                  <a:gd name="T32" fmla="*/ 142 w 170"/>
                  <a:gd name="T33" fmla="*/ 65 h 115"/>
                  <a:gd name="T34" fmla="*/ 136 w 170"/>
                  <a:gd name="T35" fmla="*/ 81 h 115"/>
                  <a:gd name="T36" fmla="*/ 131 w 170"/>
                  <a:gd name="T37" fmla="*/ 98 h 115"/>
                  <a:gd name="T38" fmla="*/ 137 w 170"/>
                  <a:gd name="T39" fmla="*/ 114 h 115"/>
                  <a:gd name="T40" fmla="*/ 138 w 170"/>
                  <a:gd name="T41" fmla="*/ 115 h 115"/>
                  <a:gd name="T42" fmla="*/ 139 w 170"/>
                  <a:gd name="T43" fmla="*/ 115 h 115"/>
                  <a:gd name="T44" fmla="*/ 144 w 170"/>
                  <a:gd name="T45" fmla="*/ 113 h 115"/>
                  <a:gd name="T46" fmla="*/ 162 w 170"/>
                  <a:gd name="T47" fmla="*/ 107 h 115"/>
                  <a:gd name="T48" fmla="*/ 163 w 170"/>
                  <a:gd name="T49" fmla="*/ 106 h 115"/>
                  <a:gd name="T50" fmla="*/ 163 w 170"/>
                  <a:gd name="T51" fmla="*/ 105 h 115"/>
                  <a:gd name="T52" fmla="*/ 165 w 170"/>
                  <a:gd name="T53" fmla="*/ 81 h 115"/>
                  <a:gd name="T54" fmla="*/ 170 w 170"/>
                  <a:gd name="T55" fmla="*/ 60 h 115"/>
                  <a:gd name="T56" fmla="*/ 115 w 170"/>
                  <a:gd name="T5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0" h="115">
                    <a:moveTo>
                      <a:pt x="115" y="0"/>
                    </a:moveTo>
                    <a:cubicBezTo>
                      <a:pt x="91" y="0"/>
                      <a:pt x="78" y="9"/>
                      <a:pt x="66" y="17"/>
                    </a:cubicBezTo>
                    <a:cubicBezTo>
                      <a:pt x="57" y="24"/>
                      <a:pt x="49" y="29"/>
                      <a:pt x="37" y="29"/>
                    </a:cubicBezTo>
                    <a:cubicBezTo>
                      <a:pt x="28" y="29"/>
                      <a:pt x="25" y="22"/>
                      <a:pt x="23" y="18"/>
                    </a:cubicBezTo>
                    <a:cubicBezTo>
                      <a:pt x="23" y="18"/>
                      <a:pt x="23" y="18"/>
                      <a:pt x="23" y="18"/>
                    </a:cubicBezTo>
                    <a:cubicBezTo>
                      <a:pt x="23" y="17"/>
                      <a:pt x="22" y="17"/>
                      <a:pt x="21" y="17"/>
                    </a:cubicBezTo>
                    <a:cubicBezTo>
                      <a:pt x="14" y="17"/>
                      <a:pt x="7" y="13"/>
                      <a:pt x="7" y="9"/>
                    </a:cubicBezTo>
                    <a:cubicBezTo>
                      <a:pt x="7" y="8"/>
                      <a:pt x="7" y="8"/>
                      <a:pt x="6" y="7"/>
                    </a:cubicBezTo>
                    <a:cubicBezTo>
                      <a:pt x="6" y="7"/>
                      <a:pt x="5" y="7"/>
                      <a:pt x="4" y="8"/>
                    </a:cubicBezTo>
                    <a:cubicBezTo>
                      <a:pt x="0" y="15"/>
                      <a:pt x="0" y="25"/>
                      <a:pt x="4" y="33"/>
                    </a:cubicBezTo>
                    <a:cubicBezTo>
                      <a:pt x="9" y="42"/>
                      <a:pt x="18" y="48"/>
                      <a:pt x="28" y="50"/>
                    </a:cubicBezTo>
                    <a:cubicBezTo>
                      <a:pt x="30" y="50"/>
                      <a:pt x="33" y="50"/>
                      <a:pt x="35" y="50"/>
                    </a:cubicBezTo>
                    <a:cubicBezTo>
                      <a:pt x="35" y="50"/>
                      <a:pt x="35" y="50"/>
                      <a:pt x="35" y="50"/>
                    </a:cubicBezTo>
                    <a:cubicBezTo>
                      <a:pt x="51" y="50"/>
                      <a:pt x="63" y="43"/>
                      <a:pt x="74" y="36"/>
                    </a:cubicBezTo>
                    <a:cubicBezTo>
                      <a:pt x="83" y="31"/>
                      <a:pt x="91" y="26"/>
                      <a:pt x="100" y="25"/>
                    </a:cubicBezTo>
                    <a:cubicBezTo>
                      <a:pt x="102" y="25"/>
                      <a:pt x="103" y="25"/>
                      <a:pt x="104" y="25"/>
                    </a:cubicBezTo>
                    <a:cubicBezTo>
                      <a:pt x="138" y="25"/>
                      <a:pt x="142" y="53"/>
                      <a:pt x="142" y="65"/>
                    </a:cubicBezTo>
                    <a:cubicBezTo>
                      <a:pt x="142" y="71"/>
                      <a:pt x="139" y="76"/>
                      <a:pt x="136" y="81"/>
                    </a:cubicBezTo>
                    <a:cubicBezTo>
                      <a:pt x="134" y="86"/>
                      <a:pt x="131" y="92"/>
                      <a:pt x="131" y="98"/>
                    </a:cubicBezTo>
                    <a:cubicBezTo>
                      <a:pt x="131" y="104"/>
                      <a:pt x="133" y="110"/>
                      <a:pt x="137" y="114"/>
                    </a:cubicBezTo>
                    <a:cubicBezTo>
                      <a:pt x="138" y="114"/>
                      <a:pt x="138" y="115"/>
                      <a:pt x="138" y="115"/>
                    </a:cubicBezTo>
                    <a:cubicBezTo>
                      <a:pt x="139" y="115"/>
                      <a:pt x="139" y="115"/>
                      <a:pt x="139" y="115"/>
                    </a:cubicBezTo>
                    <a:cubicBezTo>
                      <a:pt x="141" y="114"/>
                      <a:pt x="142" y="113"/>
                      <a:pt x="144" y="113"/>
                    </a:cubicBezTo>
                    <a:cubicBezTo>
                      <a:pt x="150" y="111"/>
                      <a:pt x="156" y="108"/>
                      <a:pt x="162" y="107"/>
                    </a:cubicBezTo>
                    <a:cubicBezTo>
                      <a:pt x="162" y="107"/>
                      <a:pt x="163" y="107"/>
                      <a:pt x="163" y="106"/>
                    </a:cubicBezTo>
                    <a:cubicBezTo>
                      <a:pt x="163" y="106"/>
                      <a:pt x="163" y="105"/>
                      <a:pt x="163" y="105"/>
                    </a:cubicBezTo>
                    <a:cubicBezTo>
                      <a:pt x="159" y="96"/>
                      <a:pt x="162" y="89"/>
                      <a:pt x="165" y="81"/>
                    </a:cubicBezTo>
                    <a:cubicBezTo>
                      <a:pt x="167" y="75"/>
                      <a:pt x="170" y="69"/>
                      <a:pt x="170" y="60"/>
                    </a:cubicBezTo>
                    <a:cubicBezTo>
                      <a:pt x="170" y="27"/>
                      <a:pt x="140" y="0"/>
                      <a:pt x="115" y="0"/>
                    </a:cubicBezTo>
                    <a:close/>
                  </a:path>
                </a:pathLst>
              </a:custGeom>
              <a:solidFill>
                <a:srgbClr val="633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51"/>
              <p:cNvSpPr>
                <a:spLocks/>
              </p:cNvSpPr>
              <p:nvPr/>
            </p:nvSpPr>
            <p:spPr bwMode="auto">
              <a:xfrm>
                <a:off x="1359" y="1872"/>
                <a:ext cx="117" cy="63"/>
              </a:xfrm>
              <a:custGeom>
                <a:avLst/>
                <a:gdLst>
                  <a:gd name="T0" fmla="*/ 49 w 79"/>
                  <a:gd name="T1" fmla="*/ 15 h 43"/>
                  <a:gd name="T2" fmla="*/ 4 w 79"/>
                  <a:gd name="T3" fmla="*/ 0 h 43"/>
                  <a:gd name="T4" fmla="*/ 2 w 79"/>
                  <a:gd name="T5" fmla="*/ 1 h 43"/>
                  <a:gd name="T6" fmla="*/ 2 w 79"/>
                  <a:gd name="T7" fmla="*/ 3 h 43"/>
                  <a:gd name="T8" fmla="*/ 2 w 79"/>
                  <a:gd name="T9" fmla="*/ 4 h 43"/>
                  <a:gd name="T10" fmla="*/ 0 w 79"/>
                  <a:gd name="T11" fmla="*/ 16 h 43"/>
                  <a:gd name="T12" fmla="*/ 0 w 79"/>
                  <a:gd name="T13" fmla="*/ 17 h 43"/>
                  <a:gd name="T14" fmla="*/ 48 w 79"/>
                  <a:gd name="T15" fmla="*/ 43 h 43"/>
                  <a:gd name="T16" fmla="*/ 78 w 79"/>
                  <a:gd name="T17" fmla="*/ 36 h 43"/>
                  <a:gd name="T18" fmla="*/ 79 w 79"/>
                  <a:gd name="T19" fmla="*/ 34 h 43"/>
                  <a:gd name="T20" fmla="*/ 49 w 79"/>
                  <a:gd name="T21" fmla="*/ 1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43">
                    <a:moveTo>
                      <a:pt x="49" y="15"/>
                    </a:moveTo>
                    <a:cubicBezTo>
                      <a:pt x="36" y="13"/>
                      <a:pt x="21" y="11"/>
                      <a:pt x="4" y="0"/>
                    </a:cubicBezTo>
                    <a:cubicBezTo>
                      <a:pt x="3" y="0"/>
                      <a:pt x="2" y="0"/>
                      <a:pt x="2" y="1"/>
                    </a:cubicBezTo>
                    <a:cubicBezTo>
                      <a:pt x="1" y="1"/>
                      <a:pt x="1" y="2"/>
                      <a:pt x="2" y="3"/>
                    </a:cubicBezTo>
                    <a:cubicBezTo>
                      <a:pt x="2" y="3"/>
                      <a:pt x="2" y="3"/>
                      <a:pt x="2" y="4"/>
                    </a:cubicBezTo>
                    <a:cubicBezTo>
                      <a:pt x="1" y="8"/>
                      <a:pt x="0" y="12"/>
                      <a:pt x="0" y="16"/>
                    </a:cubicBezTo>
                    <a:cubicBezTo>
                      <a:pt x="0" y="16"/>
                      <a:pt x="0" y="17"/>
                      <a:pt x="0" y="17"/>
                    </a:cubicBezTo>
                    <a:cubicBezTo>
                      <a:pt x="7" y="29"/>
                      <a:pt x="24" y="43"/>
                      <a:pt x="48" y="43"/>
                    </a:cubicBezTo>
                    <a:cubicBezTo>
                      <a:pt x="58" y="43"/>
                      <a:pt x="68" y="40"/>
                      <a:pt x="78" y="36"/>
                    </a:cubicBezTo>
                    <a:cubicBezTo>
                      <a:pt x="79" y="36"/>
                      <a:pt x="79" y="35"/>
                      <a:pt x="79" y="34"/>
                    </a:cubicBezTo>
                    <a:cubicBezTo>
                      <a:pt x="77" y="19"/>
                      <a:pt x="64" y="18"/>
                      <a:pt x="49" y="15"/>
                    </a:cubicBezTo>
                    <a:close/>
                  </a:path>
                </a:pathLst>
              </a:custGeom>
              <a:solidFill>
                <a:srgbClr val="633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52"/>
              <p:cNvSpPr>
                <a:spLocks/>
              </p:cNvSpPr>
              <p:nvPr/>
            </p:nvSpPr>
            <p:spPr bwMode="auto">
              <a:xfrm>
                <a:off x="1387" y="1796"/>
                <a:ext cx="191" cy="147"/>
              </a:xfrm>
              <a:custGeom>
                <a:avLst/>
                <a:gdLst>
                  <a:gd name="T0" fmla="*/ 104 w 129"/>
                  <a:gd name="T1" fmla="*/ 32 h 99"/>
                  <a:gd name="T2" fmla="*/ 80 w 129"/>
                  <a:gd name="T3" fmla="*/ 34 h 99"/>
                  <a:gd name="T4" fmla="*/ 56 w 129"/>
                  <a:gd name="T5" fmla="*/ 36 h 99"/>
                  <a:gd name="T6" fmla="*/ 6 w 129"/>
                  <a:gd name="T7" fmla="*/ 2 h 99"/>
                  <a:gd name="T8" fmla="*/ 5 w 129"/>
                  <a:gd name="T9" fmla="*/ 0 h 99"/>
                  <a:gd name="T10" fmla="*/ 3 w 129"/>
                  <a:gd name="T11" fmla="*/ 1 h 99"/>
                  <a:gd name="T12" fmla="*/ 0 w 129"/>
                  <a:gd name="T13" fmla="*/ 17 h 99"/>
                  <a:gd name="T14" fmla="*/ 0 w 129"/>
                  <a:gd name="T15" fmla="*/ 23 h 99"/>
                  <a:gd name="T16" fmla="*/ 1 w 129"/>
                  <a:gd name="T17" fmla="*/ 24 h 99"/>
                  <a:gd name="T18" fmla="*/ 2 w 129"/>
                  <a:gd name="T19" fmla="*/ 25 h 99"/>
                  <a:gd name="T20" fmla="*/ 6 w 129"/>
                  <a:gd name="T21" fmla="*/ 30 h 99"/>
                  <a:gd name="T22" fmla="*/ 58 w 129"/>
                  <a:gd name="T23" fmla="*/ 52 h 99"/>
                  <a:gd name="T24" fmla="*/ 89 w 129"/>
                  <a:gd name="T25" fmla="*/ 73 h 99"/>
                  <a:gd name="T26" fmla="*/ 88 w 129"/>
                  <a:gd name="T27" fmla="*/ 81 h 99"/>
                  <a:gd name="T28" fmla="*/ 87 w 129"/>
                  <a:gd name="T29" fmla="*/ 87 h 99"/>
                  <a:gd name="T30" fmla="*/ 88 w 129"/>
                  <a:gd name="T31" fmla="*/ 89 h 99"/>
                  <a:gd name="T32" fmla="*/ 99 w 129"/>
                  <a:gd name="T33" fmla="*/ 93 h 99"/>
                  <a:gd name="T34" fmla="*/ 120 w 129"/>
                  <a:gd name="T35" fmla="*/ 99 h 99"/>
                  <a:gd name="T36" fmla="*/ 120 w 129"/>
                  <a:gd name="T37" fmla="*/ 99 h 99"/>
                  <a:gd name="T38" fmla="*/ 120 w 129"/>
                  <a:gd name="T39" fmla="*/ 99 h 99"/>
                  <a:gd name="T40" fmla="*/ 122 w 129"/>
                  <a:gd name="T41" fmla="*/ 97 h 99"/>
                  <a:gd name="T42" fmla="*/ 121 w 129"/>
                  <a:gd name="T43" fmla="*/ 96 h 99"/>
                  <a:gd name="T44" fmla="*/ 119 w 129"/>
                  <a:gd name="T45" fmla="*/ 86 h 99"/>
                  <a:gd name="T46" fmla="*/ 124 w 129"/>
                  <a:gd name="T47" fmla="*/ 70 h 99"/>
                  <a:gd name="T48" fmla="*/ 129 w 129"/>
                  <a:gd name="T49" fmla="*/ 52 h 99"/>
                  <a:gd name="T50" fmla="*/ 104 w 129"/>
                  <a:gd name="T51" fmla="*/ 3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9" h="99">
                    <a:moveTo>
                      <a:pt x="104" y="32"/>
                    </a:moveTo>
                    <a:cubicBezTo>
                      <a:pt x="96" y="32"/>
                      <a:pt x="88" y="33"/>
                      <a:pt x="80" y="34"/>
                    </a:cubicBezTo>
                    <a:cubicBezTo>
                      <a:pt x="72" y="35"/>
                      <a:pt x="64" y="36"/>
                      <a:pt x="56" y="36"/>
                    </a:cubicBezTo>
                    <a:cubicBezTo>
                      <a:pt x="26" y="36"/>
                      <a:pt x="8" y="24"/>
                      <a:pt x="6" y="2"/>
                    </a:cubicBezTo>
                    <a:cubicBezTo>
                      <a:pt x="6" y="1"/>
                      <a:pt x="6" y="0"/>
                      <a:pt x="5" y="0"/>
                    </a:cubicBezTo>
                    <a:cubicBezTo>
                      <a:pt x="4" y="0"/>
                      <a:pt x="4" y="0"/>
                      <a:pt x="3" y="1"/>
                    </a:cubicBezTo>
                    <a:cubicBezTo>
                      <a:pt x="1" y="6"/>
                      <a:pt x="0" y="11"/>
                      <a:pt x="0" y="17"/>
                    </a:cubicBezTo>
                    <a:cubicBezTo>
                      <a:pt x="0" y="19"/>
                      <a:pt x="0" y="21"/>
                      <a:pt x="0" y="23"/>
                    </a:cubicBezTo>
                    <a:cubicBezTo>
                      <a:pt x="0" y="24"/>
                      <a:pt x="0" y="24"/>
                      <a:pt x="1" y="24"/>
                    </a:cubicBezTo>
                    <a:cubicBezTo>
                      <a:pt x="1" y="25"/>
                      <a:pt x="1" y="25"/>
                      <a:pt x="2" y="25"/>
                    </a:cubicBezTo>
                    <a:cubicBezTo>
                      <a:pt x="3" y="27"/>
                      <a:pt x="4" y="29"/>
                      <a:pt x="6" y="30"/>
                    </a:cubicBezTo>
                    <a:cubicBezTo>
                      <a:pt x="22" y="46"/>
                      <a:pt x="42" y="49"/>
                      <a:pt x="58" y="52"/>
                    </a:cubicBezTo>
                    <a:cubicBezTo>
                      <a:pt x="76" y="55"/>
                      <a:pt x="89" y="57"/>
                      <a:pt x="89" y="73"/>
                    </a:cubicBezTo>
                    <a:cubicBezTo>
                      <a:pt x="89" y="75"/>
                      <a:pt x="88" y="78"/>
                      <a:pt x="88" y="81"/>
                    </a:cubicBezTo>
                    <a:cubicBezTo>
                      <a:pt x="88" y="83"/>
                      <a:pt x="87" y="85"/>
                      <a:pt x="87" y="87"/>
                    </a:cubicBezTo>
                    <a:cubicBezTo>
                      <a:pt x="87" y="88"/>
                      <a:pt x="88" y="89"/>
                      <a:pt x="88" y="89"/>
                    </a:cubicBezTo>
                    <a:cubicBezTo>
                      <a:pt x="92" y="90"/>
                      <a:pt x="96" y="91"/>
                      <a:pt x="99" y="93"/>
                    </a:cubicBezTo>
                    <a:cubicBezTo>
                      <a:pt x="106" y="95"/>
                      <a:pt x="113" y="98"/>
                      <a:pt x="120" y="99"/>
                    </a:cubicBezTo>
                    <a:cubicBezTo>
                      <a:pt x="120" y="99"/>
                      <a:pt x="120" y="99"/>
                      <a:pt x="120" y="99"/>
                    </a:cubicBezTo>
                    <a:cubicBezTo>
                      <a:pt x="120" y="99"/>
                      <a:pt x="120" y="99"/>
                      <a:pt x="120" y="99"/>
                    </a:cubicBezTo>
                    <a:cubicBezTo>
                      <a:pt x="121" y="99"/>
                      <a:pt x="122" y="98"/>
                      <a:pt x="122" y="97"/>
                    </a:cubicBezTo>
                    <a:cubicBezTo>
                      <a:pt x="122" y="97"/>
                      <a:pt x="122" y="97"/>
                      <a:pt x="121" y="96"/>
                    </a:cubicBezTo>
                    <a:cubicBezTo>
                      <a:pt x="120" y="93"/>
                      <a:pt x="119" y="90"/>
                      <a:pt x="119" y="86"/>
                    </a:cubicBezTo>
                    <a:cubicBezTo>
                      <a:pt x="119" y="81"/>
                      <a:pt x="121" y="76"/>
                      <a:pt x="124" y="70"/>
                    </a:cubicBezTo>
                    <a:cubicBezTo>
                      <a:pt x="127" y="64"/>
                      <a:pt x="129" y="58"/>
                      <a:pt x="129" y="52"/>
                    </a:cubicBezTo>
                    <a:cubicBezTo>
                      <a:pt x="129" y="43"/>
                      <a:pt x="125" y="32"/>
                      <a:pt x="104" y="32"/>
                    </a:cubicBezTo>
                    <a:close/>
                  </a:path>
                </a:pathLst>
              </a:custGeom>
              <a:solidFill>
                <a:srgbClr val="633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53"/>
              <p:cNvSpPr>
                <a:spLocks/>
              </p:cNvSpPr>
              <p:nvPr/>
            </p:nvSpPr>
            <p:spPr bwMode="auto">
              <a:xfrm>
                <a:off x="1719" y="1873"/>
                <a:ext cx="54" cy="76"/>
              </a:xfrm>
              <a:custGeom>
                <a:avLst/>
                <a:gdLst>
                  <a:gd name="T0" fmla="*/ 32 w 36"/>
                  <a:gd name="T1" fmla="*/ 1 h 51"/>
                  <a:gd name="T2" fmla="*/ 30 w 36"/>
                  <a:gd name="T3" fmla="*/ 0 h 51"/>
                  <a:gd name="T4" fmla="*/ 29 w 36"/>
                  <a:gd name="T5" fmla="*/ 2 h 51"/>
                  <a:gd name="T6" fmla="*/ 1 w 36"/>
                  <a:gd name="T7" fmla="*/ 46 h 51"/>
                  <a:gd name="T8" fmla="*/ 0 w 36"/>
                  <a:gd name="T9" fmla="*/ 47 h 51"/>
                  <a:gd name="T10" fmla="*/ 1 w 36"/>
                  <a:gd name="T11" fmla="*/ 48 h 51"/>
                  <a:gd name="T12" fmla="*/ 3 w 36"/>
                  <a:gd name="T13" fmla="*/ 51 h 51"/>
                  <a:gd name="T14" fmla="*/ 5 w 36"/>
                  <a:gd name="T15" fmla="*/ 51 h 51"/>
                  <a:gd name="T16" fmla="*/ 5 w 36"/>
                  <a:gd name="T17" fmla="*/ 51 h 51"/>
                  <a:gd name="T18" fmla="*/ 31 w 36"/>
                  <a:gd name="T19" fmla="*/ 33 h 51"/>
                  <a:gd name="T20" fmla="*/ 36 w 36"/>
                  <a:gd name="T21" fmla="*/ 17 h 51"/>
                  <a:gd name="T22" fmla="*/ 32 w 36"/>
                  <a:gd name="T23" fmla="*/ 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51">
                    <a:moveTo>
                      <a:pt x="32" y="1"/>
                    </a:moveTo>
                    <a:cubicBezTo>
                      <a:pt x="31" y="1"/>
                      <a:pt x="31" y="0"/>
                      <a:pt x="30" y="0"/>
                    </a:cubicBezTo>
                    <a:cubicBezTo>
                      <a:pt x="29" y="1"/>
                      <a:pt x="29" y="1"/>
                      <a:pt x="29" y="2"/>
                    </a:cubicBezTo>
                    <a:cubicBezTo>
                      <a:pt x="27" y="18"/>
                      <a:pt x="18" y="33"/>
                      <a:pt x="1" y="46"/>
                    </a:cubicBezTo>
                    <a:cubicBezTo>
                      <a:pt x="0" y="46"/>
                      <a:pt x="0" y="46"/>
                      <a:pt x="0" y="47"/>
                    </a:cubicBezTo>
                    <a:cubicBezTo>
                      <a:pt x="0" y="47"/>
                      <a:pt x="0" y="48"/>
                      <a:pt x="1" y="48"/>
                    </a:cubicBezTo>
                    <a:cubicBezTo>
                      <a:pt x="2" y="49"/>
                      <a:pt x="3" y="50"/>
                      <a:pt x="3" y="51"/>
                    </a:cubicBezTo>
                    <a:cubicBezTo>
                      <a:pt x="4" y="51"/>
                      <a:pt x="4" y="51"/>
                      <a:pt x="5" y="51"/>
                    </a:cubicBezTo>
                    <a:cubicBezTo>
                      <a:pt x="5" y="51"/>
                      <a:pt x="5" y="51"/>
                      <a:pt x="5" y="51"/>
                    </a:cubicBezTo>
                    <a:cubicBezTo>
                      <a:pt x="17" y="47"/>
                      <a:pt x="26" y="40"/>
                      <a:pt x="31" y="33"/>
                    </a:cubicBezTo>
                    <a:cubicBezTo>
                      <a:pt x="34" y="28"/>
                      <a:pt x="36" y="22"/>
                      <a:pt x="36" y="17"/>
                    </a:cubicBezTo>
                    <a:cubicBezTo>
                      <a:pt x="36" y="12"/>
                      <a:pt x="35" y="7"/>
                      <a:pt x="32" y="1"/>
                    </a:cubicBezTo>
                    <a:close/>
                  </a:path>
                </a:pathLst>
              </a:custGeom>
              <a:solidFill>
                <a:srgbClr val="633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54"/>
              <p:cNvSpPr>
                <a:spLocks/>
              </p:cNvSpPr>
              <p:nvPr/>
            </p:nvSpPr>
            <p:spPr bwMode="auto">
              <a:xfrm>
                <a:off x="1373" y="1952"/>
                <a:ext cx="46" cy="22"/>
              </a:xfrm>
              <a:custGeom>
                <a:avLst/>
                <a:gdLst>
                  <a:gd name="T0" fmla="*/ 30 w 31"/>
                  <a:gd name="T1" fmla="*/ 7 h 15"/>
                  <a:gd name="T2" fmla="*/ 4 w 31"/>
                  <a:gd name="T3" fmla="*/ 1 h 15"/>
                  <a:gd name="T4" fmla="*/ 2 w 31"/>
                  <a:gd name="T5" fmla="*/ 1 h 15"/>
                  <a:gd name="T6" fmla="*/ 2 w 31"/>
                  <a:gd name="T7" fmla="*/ 2 h 15"/>
                  <a:gd name="T8" fmla="*/ 0 w 31"/>
                  <a:gd name="T9" fmla="*/ 8 h 15"/>
                  <a:gd name="T10" fmla="*/ 0 w 31"/>
                  <a:gd name="T11" fmla="*/ 8 h 15"/>
                  <a:gd name="T12" fmla="*/ 0 w 31"/>
                  <a:gd name="T13" fmla="*/ 8 h 15"/>
                  <a:gd name="T14" fmla="*/ 0 w 31"/>
                  <a:gd name="T15" fmla="*/ 10 h 15"/>
                  <a:gd name="T16" fmla="*/ 1 w 31"/>
                  <a:gd name="T17" fmla="*/ 10 h 15"/>
                  <a:gd name="T18" fmla="*/ 28 w 31"/>
                  <a:gd name="T19" fmla="*/ 15 h 15"/>
                  <a:gd name="T20" fmla="*/ 28 w 31"/>
                  <a:gd name="T21" fmla="*/ 15 h 15"/>
                  <a:gd name="T22" fmla="*/ 30 w 31"/>
                  <a:gd name="T23" fmla="*/ 13 h 15"/>
                  <a:gd name="T24" fmla="*/ 31 w 31"/>
                  <a:gd name="T25" fmla="*/ 10 h 15"/>
                  <a:gd name="T26" fmla="*/ 31 w 31"/>
                  <a:gd name="T27" fmla="*/ 8 h 15"/>
                  <a:gd name="T28" fmla="*/ 30 w 31"/>
                  <a:gd name="T29"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15">
                    <a:moveTo>
                      <a:pt x="30" y="7"/>
                    </a:moveTo>
                    <a:cubicBezTo>
                      <a:pt x="20" y="5"/>
                      <a:pt x="11" y="3"/>
                      <a:pt x="4" y="1"/>
                    </a:cubicBezTo>
                    <a:cubicBezTo>
                      <a:pt x="3" y="0"/>
                      <a:pt x="3" y="1"/>
                      <a:pt x="2" y="1"/>
                    </a:cubicBezTo>
                    <a:cubicBezTo>
                      <a:pt x="2" y="1"/>
                      <a:pt x="2" y="1"/>
                      <a:pt x="2" y="2"/>
                    </a:cubicBezTo>
                    <a:cubicBezTo>
                      <a:pt x="1" y="4"/>
                      <a:pt x="0" y="6"/>
                      <a:pt x="0" y="8"/>
                    </a:cubicBezTo>
                    <a:cubicBezTo>
                      <a:pt x="0" y="8"/>
                      <a:pt x="0" y="8"/>
                      <a:pt x="0" y="8"/>
                    </a:cubicBezTo>
                    <a:cubicBezTo>
                      <a:pt x="0" y="8"/>
                      <a:pt x="0" y="8"/>
                      <a:pt x="0" y="8"/>
                    </a:cubicBezTo>
                    <a:cubicBezTo>
                      <a:pt x="0" y="9"/>
                      <a:pt x="0" y="9"/>
                      <a:pt x="0" y="10"/>
                    </a:cubicBezTo>
                    <a:cubicBezTo>
                      <a:pt x="0" y="10"/>
                      <a:pt x="1" y="10"/>
                      <a:pt x="1" y="10"/>
                    </a:cubicBezTo>
                    <a:cubicBezTo>
                      <a:pt x="10" y="12"/>
                      <a:pt x="19" y="14"/>
                      <a:pt x="28" y="15"/>
                    </a:cubicBezTo>
                    <a:cubicBezTo>
                      <a:pt x="28" y="15"/>
                      <a:pt x="28" y="15"/>
                      <a:pt x="28" y="15"/>
                    </a:cubicBezTo>
                    <a:cubicBezTo>
                      <a:pt x="29" y="15"/>
                      <a:pt x="29" y="14"/>
                      <a:pt x="30" y="13"/>
                    </a:cubicBezTo>
                    <a:cubicBezTo>
                      <a:pt x="30" y="12"/>
                      <a:pt x="31" y="11"/>
                      <a:pt x="31" y="10"/>
                    </a:cubicBezTo>
                    <a:cubicBezTo>
                      <a:pt x="31" y="9"/>
                      <a:pt x="31" y="9"/>
                      <a:pt x="31" y="8"/>
                    </a:cubicBezTo>
                    <a:cubicBezTo>
                      <a:pt x="31" y="8"/>
                      <a:pt x="30" y="8"/>
                      <a:pt x="30" y="7"/>
                    </a:cubicBezTo>
                    <a:close/>
                  </a:path>
                </a:pathLst>
              </a:custGeom>
              <a:solidFill>
                <a:srgbClr val="633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55"/>
              <p:cNvSpPr>
                <a:spLocks/>
              </p:cNvSpPr>
              <p:nvPr/>
            </p:nvSpPr>
            <p:spPr bwMode="auto">
              <a:xfrm>
                <a:off x="1366" y="2011"/>
                <a:ext cx="53" cy="18"/>
              </a:xfrm>
              <a:custGeom>
                <a:avLst/>
                <a:gdLst>
                  <a:gd name="T0" fmla="*/ 35 w 36"/>
                  <a:gd name="T1" fmla="*/ 4 h 12"/>
                  <a:gd name="T2" fmla="*/ 33 w 36"/>
                  <a:gd name="T3" fmla="*/ 3 h 12"/>
                  <a:gd name="T4" fmla="*/ 30 w 36"/>
                  <a:gd name="T5" fmla="*/ 3 h 12"/>
                  <a:gd name="T6" fmla="*/ 2 w 36"/>
                  <a:gd name="T7" fmla="*/ 1 h 12"/>
                  <a:gd name="T8" fmla="*/ 1 w 36"/>
                  <a:gd name="T9" fmla="*/ 1 h 12"/>
                  <a:gd name="T10" fmla="*/ 0 w 36"/>
                  <a:gd name="T11" fmla="*/ 2 h 12"/>
                  <a:gd name="T12" fmla="*/ 0 w 36"/>
                  <a:gd name="T13" fmla="*/ 10 h 12"/>
                  <a:gd name="T14" fmla="*/ 2 w 36"/>
                  <a:gd name="T15" fmla="*/ 11 h 12"/>
                  <a:gd name="T16" fmla="*/ 11 w 36"/>
                  <a:gd name="T17" fmla="*/ 12 h 12"/>
                  <a:gd name="T18" fmla="*/ 29 w 36"/>
                  <a:gd name="T19" fmla="*/ 12 h 12"/>
                  <a:gd name="T20" fmla="*/ 34 w 36"/>
                  <a:gd name="T21" fmla="*/ 12 h 12"/>
                  <a:gd name="T22" fmla="*/ 35 w 36"/>
                  <a:gd name="T23" fmla="*/ 11 h 12"/>
                  <a:gd name="T24" fmla="*/ 36 w 36"/>
                  <a:gd name="T25" fmla="*/ 10 h 12"/>
                  <a:gd name="T26" fmla="*/ 35 w 36"/>
                  <a:gd name="T27" fmla="*/ 6 h 12"/>
                  <a:gd name="T28" fmla="*/ 35 w 36"/>
                  <a:gd name="T29"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12">
                    <a:moveTo>
                      <a:pt x="35" y="4"/>
                    </a:moveTo>
                    <a:cubicBezTo>
                      <a:pt x="35" y="3"/>
                      <a:pt x="34" y="3"/>
                      <a:pt x="33" y="3"/>
                    </a:cubicBezTo>
                    <a:cubicBezTo>
                      <a:pt x="32" y="3"/>
                      <a:pt x="31" y="3"/>
                      <a:pt x="30" y="3"/>
                    </a:cubicBezTo>
                    <a:cubicBezTo>
                      <a:pt x="22" y="3"/>
                      <a:pt x="13" y="2"/>
                      <a:pt x="2" y="1"/>
                    </a:cubicBezTo>
                    <a:cubicBezTo>
                      <a:pt x="2" y="0"/>
                      <a:pt x="1" y="1"/>
                      <a:pt x="1" y="1"/>
                    </a:cubicBezTo>
                    <a:cubicBezTo>
                      <a:pt x="1" y="1"/>
                      <a:pt x="0" y="2"/>
                      <a:pt x="0" y="2"/>
                    </a:cubicBezTo>
                    <a:cubicBezTo>
                      <a:pt x="0" y="5"/>
                      <a:pt x="0" y="7"/>
                      <a:pt x="0" y="10"/>
                    </a:cubicBezTo>
                    <a:cubicBezTo>
                      <a:pt x="0" y="10"/>
                      <a:pt x="1" y="11"/>
                      <a:pt x="2" y="11"/>
                    </a:cubicBezTo>
                    <a:cubicBezTo>
                      <a:pt x="5" y="11"/>
                      <a:pt x="8" y="11"/>
                      <a:pt x="11" y="12"/>
                    </a:cubicBezTo>
                    <a:cubicBezTo>
                      <a:pt x="17" y="12"/>
                      <a:pt x="23" y="12"/>
                      <a:pt x="29" y="12"/>
                    </a:cubicBezTo>
                    <a:cubicBezTo>
                      <a:pt x="31" y="12"/>
                      <a:pt x="32" y="12"/>
                      <a:pt x="34" y="12"/>
                    </a:cubicBezTo>
                    <a:cubicBezTo>
                      <a:pt x="35" y="12"/>
                      <a:pt x="35" y="12"/>
                      <a:pt x="35" y="11"/>
                    </a:cubicBezTo>
                    <a:cubicBezTo>
                      <a:pt x="36" y="11"/>
                      <a:pt x="36" y="10"/>
                      <a:pt x="36" y="10"/>
                    </a:cubicBezTo>
                    <a:cubicBezTo>
                      <a:pt x="36" y="9"/>
                      <a:pt x="35" y="8"/>
                      <a:pt x="35" y="6"/>
                    </a:cubicBezTo>
                    <a:lnTo>
                      <a:pt x="35" y="4"/>
                    </a:lnTo>
                    <a:close/>
                  </a:path>
                </a:pathLst>
              </a:custGeom>
              <a:solidFill>
                <a:srgbClr val="633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56"/>
              <p:cNvSpPr>
                <a:spLocks/>
              </p:cNvSpPr>
              <p:nvPr/>
            </p:nvSpPr>
            <p:spPr bwMode="auto">
              <a:xfrm>
                <a:off x="1391" y="1775"/>
                <a:ext cx="230" cy="169"/>
              </a:xfrm>
              <a:custGeom>
                <a:avLst/>
                <a:gdLst>
                  <a:gd name="T0" fmla="*/ 155 w 155"/>
                  <a:gd name="T1" fmla="*/ 59 h 114"/>
                  <a:gd name="T2" fmla="*/ 114 w 155"/>
                  <a:gd name="T3" fmla="*/ 16 h 114"/>
                  <a:gd name="T4" fmla="*/ 110 w 155"/>
                  <a:gd name="T5" fmla="*/ 16 h 114"/>
                  <a:gd name="T6" fmla="*/ 82 w 155"/>
                  <a:gd name="T7" fmla="*/ 27 h 114"/>
                  <a:gd name="T8" fmla="*/ 45 w 155"/>
                  <a:gd name="T9" fmla="*/ 41 h 114"/>
                  <a:gd name="T10" fmla="*/ 39 w 155"/>
                  <a:gd name="T11" fmla="*/ 41 h 114"/>
                  <a:gd name="T12" fmla="*/ 17 w 155"/>
                  <a:gd name="T13" fmla="*/ 26 h 114"/>
                  <a:gd name="T14" fmla="*/ 17 w 155"/>
                  <a:gd name="T15" fmla="*/ 4 h 114"/>
                  <a:gd name="T16" fmla="*/ 17 w 155"/>
                  <a:gd name="T17" fmla="*/ 3 h 114"/>
                  <a:gd name="T18" fmla="*/ 18 w 155"/>
                  <a:gd name="T19" fmla="*/ 2 h 114"/>
                  <a:gd name="T20" fmla="*/ 17 w 155"/>
                  <a:gd name="T21" fmla="*/ 0 h 114"/>
                  <a:gd name="T22" fmla="*/ 15 w 155"/>
                  <a:gd name="T23" fmla="*/ 0 h 114"/>
                  <a:gd name="T24" fmla="*/ 0 w 155"/>
                  <a:gd name="T25" fmla="*/ 15 h 114"/>
                  <a:gd name="T26" fmla="*/ 0 w 155"/>
                  <a:gd name="T27" fmla="*/ 16 h 114"/>
                  <a:gd name="T28" fmla="*/ 53 w 155"/>
                  <a:gd name="T29" fmla="*/ 53 h 114"/>
                  <a:gd name="T30" fmla="*/ 77 w 155"/>
                  <a:gd name="T31" fmla="*/ 51 h 114"/>
                  <a:gd name="T32" fmla="*/ 101 w 155"/>
                  <a:gd name="T33" fmla="*/ 50 h 114"/>
                  <a:gd name="T34" fmla="*/ 123 w 155"/>
                  <a:gd name="T35" fmla="*/ 66 h 114"/>
                  <a:gd name="T36" fmla="*/ 118 w 155"/>
                  <a:gd name="T37" fmla="*/ 83 h 114"/>
                  <a:gd name="T38" fmla="*/ 113 w 155"/>
                  <a:gd name="T39" fmla="*/ 100 h 114"/>
                  <a:gd name="T40" fmla="*/ 116 w 155"/>
                  <a:gd name="T41" fmla="*/ 112 h 114"/>
                  <a:gd name="T42" fmla="*/ 116 w 155"/>
                  <a:gd name="T43" fmla="*/ 112 h 114"/>
                  <a:gd name="T44" fmla="*/ 117 w 155"/>
                  <a:gd name="T45" fmla="*/ 113 h 114"/>
                  <a:gd name="T46" fmla="*/ 125 w 155"/>
                  <a:gd name="T47" fmla="*/ 114 h 114"/>
                  <a:gd name="T48" fmla="*/ 149 w 155"/>
                  <a:gd name="T49" fmla="*/ 109 h 114"/>
                  <a:gd name="T50" fmla="*/ 150 w 155"/>
                  <a:gd name="T51" fmla="*/ 107 h 114"/>
                  <a:gd name="T52" fmla="*/ 150 w 155"/>
                  <a:gd name="T53" fmla="*/ 106 h 114"/>
                  <a:gd name="T54" fmla="*/ 144 w 155"/>
                  <a:gd name="T55" fmla="*/ 92 h 114"/>
                  <a:gd name="T56" fmla="*/ 149 w 155"/>
                  <a:gd name="T57" fmla="*/ 77 h 114"/>
                  <a:gd name="T58" fmla="*/ 155 w 155"/>
                  <a:gd name="T59" fmla="*/ 5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5" h="114">
                    <a:moveTo>
                      <a:pt x="155" y="59"/>
                    </a:moveTo>
                    <a:cubicBezTo>
                      <a:pt x="155" y="49"/>
                      <a:pt x="152" y="16"/>
                      <a:pt x="114" y="16"/>
                    </a:cubicBezTo>
                    <a:cubicBezTo>
                      <a:pt x="113" y="16"/>
                      <a:pt x="111" y="16"/>
                      <a:pt x="110" y="16"/>
                    </a:cubicBezTo>
                    <a:cubicBezTo>
                      <a:pt x="100" y="16"/>
                      <a:pt x="92" y="22"/>
                      <a:pt x="82" y="27"/>
                    </a:cubicBezTo>
                    <a:cubicBezTo>
                      <a:pt x="71" y="34"/>
                      <a:pt x="60" y="41"/>
                      <a:pt x="45" y="41"/>
                    </a:cubicBezTo>
                    <a:cubicBezTo>
                      <a:pt x="43" y="41"/>
                      <a:pt x="41" y="41"/>
                      <a:pt x="39" y="41"/>
                    </a:cubicBezTo>
                    <a:cubicBezTo>
                      <a:pt x="26" y="39"/>
                      <a:pt x="20" y="30"/>
                      <a:pt x="17" y="26"/>
                    </a:cubicBezTo>
                    <a:cubicBezTo>
                      <a:pt x="14" y="18"/>
                      <a:pt x="14" y="10"/>
                      <a:pt x="17" y="4"/>
                    </a:cubicBezTo>
                    <a:cubicBezTo>
                      <a:pt x="17" y="3"/>
                      <a:pt x="17" y="3"/>
                      <a:pt x="17" y="3"/>
                    </a:cubicBezTo>
                    <a:cubicBezTo>
                      <a:pt x="17" y="3"/>
                      <a:pt x="17" y="2"/>
                      <a:pt x="18" y="2"/>
                    </a:cubicBezTo>
                    <a:cubicBezTo>
                      <a:pt x="18" y="1"/>
                      <a:pt x="17" y="1"/>
                      <a:pt x="17" y="0"/>
                    </a:cubicBezTo>
                    <a:cubicBezTo>
                      <a:pt x="16" y="0"/>
                      <a:pt x="16" y="0"/>
                      <a:pt x="15" y="0"/>
                    </a:cubicBezTo>
                    <a:cubicBezTo>
                      <a:pt x="8" y="5"/>
                      <a:pt x="3" y="9"/>
                      <a:pt x="0" y="15"/>
                    </a:cubicBezTo>
                    <a:cubicBezTo>
                      <a:pt x="0" y="15"/>
                      <a:pt x="0" y="16"/>
                      <a:pt x="0" y="16"/>
                    </a:cubicBezTo>
                    <a:cubicBezTo>
                      <a:pt x="2" y="40"/>
                      <a:pt x="21" y="53"/>
                      <a:pt x="53" y="53"/>
                    </a:cubicBezTo>
                    <a:cubicBezTo>
                      <a:pt x="61" y="53"/>
                      <a:pt x="69" y="52"/>
                      <a:pt x="77" y="51"/>
                    </a:cubicBezTo>
                    <a:cubicBezTo>
                      <a:pt x="85" y="50"/>
                      <a:pt x="93" y="50"/>
                      <a:pt x="101" y="50"/>
                    </a:cubicBezTo>
                    <a:cubicBezTo>
                      <a:pt x="116" y="50"/>
                      <a:pt x="123" y="55"/>
                      <a:pt x="123" y="66"/>
                    </a:cubicBezTo>
                    <a:cubicBezTo>
                      <a:pt x="123" y="72"/>
                      <a:pt x="120" y="77"/>
                      <a:pt x="118" y="83"/>
                    </a:cubicBezTo>
                    <a:cubicBezTo>
                      <a:pt x="115" y="89"/>
                      <a:pt x="113" y="94"/>
                      <a:pt x="113" y="100"/>
                    </a:cubicBezTo>
                    <a:cubicBezTo>
                      <a:pt x="113" y="104"/>
                      <a:pt x="114" y="108"/>
                      <a:pt x="116" y="112"/>
                    </a:cubicBezTo>
                    <a:cubicBezTo>
                      <a:pt x="116" y="112"/>
                      <a:pt x="116" y="112"/>
                      <a:pt x="116" y="112"/>
                    </a:cubicBezTo>
                    <a:cubicBezTo>
                      <a:pt x="116" y="113"/>
                      <a:pt x="117" y="113"/>
                      <a:pt x="117" y="113"/>
                    </a:cubicBezTo>
                    <a:cubicBezTo>
                      <a:pt x="120" y="113"/>
                      <a:pt x="123" y="114"/>
                      <a:pt x="125" y="114"/>
                    </a:cubicBezTo>
                    <a:cubicBezTo>
                      <a:pt x="133" y="114"/>
                      <a:pt x="141" y="111"/>
                      <a:pt x="149" y="109"/>
                    </a:cubicBezTo>
                    <a:cubicBezTo>
                      <a:pt x="149" y="108"/>
                      <a:pt x="150" y="108"/>
                      <a:pt x="150" y="107"/>
                    </a:cubicBezTo>
                    <a:cubicBezTo>
                      <a:pt x="150" y="107"/>
                      <a:pt x="150" y="106"/>
                      <a:pt x="150" y="106"/>
                    </a:cubicBezTo>
                    <a:cubicBezTo>
                      <a:pt x="146" y="102"/>
                      <a:pt x="144" y="97"/>
                      <a:pt x="144" y="92"/>
                    </a:cubicBezTo>
                    <a:cubicBezTo>
                      <a:pt x="144" y="86"/>
                      <a:pt x="147" y="82"/>
                      <a:pt x="149" y="77"/>
                    </a:cubicBezTo>
                    <a:cubicBezTo>
                      <a:pt x="152" y="71"/>
                      <a:pt x="155" y="66"/>
                      <a:pt x="155" y="59"/>
                    </a:cubicBezTo>
                    <a:close/>
                  </a:path>
                </a:pathLst>
              </a:custGeom>
              <a:solidFill>
                <a:srgbClr val="804D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57"/>
              <p:cNvSpPr>
                <a:spLocks/>
              </p:cNvSpPr>
              <p:nvPr/>
            </p:nvSpPr>
            <p:spPr bwMode="auto">
              <a:xfrm>
                <a:off x="1357" y="1820"/>
                <a:ext cx="166" cy="148"/>
              </a:xfrm>
              <a:custGeom>
                <a:avLst/>
                <a:gdLst>
                  <a:gd name="T0" fmla="*/ 78 w 112"/>
                  <a:gd name="T1" fmla="*/ 33 h 100"/>
                  <a:gd name="T2" fmla="*/ 28 w 112"/>
                  <a:gd name="T3" fmla="*/ 12 h 100"/>
                  <a:gd name="T4" fmla="*/ 24 w 112"/>
                  <a:gd name="T5" fmla="*/ 8 h 100"/>
                  <a:gd name="T6" fmla="*/ 23 w 112"/>
                  <a:gd name="T7" fmla="*/ 6 h 100"/>
                  <a:gd name="T8" fmla="*/ 22 w 112"/>
                  <a:gd name="T9" fmla="*/ 5 h 100"/>
                  <a:gd name="T10" fmla="*/ 10 w 112"/>
                  <a:gd name="T11" fmla="*/ 1 h 100"/>
                  <a:gd name="T12" fmla="*/ 8 w 112"/>
                  <a:gd name="T13" fmla="*/ 1 h 100"/>
                  <a:gd name="T14" fmla="*/ 0 w 112"/>
                  <a:gd name="T15" fmla="*/ 25 h 100"/>
                  <a:gd name="T16" fmla="*/ 3 w 112"/>
                  <a:gd name="T17" fmla="*/ 38 h 100"/>
                  <a:gd name="T18" fmla="*/ 3 w 112"/>
                  <a:gd name="T19" fmla="*/ 38 h 100"/>
                  <a:gd name="T20" fmla="*/ 50 w 112"/>
                  <a:gd name="T21" fmla="*/ 53 h 100"/>
                  <a:gd name="T22" fmla="*/ 77 w 112"/>
                  <a:gd name="T23" fmla="*/ 69 h 100"/>
                  <a:gd name="T24" fmla="*/ 49 w 112"/>
                  <a:gd name="T25" fmla="*/ 74 h 100"/>
                  <a:gd name="T26" fmla="*/ 49 w 112"/>
                  <a:gd name="T27" fmla="*/ 74 h 100"/>
                  <a:gd name="T28" fmla="*/ 4 w 112"/>
                  <a:gd name="T29" fmla="*/ 50 h 100"/>
                  <a:gd name="T30" fmla="*/ 2 w 112"/>
                  <a:gd name="T31" fmla="*/ 50 h 100"/>
                  <a:gd name="T32" fmla="*/ 1 w 112"/>
                  <a:gd name="T33" fmla="*/ 51 h 100"/>
                  <a:gd name="T34" fmla="*/ 1 w 112"/>
                  <a:gd name="T35" fmla="*/ 54 h 100"/>
                  <a:gd name="T36" fmla="*/ 15 w 112"/>
                  <a:gd name="T37" fmla="*/ 82 h 100"/>
                  <a:gd name="T38" fmla="*/ 13 w 112"/>
                  <a:gd name="T39" fmla="*/ 91 h 100"/>
                  <a:gd name="T40" fmla="*/ 12 w 112"/>
                  <a:gd name="T41" fmla="*/ 91 h 100"/>
                  <a:gd name="T42" fmla="*/ 14 w 112"/>
                  <a:gd name="T43" fmla="*/ 93 h 100"/>
                  <a:gd name="T44" fmla="*/ 40 w 112"/>
                  <a:gd name="T45" fmla="*/ 100 h 100"/>
                  <a:gd name="T46" fmla="*/ 41 w 112"/>
                  <a:gd name="T47" fmla="*/ 100 h 100"/>
                  <a:gd name="T48" fmla="*/ 42 w 112"/>
                  <a:gd name="T49" fmla="*/ 99 h 100"/>
                  <a:gd name="T50" fmla="*/ 48 w 112"/>
                  <a:gd name="T51" fmla="*/ 89 h 100"/>
                  <a:gd name="T52" fmla="*/ 80 w 112"/>
                  <a:gd name="T53" fmla="*/ 71 h 100"/>
                  <a:gd name="T54" fmla="*/ 91 w 112"/>
                  <a:gd name="T55" fmla="*/ 70 h 100"/>
                  <a:gd name="T56" fmla="*/ 91 w 112"/>
                  <a:gd name="T57" fmla="*/ 70 h 100"/>
                  <a:gd name="T58" fmla="*/ 108 w 112"/>
                  <a:gd name="T59" fmla="*/ 73 h 100"/>
                  <a:gd name="T60" fmla="*/ 109 w 112"/>
                  <a:gd name="T61" fmla="*/ 73 h 100"/>
                  <a:gd name="T62" fmla="*/ 110 w 112"/>
                  <a:gd name="T63" fmla="*/ 73 h 100"/>
                  <a:gd name="T64" fmla="*/ 110 w 112"/>
                  <a:gd name="T65" fmla="*/ 72 h 100"/>
                  <a:gd name="T66" fmla="*/ 111 w 112"/>
                  <a:gd name="T67" fmla="*/ 66 h 100"/>
                  <a:gd name="T68" fmla="*/ 112 w 112"/>
                  <a:gd name="T69" fmla="*/ 57 h 100"/>
                  <a:gd name="T70" fmla="*/ 78 w 112"/>
                  <a:gd name="T71" fmla="*/ 3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2" h="100">
                    <a:moveTo>
                      <a:pt x="78" y="33"/>
                    </a:moveTo>
                    <a:cubicBezTo>
                      <a:pt x="62" y="30"/>
                      <a:pt x="43" y="27"/>
                      <a:pt x="28" y="12"/>
                    </a:cubicBezTo>
                    <a:cubicBezTo>
                      <a:pt x="27" y="11"/>
                      <a:pt x="25" y="9"/>
                      <a:pt x="24" y="8"/>
                    </a:cubicBezTo>
                    <a:cubicBezTo>
                      <a:pt x="24" y="7"/>
                      <a:pt x="23" y="7"/>
                      <a:pt x="23" y="6"/>
                    </a:cubicBezTo>
                    <a:cubicBezTo>
                      <a:pt x="23" y="6"/>
                      <a:pt x="22" y="6"/>
                      <a:pt x="22" y="5"/>
                    </a:cubicBezTo>
                    <a:cubicBezTo>
                      <a:pt x="18" y="5"/>
                      <a:pt x="14" y="3"/>
                      <a:pt x="10" y="1"/>
                    </a:cubicBezTo>
                    <a:cubicBezTo>
                      <a:pt x="10" y="0"/>
                      <a:pt x="9" y="0"/>
                      <a:pt x="8" y="1"/>
                    </a:cubicBezTo>
                    <a:cubicBezTo>
                      <a:pt x="3" y="8"/>
                      <a:pt x="0" y="17"/>
                      <a:pt x="0" y="25"/>
                    </a:cubicBezTo>
                    <a:cubicBezTo>
                      <a:pt x="0" y="30"/>
                      <a:pt x="1" y="34"/>
                      <a:pt x="3" y="38"/>
                    </a:cubicBezTo>
                    <a:cubicBezTo>
                      <a:pt x="3" y="38"/>
                      <a:pt x="3" y="38"/>
                      <a:pt x="3" y="38"/>
                    </a:cubicBezTo>
                    <a:cubicBezTo>
                      <a:pt x="20" y="49"/>
                      <a:pt x="37" y="51"/>
                      <a:pt x="50" y="53"/>
                    </a:cubicBezTo>
                    <a:cubicBezTo>
                      <a:pt x="64" y="56"/>
                      <a:pt x="74" y="57"/>
                      <a:pt x="77" y="69"/>
                    </a:cubicBezTo>
                    <a:cubicBezTo>
                      <a:pt x="67" y="72"/>
                      <a:pt x="58" y="74"/>
                      <a:pt x="49" y="74"/>
                    </a:cubicBezTo>
                    <a:cubicBezTo>
                      <a:pt x="49" y="74"/>
                      <a:pt x="49" y="74"/>
                      <a:pt x="49" y="74"/>
                    </a:cubicBezTo>
                    <a:cubicBezTo>
                      <a:pt x="26" y="74"/>
                      <a:pt x="10" y="61"/>
                      <a:pt x="4" y="50"/>
                    </a:cubicBezTo>
                    <a:cubicBezTo>
                      <a:pt x="3" y="50"/>
                      <a:pt x="3" y="49"/>
                      <a:pt x="2" y="50"/>
                    </a:cubicBezTo>
                    <a:cubicBezTo>
                      <a:pt x="1" y="50"/>
                      <a:pt x="1" y="50"/>
                      <a:pt x="1" y="51"/>
                    </a:cubicBezTo>
                    <a:cubicBezTo>
                      <a:pt x="1" y="52"/>
                      <a:pt x="1" y="53"/>
                      <a:pt x="1" y="54"/>
                    </a:cubicBezTo>
                    <a:cubicBezTo>
                      <a:pt x="1" y="65"/>
                      <a:pt x="6" y="76"/>
                      <a:pt x="15" y="82"/>
                    </a:cubicBezTo>
                    <a:cubicBezTo>
                      <a:pt x="14" y="86"/>
                      <a:pt x="13" y="89"/>
                      <a:pt x="13" y="91"/>
                    </a:cubicBezTo>
                    <a:cubicBezTo>
                      <a:pt x="13" y="91"/>
                      <a:pt x="12" y="91"/>
                      <a:pt x="12" y="91"/>
                    </a:cubicBezTo>
                    <a:cubicBezTo>
                      <a:pt x="12" y="92"/>
                      <a:pt x="13" y="92"/>
                      <a:pt x="14" y="93"/>
                    </a:cubicBezTo>
                    <a:cubicBezTo>
                      <a:pt x="21" y="95"/>
                      <a:pt x="30" y="97"/>
                      <a:pt x="40" y="100"/>
                    </a:cubicBezTo>
                    <a:cubicBezTo>
                      <a:pt x="40" y="100"/>
                      <a:pt x="40" y="100"/>
                      <a:pt x="41" y="100"/>
                    </a:cubicBezTo>
                    <a:cubicBezTo>
                      <a:pt x="41" y="100"/>
                      <a:pt x="42" y="99"/>
                      <a:pt x="42" y="99"/>
                    </a:cubicBezTo>
                    <a:cubicBezTo>
                      <a:pt x="43" y="96"/>
                      <a:pt x="45" y="92"/>
                      <a:pt x="48" y="89"/>
                    </a:cubicBezTo>
                    <a:cubicBezTo>
                      <a:pt x="61" y="86"/>
                      <a:pt x="73" y="80"/>
                      <a:pt x="80" y="71"/>
                    </a:cubicBezTo>
                    <a:cubicBezTo>
                      <a:pt x="83" y="70"/>
                      <a:pt x="87" y="70"/>
                      <a:pt x="91" y="70"/>
                    </a:cubicBezTo>
                    <a:cubicBezTo>
                      <a:pt x="91" y="70"/>
                      <a:pt x="91" y="70"/>
                      <a:pt x="91" y="70"/>
                    </a:cubicBezTo>
                    <a:cubicBezTo>
                      <a:pt x="96" y="70"/>
                      <a:pt x="102" y="71"/>
                      <a:pt x="108" y="73"/>
                    </a:cubicBezTo>
                    <a:cubicBezTo>
                      <a:pt x="108" y="73"/>
                      <a:pt x="109" y="73"/>
                      <a:pt x="109" y="73"/>
                    </a:cubicBezTo>
                    <a:cubicBezTo>
                      <a:pt x="109" y="73"/>
                      <a:pt x="109" y="73"/>
                      <a:pt x="110" y="73"/>
                    </a:cubicBezTo>
                    <a:cubicBezTo>
                      <a:pt x="110" y="72"/>
                      <a:pt x="110" y="72"/>
                      <a:pt x="110" y="72"/>
                    </a:cubicBezTo>
                    <a:cubicBezTo>
                      <a:pt x="110" y="70"/>
                      <a:pt x="111" y="68"/>
                      <a:pt x="111" y="66"/>
                    </a:cubicBezTo>
                    <a:cubicBezTo>
                      <a:pt x="111" y="63"/>
                      <a:pt x="112" y="60"/>
                      <a:pt x="112" y="57"/>
                    </a:cubicBezTo>
                    <a:cubicBezTo>
                      <a:pt x="112" y="38"/>
                      <a:pt x="96" y="36"/>
                      <a:pt x="78" y="33"/>
                    </a:cubicBezTo>
                    <a:close/>
                  </a:path>
                </a:pathLst>
              </a:custGeom>
              <a:solidFill>
                <a:srgbClr val="804D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58"/>
              <p:cNvSpPr>
                <a:spLocks/>
              </p:cNvSpPr>
              <p:nvPr/>
            </p:nvSpPr>
            <p:spPr bwMode="auto">
              <a:xfrm>
                <a:off x="1406" y="2224"/>
                <a:ext cx="346" cy="241"/>
              </a:xfrm>
              <a:custGeom>
                <a:avLst/>
                <a:gdLst>
                  <a:gd name="T0" fmla="*/ 216 w 233"/>
                  <a:gd name="T1" fmla="*/ 27 h 163"/>
                  <a:gd name="T2" fmla="*/ 204 w 233"/>
                  <a:gd name="T3" fmla="*/ 49 h 163"/>
                  <a:gd name="T4" fmla="*/ 194 w 233"/>
                  <a:gd name="T5" fmla="*/ 68 h 163"/>
                  <a:gd name="T6" fmla="*/ 187 w 233"/>
                  <a:gd name="T7" fmla="*/ 53 h 163"/>
                  <a:gd name="T8" fmla="*/ 157 w 233"/>
                  <a:gd name="T9" fmla="*/ 31 h 163"/>
                  <a:gd name="T10" fmla="*/ 118 w 233"/>
                  <a:gd name="T11" fmla="*/ 29 h 163"/>
                  <a:gd name="T12" fmla="*/ 150 w 233"/>
                  <a:gd name="T13" fmla="*/ 39 h 163"/>
                  <a:gd name="T14" fmla="*/ 175 w 233"/>
                  <a:gd name="T15" fmla="*/ 60 h 163"/>
                  <a:gd name="T16" fmla="*/ 179 w 233"/>
                  <a:gd name="T17" fmla="*/ 77 h 163"/>
                  <a:gd name="T18" fmla="*/ 175 w 233"/>
                  <a:gd name="T19" fmla="*/ 92 h 163"/>
                  <a:gd name="T20" fmla="*/ 129 w 233"/>
                  <a:gd name="T21" fmla="*/ 111 h 163"/>
                  <a:gd name="T22" fmla="*/ 118 w 233"/>
                  <a:gd name="T23" fmla="*/ 110 h 163"/>
                  <a:gd name="T24" fmla="*/ 102 w 233"/>
                  <a:gd name="T25" fmla="*/ 110 h 163"/>
                  <a:gd name="T26" fmla="*/ 68 w 233"/>
                  <a:gd name="T27" fmla="*/ 99 h 163"/>
                  <a:gd name="T28" fmla="*/ 62 w 233"/>
                  <a:gd name="T29" fmla="*/ 93 h 163"/>
                  <a:gd name="T30" fmla="*/ 57 w 233"/>
                  <a:gd name="T31" fmla="*/ 75 h 163"/>
                  <a:gd name="T32" fmla="*/ 61 w 233"/>
                  <a:gd name="T33" fmla="*/ 57 h 163"/>
                  <a:gd name="T34" fmla="*/ 82 w 233"/>
                  <a:gd name="T35" fmla="*/ 38 h 163"/>
                  <a:gd name="T36" fmla="*/ 118 w 233"/>
                  <a:gd name="T37" fmla="*/ 29 h 163"/>
                  <a:gd name="T38" fmla="*/ 78 w 233"/>
                  <a:gd name="T39" fmla="*/ 31 h 163"/>
                  <a:gd name="T40" fmla="*/ 48 w 233"/>
                  <a:gd name="T41" fmla="*/ 53 h 163"/>
                  <a:gd name="T42" fmla="*/ 42 w 233"/>
                  <a:gd name="T43" fmla="*/ 68 h 163"/>
                  <a:gd name="T44" fmla="*/ 32 w 233"/>
                  <a:gd name="T45" fmla="*/ 49 h 163"/>
                  <a:gd name="T46" fmla="*/ 19 w 233"/>
                  <a:gd name="T47" fmla="*/ 27 h 163"/>
                  <a:gd name="T48" fmla="*/ 0 w 233"/>
                  <a:gd name="T49" fmla="*/ 0 h 163"/>
                  <a:gd name="T50" fmla="*/ 3 w 233"/>
                  <a:gd name="T51" fmla="*/ 26 h 163"/>
                  <a:gd name="T52" fmla="*/ 19 w 233"/>
                  <a:gd name="T53" fmla="*/ 82 h 163"/>
                  <a:gd name="T54" fmla="*/ 28 w 233"/>
                  <a:gd name="T55" fmla="*/ 104 h 163"/>
                  <a:gd name="T56" fmla="*/ 75 w 233"/>
                  <a:gd name="T57" fmla="*/ 148 h 163"/>
                  <a:gd name="T58" fmla="*/ 117 w 233"/>
                  <a:gd name="T59" fmla="*/ 163 h 163"/>
                  <a:gd name="T60" fmla="*/ 117 w 233"/>
                  <a:gd name="T61" fmla="*/ 163 h 163"/>
                  <a:gd name="T62" fmla="*/ 118 w 233"/>
                  <a:gd name="T63" fmla="*/ 163 h 163"/>
                  <a:gd name="T64" fmla="*/ 118 w 233"/>
                  <a:gd name="T65" fmla="*/ 163 h 163"/>
                  <a:gd name="T66" fmla="*/ 118 w 233"/>
                  <a:gd name="T67" fmla="*/ 163 h 163"/>
                  <a:gd name="T68" fmla="*/ 161 w 233"/>
                  <a:gd name="T69" fmla="*/ 148 h 163"/>
                  <a:gd name="T70" fmla="*/ 207 w 233"/>
                  <a:gd name="T71" fmla="*/ 104 h 163"/>
                  <a:gd name="T72" fmla="*/ 216 w 233"/>
                  <a:gd name="T73" fmla="*/ 82 h 163"/>
                  <a:gd name="T74" fmla="*/ 230 w 233"/>
                  <a:gd name="T75" fmla="*/ 26 h 163"/>
                  <a:gd name="T76" fmla="*/ 233 w 233"/>
                  <a:gd name="T77" fmla="*/ 1 h 163"/>
                  <a:gd name="T78" fmla="*/ 216 w 233"/>
                  <a:gd name="T79" fmla="*/ 2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3" h="163">
                    <a:moveTo>
                      <a:pt x="216" y="27"/>
                    </a:moveTo>
                    <a:cubicBezTo>
                      <a:pt x="212" y="34"/>
                      <a:pt x="207" y="41"/>
                      <a:pt x="204" y="49"/>
                    </a:cubicBezTo>
                    <a:cubicBezTo>
                      <a:pt x="194" y="68"/>
                      <a:pt x="194" y="68"/>
                      <a:pt x="194" y="68"/>
                    </a:cubicBezTo>
                    <a:cubicBezTo>
                      <a:pt x="187" y="53"/>
                      <a:pt x="187" y="53"/>
                      <a:pt x="187" y="53"/>
                    </a:cubicBezTo>
                    <a:cubicBezTo>
                      <a:pt x="182" y="40"/>
                      <a:pt x="170" y="32"/>
                      <a:pt x="157" y="31"/>
                    </a:cubicBezTo>
                    <a:cubicBezTo>
                      <a:pt x="118" y="29"/>
                      <a:pt x="118" y="29"/>
                      <a:pt x="118" y="29"/>
                    </a:cubicBezTo>
                    <a:cubicBezTo>
                      <a:pt x="118" y="34"/>
                      <a:pt x="135" y="37"/>
                      <a:pt x="150" y="39"/>
                    </a:cubicBezTo>
                    <a:cubicBezTo>
                      <a:pt x="162" y="40"/>
                      <a:pt x="172" y="49"/>
                      <a:pt x="175" y="60"/>
                    </a:cubicBezTo>
                    <a:cubicBezTo>
                      <a:pt x="179" y="77"/>
                      <a:pt x="179" y="77"/>
                      <a:pt x="179" y="77"/>
                    </a:cubicBezTo>
                    <a:cubicBezTo>
                      <a:pt x="180" y="82"/>
                      <a:pt x="179" y="88"/>
                      <a:pt x="175" y="92"/>
                    </a:cubicBezTo>
                    <a:cubicBezTo>
                      <a:pt x="161" y="106"/>
                      <a:pt x="149" y="109"/>
                      <a:pt x="129" y="111"/>
                    </a:cubicBezTo>
                    <a:cubicBezTo>
                      <a:pt x="118" y="110"/>
                      <a:pt x="118" y="110"/>
                      <a:pt x="118" y="110"/>
                    </a:cubicBezTo>
                    <a:cubicBezTo>
                      <a:pt x="102" y="110"/>
                      <a:pt x="102" y="110"/>
                      <a:pt x="102" y="110"/>
                    </a:cubicBezTo>
                    <a:cubicBezTo>
                      <a:pt x="89" y="108"/>
                      <a:pt x="77" y="108"/>
                      <a:pt x="68" y="99"/>
                    </a:cubicBezTo>
                    <a:cubicBezTo>
                      <a:pt x="62" y="93"/>
                      <a:pt x="62" y="93"/>
                      <a:pt x="62" y="93"/>
                    </a:cubicBezTo>
                    <a:cubicBezTo>
                      <a:pt x="57" y="88"/>
                      <a:pt x="55" y="82"/>
                      <a:pt x="57" y="75"/>
                    </a:cubicBezTo>
                    <a:cubicBezTo>
                      <a:pt x="61" y="57"/>
                      <a:pt x="61" y="57"/>
                      <a:pt x="61" y="57"/>
                    </a:cubicBezTo>
                    <a:cubicBezTo>
                      <a:pt x="64" y="47"/>
                      <a:pt x="71" y="40"/>
                      <a:pt x="82" y="38"/>
                    </a:cubicBezTo>
                    <a:cubicBezTo>
                      <a:pt x="82" y="38"/>
                      <a:pt x="117" y="38"/>
                      <a:pt x="118" y="29"/>
                    </a:cubicBezTo>
                    <a:cubicBezTo>
                      <a:pt x="78" y="31"/>
                      <a:pt x="78" y="31"/>
                      <a:pt x="78" y="31"/>
                    </a:cubicBezTo>
                    <a:cubicBezTo>
                      <a:pt x="65" y="32"/>
                      <a:pt x="53" y="40"/>
                      <a:pt x="48" y="53"/>
                    </a:cubicBezTo>
                    <a:cubicBezTo>
                      <a:pt x="42" y="68"/>
                      <a:pt x="42" y="68"/>
                      <a:pt x="42" y="68"/>
                    </a:cubicBezTo>
                    <a:cubicBezTo>
                      <a:pt x="32" y="49"/>
                      <a:pt x="32" y="49"/>
                      <a:pt x="32" y="49"/>
                    </a:cubicBezTo>
                    <a:cubicBezTo>
                      <a:pt x="28" y="41"/>
                      <a:pt x="24" y="34"/>
                      <a:pt x="19" y="27"/>
                    </a:cubicBezTo>
                    <a:cubicBezTo>
                      <a:pt x="0" y="0"/>
                      <a:pt x="0" y="0"/>
                      <a:pt x="0" y="0"/>
                    </a:cubicBezTo>
                    <a:cubicBezTo>
                      <a:pt x="3" y="26"/>
                      <a:pt x="3" y="26"/>
                      <a:pt x="3" y="26"/>
                    </a:cubicBezTo>
                    <a:cubicBezTo>
                      <a:pt x="5" y="45"/>
                      <a:pt x="12" y="64"/>
                      <a:pt x="19" y="82"/>
                    </a:cubicBezTo>
                    <a:cubicBezTo>
                      <a:pt x="28" y="104"/>
                      <a:pt x="28" y="104"/>
                      <a:pt x="28" y="104"/>
                    </a:cubicBezTo>
                    <a:cubicBezTo>
                      <a:pt x="37" y="124"/>
                      <a:pt x="54" y="141"/>
                      <a:pt x="75" y="148"/>
                    </a:cubicBezTo>
                    <a:cubicBezTo>
                      <a:pt x="117" y="163"/>
                      <a:pt x="117" y="163"/>
                      <a:pt x="117" y="163"/>
                    </a:cubicBezTo>
                    <a:cubicBezTo>
                      <a:pt x="117" y="163"/>
                      <a:pt x="117" y="163"/>
                      <a:pt x="117" y="163"/>
                    </a:cubicBezTo>
                    <a:cubicBezTo>
                      <a:pt x="118" y="163"/>
                      <a:pt x="118" y="163"/>
                      <a:pt x="118" y="163"/>
                    </a:cubicBezTo>
                    <a:cubicBezTo>
                      <a:pt x="118" y="163"/>
                      <a:pt x="118" y="163"/>
                      <a:pt x="118" y="163"/>
                    </a:cubicBezTo>
                    <a:cubicBezTo>
                      <a:pt x="118" y="163"/>
                      <a:pt x="118" y="163"/>
                      <a:pt x="118" y="163"/>
                    </a:cubicBezTo>
                    <a:cubicBezTo>
                      <a:pt x="161" y="148"/>
                      <a:pt x="161" y="148"/>
                      <a:pt x="161" y="148"/>
                    </a:cubicBezTo>
                    <a:cubicBezTo>
                      <a:pt x="182" y="141"/>
                      <a:pt x="199" y="124"/>
                      <a:pt x="207" y="104"/>
                    </a:cubicBezTo>
                    <a:cubicBezTo>
                      <a:pt x="216" y="82"/>
                      <a:pt x="216" y="82"/>
                      <a:pt x="216" y="82"/>
                    </a:cubicBezTo>
                    <a:cubicBezTo>
                      <a:pt x="223" y="64"/>
                      <a:pt x="228" y="45"/>
                      <a:pt x="230" y="26"/>
                    </a:cubicBezTo>
                    <a:cubicBezTo>
                      <a:pt x="233" y="1"/>
                      <a:pt x="233" y="1"/>
                      <a:pt x="233" y="1"/>
                    </a:cubicBezTo>
                    <a:lnTo>
                      <a:pt x="216" y="27"/>
                    </a:lnTo>
                    <a:close/>
                  </a:path>
                </a:pathLst>
              </a:custGeom>
              <a:solidFill>
                <a:srgbClr val="633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00" name="Group 70"/>
          <p:cNvGrpSpPr/>
          <p:nvPr/>
        </p:nvGrpSpPr>
        <p:grpSpPr>
          <a:xfrm>
            <a:off x="3633196" y="1763987"/>
            <a:ext cx="2360273" cy="4374437"/>
            <a:chOff x="397968" y="1241001"/>
            <a:chExt cx="1848369" cy="3425694"/>
          </a:xfrm>
        </p:grpSpPr>
        <p:sp>
          <p:nvSpPr>
            <p:cNvPr id="156" name="Rectangle 18"/>
            <p:cNvSpPr/>
            <p:nvPr/>
          </p:nvSpPr>
          <p:spPr>
            <a:xfrm>
              <a:off x="483406" y="3143254"/>
              <a:ext cx="1684112" cy="313333"/>
            </a:xfrm>
            <a:prstGeom prst="rect">
              <a:avLst/>
            </a:prstGeom>
          </p:spPr>
          <p:txBody>
            <a:bodyPr wrap="none">
              <a:spAutoFit/>
            </a:bodyPr>
            <a:lstStyle/>
            <a:p>
              <a:pPr algn="ctr"/>
              <a:r>
                <a:rPr lang="en-US" sz="2000" dirty="0">
                  <a:solidFill>
                    <a:schemeClr val="bg1">
                      <a:lumMod val="65000"/>
                    </a:schemeClr>
                  </a:solidFill>
                  <a:latin typeface="Open Sans" pitchFamily="34" charset="0"/>
                  <a:ea typeface="Open Sans" pitchFamily="34" charset="0"/>
                  <a:cs typeface="Open Sans" pitchFamily="34" charset="0"/>
                </a:rPr>
                <a:t>MIKE TORONTO</a:t>
              </a:r>
            </a:p>
          </p:txBody>
        </p:sp>
        <p:sp>
          <p:nvSpPr>
            <p:cNvPr id="157" name="Freeform 11"/>
            <p:cNvSpPr>
              <a:spLocks/>
            </p:cNvSpPr>
            <p:nvPr/>
          </p:nvSpPr>
          <p:spPr bwMode="auto">
            <a:xfrm>
              <a:off x="794134" y="4500575"/>
              <a:ext cx="89092" cy="166120"/>
            </a:xfrm>
            <a:custGeom>
              <a:avLst/>
              <a:gdLst>
                <a:gd name="T0" fmla="*/ 200 w 200"/>
                <a:gd name="T1" fmla="*/ 62 h 360"/>
                <a:gd name="T2" fmla="*/ 143 w 200"/>
                <a:gd name="T3" fmla="*/ 62 h 360"/>
                <a:gd name="T4" fmla="*/ 128 w 200"/>
                <a:gd name="T5" fmla="*/ 83 h 360"/>
                <a:gd name="T6" fmla="*/ 128 w 200"/>
                <a:gd name="T7" fmla="*/ 125 h 360"/>
                <a:gd name="T8" fmla="*/ 200 w 200"/>
                <a:gd name="T9" fmla="*/ 125 h 360"/>
                <a:gd name="T10" fmla="*/ 200 w 200"/>
                <a:gd name="T11" fmla="*/ 183 h 360"/>
                <a:gd name="T12" fmla="*/ 128 w 200"/>
                <a:gd name="T13" fmla="*/ 183 h 360"/>
                <a:gd name="T14" fmla="*/ 128 w 200"/>
                <a:gd name="T15" fmla="*/ 360 h 360"/>
                <a:gd name="T16" fmla="*/ 61 w 200"/>
                <a:gd name="T17" fmla="*/ 360 h 360"/>
                <a:gd name="T18" fmla="*/ 61 w 200"/>
                <a:gd name="T19" fmla="*/ 183 h 360"/>
                <a:gd name="T20" fmla="*/ 0 w 200"/>
                <a:gd name="T21" fmla="*/ 183 h 360"/>
                <a:gd name="T22" fmla="*/ 0 w 200"/>
                <a:gd name="T23" fmla="*/ 125 h 360"/>
                <a:gd name="T24" fmla="*/ 61 w 200"/>
                <a:gd name="T25" fmla="*/ 125 h 360"/>
                <a:gd name="T26" fmla="*/ 61 w 200"/>
                <a:gd name="T27" fmla="*/ 90 h 360"/>
                <a:gd name="T28" fmla="*/ 143 w 200"/>
                <a:gd name="T29" fmla="*/ 0 h 360"/>
                <a:gd name="T30" fmla="*/ 200 w 200"/>
                <a:gd name="T31" fmla="*/ 0 h 360"/>
                <a:gd name="T32" fmla="*/ 200 w 200"/>
                <a:gd name="T33" fmla="*/ 6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0" h="360">
                  <a:moveTo>
                    <a:pt x="200" y="62"/>
                  </a:moveTo>
                  <a:cubicBezTo>
                    <a:pt x="143" y="62"/>
                    <a:pt x="143" y="62"/>
                    <a:pt x="143" y="62"/>
                  </a:cubicBezTo>
                  <a:cubicBezTo>
                    <a:pt x="136" y="62"/>
                    <a:pt x="128" y="71"/>
                    <a:pt x="128" y="83"/>
                  </a:cubicBezTo>
                  <a:cubicBezTo>
                    <a:pt x="128" y="125"/>
                    <a:pt x="128" y="125"/>
                    <a:pt x="128" y="125"/>
                  </a:cubicBezTo>
                  <a:cubicBezTo>
                    <a:pt x="200" y="125"/>
                    <a:pt x="200" y="125"/>
                    <a:pt x="200" y="125"/>
                  </a:cubicBezTo>
                  <a:cubicBezTo>
                    <a:pt x="200" y="183"/>
                    <a:pt x="200" y="183"/>
                    <a:pt x="200" y="183"/>
                  </a:cubicBezTo>
                  <a:cubicBezTo>
                    <a:pt x="128" y="183"/>
                    <a:pt x="128" y="183"/>
                    <a:pt x="128" y="183"/>
                  </a:cubicBezTo>
                  <a:cubicBezTo>
                    <a:pt x="128" y="360"/>
                    <a:pt x="128" y="360"/>
                    <a:pt x="128" y="360"/>
                  </a:cubicBezTo>
                  <a:cubicBezTo>
                    <a:pt x="61" y="360"/>
                    <a:pt x="61" y="360"/>
                    <a:pt x="61" y="360"/>
                  </a:cubicBezTo>
                  <a:cubicBezTo>
                    <a:pt x="61" y="183"/>
                    <a:pt x="61" y="183"/>
                    <a:pt x="61" y="183"/>
                  </a:cubicBezTo>
                  <a:cubicBezTo>
                    <a:pt x="0" y="183"/>
                    <a:pt x="0" y="183"/>
                    <a:pt x="0" y="183"/>
                  </a:cubicBezTo>
                  <a:cubicBezTo>
                    <a:pt x="0" y="125"/>
                    <a:pt x="0" y="125"/>
                    <a:pt x="0" y="125"/>
                  </a:cubicBezTo>
                  <a:cubicBezTo>
                    <a:pt x="61" y="125"/>
                    <a:pt x="61" y="125"/>
                    <a:pt x="61" y="125"/>
                  </a:cubicBezTo>
                  <a:cubicBezTo>
                    <a:pt x="61" y="90"/>
                    <a:pt x="61" y="90"/>
                    <a:pt x="61" y="90"/>
                  </a:cubicBezTo>
                  <a:cubicBezTo>
                    <a:pt x="61" y="40"/>
                    <a:pt x="95" y="0"/>
                    <a:pt x="143" y="0"/>
                  </a:cubicBezTo>
                  <a:cubicBezTo>
                    <a:pt x="200" y="0"/>
                    <a:pt x="200" y="0"/>
                    <a:pt x="200" y="0"/>
                  </a:cubicBezTo>
                  <a:lnTo>
                    <a:pt x="200" y="62"/>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8" name="Freeform 16"/>
            <p:cNvSpPr>
              <a:spLocks/>
            </p:cNvSpPr>
            <p:nvPr/>
          </p:nvSpPr>
          <p:spPr bwMode="auto">
            <a:xfrm>
              <a:off x="1731965" y="4500576"/>
              <a:ext cx="186596" cy="166118"/>
            </a:xfrm>
            <a:custGeom>
              <a:avLst/>
              <a:gdLst>
                <a:gd name="T0" fmla="*/ 368 w 368"/>
                <a:gd name="T1" fmla="*/ 36 h 299"/>
                <a:gd name="T2" fmla="*/ 324 w 368"/>
                <a:gd name="T3" fmla="*/ 48 h 299"/>
                <a:gd name="T4" fmla="*/ 358 w 368"/>
                <a:gd name="T5" fmla="*/ 6 h 299"/>
                <a:gd name="T6" fmla="*/ 310 w 368"/>
                <a:gd name="T7" fmla="*/ 24 h 299"/>
                <a:gd name="T8" fmla="*/ 255 w 368"/>
                <a:gd name="T9" fmla="*/ 0 h 299"/>
                <a:gd name="T10" fmla="*/ 179 w 368"/>
                <a:gd name="T11" fmla="*/ 76 h 299"/>
                <a:gd name="T12" fmla="*/ 181 w 368"/>
                <a:gd name="T13" fmla="*/ 93 h 299"/>
                <a:gd name="T14" fmla="*/ 25 w 368"/>
                <a:gd name="T15" fmla="*/ 14 h 299"/>
                <a:gd name="T16" fmla="*/ 15 w 368"/>
                <a:gd name="T17" fmla="*/ 52 h 299"/>
                <a:gd name="T18" fmla="*/ 49 w 368"/>
                <a:gd name="T19" fmla="*/ 115 h 299"/>
                <a:gd name="T20" fmla="*/ 15 w 368"/>
                <a:gd name="T21" fmla="*/ 106 h 299"/>
                <a:gd name="T22" fmla="*/ 14 w 368"/>
                <a:gd name="T23" fmla="*/ 106 h 299"/>
                <a:gd name="T24" fmla="*/ 75 w 368"/>
                <a:gd name="T25" fmla="*/ 181 h 299"/>
                <a:gd name="T26" fmla="*/ 55 w 368"/>
                <a:gd name="T27" fmla="*/ 183 h 299"/>
                <a:gd name="T28" fmla="*/ 41 w 368"/>
                <a:gd name="T29" fmla="*/ 182 h 299"/>
                <a:gd name="T30" fmla="*/ 111 w 368"/>
                <a:gd name="T31" fmla="*/ 234 h 299"/>
                <a:gd name="T32" fmla="*/ 18 w 368"/>
                <a:gd name="T33" fmla="*/ 267 h 299"/>
                <a:gd name="T34" fmla="*/ 0 w 368"/>
                <a:gd name="T35" fmla="*/ 265 h 299"/>
                <a:gd name="T36" fmla="*/ 115 w 368"/>
                <a:gd name="T37" fmla="*/ 299 h 299"/>
                <a:gd name="T38" fmla="*/ 330 w 368"/>
                <a:gd name="T39" fmla="*/ 85 h 299"/>
                <a:gd name="T40" fmla="*/ 330 w 368"/>
                <a:gd name="T41" fmla="*/ 75 h 299"/>
                <a:gd name="T42" fmla="*/ 368 w 368"/>
                <a:gd name="T43" fmla="*/ 36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8" h="299">
                  <a:moveTo>
                    <a:pt x="368" y="36"/>
                  </a:moveTo>
                  <a:cubicBezTo>
                    <a:pt x="354" y="42"/>
                    <a:pt x="340" y="46"/>
                    <a:pt x="324" y="48"/>
                  </a:cubicBezTo>
                  <a:cubicBezTo>
                    <a:pt x="340" y="38"/>
                    <a:pt x="352" y="24"/>
                    <a:pt x="358" y="6"/>
                  </a:cubicBezTo>
                  <a:cubicBezTo>
                    <a:pt x="343" y="15"/>
                    <a:pt x="327" y="21"/>
                    <a:pt x="310" y="24"/>
                  </a:cubicBezTo>
                  <a:cubicBezTo>
                    <a:pt x="296" y="10"/>
                    <a:pt x="276" y="0"/>
                    <a:pt x="255" y="0"/>
                  </a:cubicBezTo>
                  <a:cubicBezTo>
                    <a:pt x="213" y="0"/>
                    <a:pt x="179" y="34"/>
                    <a:pt x="179" y="76"/>
                  </a:cubicBezTo>
                  <a:cubicBezTo>
                    <a:pt x="179" y="82"/>
                    <a:pt x="180" y="88"/>
                    <a:pt x="181" y="93"/>
                  </a:cubicBezTo>
                  <a:cubicBezTo>
                    <a:pt x="118" y="90"/>
                    <a:pt x="63" y="60"/>
                    <a:pt x="25" y="14"/>
                  </a:cubicBezTo>
                  <a:cubicBezTo>
                    <a:pt x="19" y="25"/>
                    <a:pt x="15" y="38"/>
                    <a:pt x="15" y="52"/>
                  </a:cubicBezTo>
                  <a:cubicBezTo>
                    <a:pt x="15" y="78"/>
                    <a:pt x="28" y="101"/>
                    <a:pt x="49" y="115"/>
                  </a:cubicBezTo>
                  <a:cubicBezTo>
                    <a:pt x="36" y="115"/>
                    <a:pt x="25" y="111"/>
                    <a:pt x="15" y="106"/>
                  </a:cubicBezTo>
                  <a:cubicBezTo>
                    <a:pt x="14" y="106"/>
                    <a:pt x="14" y="106"/>
                    <a:pt x="14" y="106"/>
                  </a:cubicBezTo>
                  <a:cubicBezTo>
                    <a:pt x="14" y="143"/>
                    <a:pt x="41" y="174"/>
                    <a:pt x="75" y="181"/>
                  </a:cubicBezTo>
                  <a:cubicBezTo>
                    <a:pt x="69" y="182"/>
                    <a:pt x="62" y="183"/>
                    <a:pt x="55" y="183"/>
                  </a:cubicBezTo>
                  <a:cubicBezTo>
                    <a:pt x="50" y="183"/>
                    <a:pt x="46" y="183"/>
                    <a:pt x="41" y="182"/>
                  </a:cubicBezTo>
                  <a:cubicBezTo>
                    <a:pt x="51" y="212"/>
                    <a:pt x="78" y="234"/>
                    <a:pt x="111" y="234"/>
                  </a:cubicBezTo>
                  <a:cubicBezTo>
                    <a:pt x="86" y="254"/>
                    <a:pt x="53" y="267"/>
                    <a:pt x="18" y="267"/>
                  </a:cubicBezTo>
                  <a:cubicBezTo>
                    <a:pt x="12" y="267"/>
                    <a:pt x="6" y="266"/>
                    <a:pt x="0" y="265"/>
                  </a:cubicBezTo>
                  <a:cubicBezTo>
                    <a:pt x="33" y="287"/>
                    <a:pt x="73" y="299"/>
                    <a:pt x="115" y="299"/>
                  </a:cubicBezTo>
                  <a:cubicBezTo>
                    <a:pt x="254" y="299"/>
                    <a:pt x="330" y="184"/>
                    <a:pt x="330" y="85"/>
                  </a:cubicBezTo>
                  <a:cubicBezTo>
                    <a:pt x="330" y="81"/>
                    <a:pt x="330" y="78"/>
                    <a:pt x="330" y="75"/>
                  </a:cubicBezTo>
                  <a:cubicBezTo>
                    <a:pt x="345" y="64"/>
                    <a:pt x="358" y="51"/>
                    <a:pt x="368" y="36"/>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9" name="Freeform 26"/>
            <p:cNvSpPr>
              <a:spLocks noEditPoints="1"/>
            </p:cNvSpPr>
            <p:nvPr/>
          </p:nvSpPr>
          <p:spPr bwMode="auto">
            <a:xfrm>
              <a:off x="1229526" y="4500122"/>
              <a:ext cx="161270" cy="161270"/>
            </a:xfrm>
            <a:custGeom>
              <a:avLst/>
              <a:gdLst>
                <a:gd name="T0" fmla="*/ 276 w 344"/>
                <a:gd name="T1" fmla="*/ 172 h 344"/>
                <a:gd name="T2" fmla="*/ 172 w 344"/>
                <a:gd name="T3" fmla="*/ 276 h 344"/>
                <a:gd name="T4" fmla="*/ 68 w 344"/>
                <a:gd name="T5" fmla="*/ 172 h 344"/>
                <a:gd name="T6" fmla="*/ 70 w 344"/>
                <a:gd name="T7" fmla="*/ 152 h 344"/>
                <a:gd name="T8" fmla="*/ 0 w 344"/>
                <a:gd name="T9" fmla="*/ 152 h 344"/>
                <a:gd name="T10" fmla="*/ 0 w 344"/>
                <a:gd name="T11" fmla="*/ 290 h 344"/>
                <a:gd name="T12" fmla="*/ 54 w 344"/>
                <a:gd name="T13" fmla="*/ 344 h 344"/>
                <a:gd name="T14" fmla="*/ 290 w 344"/>
                <a:gd name="T15" fmla="*/ 344 h 344"/>
                <a:gd name="T16" fmla="*/ 344 w 344"/>
                <a:gd name="T17" fmla="*/ 290 h 344"/>
                <a:gd name="T18" fmla="*/ 344 w 344"/>
                <a:gd name="T19" fmla="*/ 152 h 344"/>
                <a:gd name="T20" fmla="*/ 274 w 344"/>
                <a:gd name="T21" fmla="*/ 152 h 344"/>
                <a:gd name="T22" fmla="*/ 276 w 344"/>
                <a:gd name="T23" fmla="*/ 172 h 344"/>
                <a:gd name="T24" fmla="*/ 290 w 344"/>
                <a:gd name="T25" fmla="*/ 0 h 344"/>
                <a:gd name="T26" fmla="*/ 54 w 344"/>
                <a:gd name="T27" fmla="*/ 0 h 344"/>
                <a:gd name="T28" fmla="*/ 0 w 344"/>
                <a:gd name="T29" fmla="*/ 54 h 344"/>
                <a:gd name="T30" fmla="*/ 0 w 344"/>
                <a:gd name="T31" fmla="*/ 112 h 344"/>
                <a:gd name="T32" fmla="*/ 87 w 344"/>
                <a:gd name="T33" fmla="*/ 112 h 344"/>
                <a:gd name="T34" fmla="*/ 172 w 344"/>
                <a:gd name="T35" fmla="*/ 68 h 344"/>
                <a:gd name="T36" fmla="*/ 257 w 344"/>
                <a:gd name="T37" fmla="*/ 112 h 344"/>
                <a:gd name="T38" fmla="*/ 344 w 344"/>
                <a:gd name="T39" fmla="*/ 112 h 344"/>
                <a:gd name="T40" fmla="*/ 344 w 344"/>
                <a:gd name="T41" fmla="*/ 54 h 344"/>
                <a:gd name="T42" fmla="*/ 290 w 344"/>
                <a:gd name="T43" fmla="*/ 0 h 344"/>
                <a:gd name="T44" fmla="*/ 317 w 344"/>
                <a:gd name="T45" fmla="*/ 66 h 344"/>
                <a:gd name="T46" fmla="*/ 307 w 344"/>
                <a:gd name="T47" fmla="*/ 76 h 344"/>
                <a:gd name="T48" fmla="*/ 278 w 344"/>
                <a:gd name="T49" fmla="*/ 76 h 344"/>
                <a:gd name="T50" fmla="*/ 269 w 344"/>
                <a:gd name="T51" fmla="*/ 66 h 344"/>
                <a:gd name="T52" fmla="*/ 269 w 344"/>
                <a:gd name="T53" fmla="*/ 37 h 344"/>
                <a:gd name="T54" fmla="*/ 278 w 344"/>
                <a:gd name="T55" fmla="*/ 28 h 344"/>
                <a:gd name="T56" fmla="*/ 307 w 344"/>
                <a:gd name="T57" fmla="*/ 28 h 344"/>
                <a:gd name="T58" fmla="*/ 317 w 344"/>
                <a:gd name="T59" fmla="*/ 37 h 344"/>
                <a:gd name="T60" fmla="*/ 317 w 344"/>
                <a:gd name="T61" fmla="*/ 66 h 344"/>
                <a:gd name="T62" fmla="*/ 236 w 344"/>
                <a:gd name="T63" fmla="*/ 172 h 344"/>
                <a:gd name="T64" fmla="*/ 172 w 344"/>
                <a:gd name="T65" fmla="*/ 108 h 344"/>
                <a:gd name="T66" fmla="*/ 108 w 344"/>
                <a:gd name="T67" fmla="*/ 172 h 344"/>
                <a:gd name="T68" fmla="*/ 172 w 344"/>
                <a:gd name="T69" fmla="*/ 236 h 344"/>
                <a:gd name="T70" fmla="*/ 236 w 344"/>
                <a:gd name="T7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4" h="344">
                  <a:moveTo>
                    <a:pt x="276" y="172"/>
                  </a:moveTo>
                  <a:cubicBezTo>
                    <a:pt x="276" y="229"/>
                    <a:pt x="230" y="276"/>
                    <a:pt x="172" y="276"/>
                  </a:cubicBezTo>
                  <a:cubicBezTo>
                    <a:pt x="115" y="276"/>
                    <a:pt x="68" y="229"/>
                    <a:pt x="68" y="172"/>
                  </a:cubicBezTo>
                  <a:cubicBezTo>
                    <a:pt x="68" y="165"/>
                    <a:pt x="69" y="158"/>
                    <a:pt x="70" y="152"/>
                  </a:cubicBezTo>
                  <a:cubicBezTo>
                    <a:pt x="0" y="152"/>
                    <a:pt x="0" y="152"/>
                    <a:pt x="0" y="152"/>
                  </a:cubicBezTo>
                  <a:cubicBezTo>
                    <a:pt x="0" y="290"/>
                    <a:pt x="0" y="290"/>
                    <a:pt x="0" y="290"/>
                  </a:cubicBezTo>
                  <a:cubicBezTo>
                    <a:pt x="0" y="320"/>
                    <a:pt x="24" y="344"/>
                    <a:pt x="54" y="344"/>
                  </a:cubicBezTo>
                  <a:cubicBezTo>
                    <a:pt x="290" y="344"/>
                    <a:pt x="290" y="344"/>
                    <a:pt x="290" y="344"/>
                  </a:cubicBezTo>
                  <a:cubicBezTo>
                    <a:pt x="320" y="344"/>
                    <a:pt x="344" y="320"/>
                    <a:pt x="344" y="290"/>
                  </a:cubicBezTo>
                  <a:cubicBezTo>
                    <a:pt x="344" y="152"/>
                    <a:pt x="344" y="152"/>
                    <a:pt x="344" y="152"/>
                  </a:cubicBezTo>
                  <a:cubicBezTo>
                    <a:pt x="274" y="152"/>
                    <a:pt x="274" y="152"/>
                    <a:pt x="274" y="152"/>
                  </a:cubicBezTo>
                  <a:cubicBezTo>
                    <a:pt x="276" y="158"/>
                    <a:pt x="276" y="165"/>
                    <a:pt x="276" y="172"/>
                  </a:cubicBezTo>
                  <a:close/>
                  <a:moveTo>
                    <a:pt x="290" y="0"/>
                  </a:moveTo>
                  <a:cubicBezTo>
                    <a:pt x="54" y="0"/>
                    <a:pt x="54" y="0"/>
                    <a:pt x="54" y="0"/>
                  </a:cubicBezTo>
                  <a:cubicBezTo>
                    <a:pt x="24" y="0"/>
                    <a:pt x="0" y="24"/>
                    <a:pt x="0" y="54"/>
                  </a:cubicBezTo>
                  <a:cubicBezTo>
                    <a:pt x="0" y="112"/>
                    <a:pt x="0" y="112"/>
                    <a:pt x="0" y="112"/>
                  </a:cubicBezTo>
                  <a:cubicBezTo>
                    <a:pt x="87" y="112"/>
                    <a:pt x="87" y="112"/>
                    <a:pt x="87" y="112"/>
                  </a:cubicBezTo>
                  <a:cubicBezTo>
                    <a:pt x="106" y="85"/>
                    <a:pt x="137" y="68"/>
                    <a:pt x="172" y="68"/>
                  </a:cubicBezTo>
                  <a:cubicBezTo>
                    <a:pt x="207" y="68"/>
                    <a:pt x="238" y="85"/>
                    <a:pt x="257" y="112"/>
                  </a:cubicBezTo>
                  <a:cubicBezTo>
                    <a:pt x="344" y="112"/>
                    <a:pt x="344" y="112"/>
                    <a:pt x="344" y="112"/>
                  </a:cubicBezTo>
                  <a:cubicBezTo>
                    <a:pt x="344" y="54"/>
                    <a:pt x="344" y="54"/>
                    <a:pt x="344" y="54"/>
                  </a:cubicBezTo>
                  <a:cubicBezTo>
                    <a:pt x="344" y="24"/>
                    <a:pt x="320" y="0"/>
                    <a:pt x="290" y="0"/>
                  </a:cubicBezTo>
                  <a:close/>
                  <a:moveTo>
                    <a:pt x="317" y="66"/>
                  </a:moveTo>
                  <a:cubicBezTo>
                    <a:pt x="317" y="72"/>
                    <a:pt x="312" y="76"/>
                    <a:pt x="307" y="76"/>
                  </a:cubicBezTo>
                  <a:cubicBezTo>
                    <a:pt x="278" y="76"/>
                    <a:pt x="278" y="76"/>
                    <a:pt x="278" y="76"/>
                  </a:cubicBezTo>
                  <a:cubicBezTo>
                    <a:pt x="273" y="76"/>
                    <a:pt x="269" y="72"/>
                    <a:pt x="269" y="66"/>
                  </a:cubicBezTo>
                  <a:cubicBezTo>
                    <a:pt x="269" y="37"/>
                    <a:pt x="269" y="37"/>
                    <a:pt x="269" y="37"/>
                  </a:cubicBezTo>
                  <a:cubicBezTo>
                    <a:pt x="269" y="32"/>
                    <a:pt x="273" y="28"/>
                    <a:pt x="278" y="28"/>
                  </a:cubicBezTo>
                  <a:cubicBezTo>
                    <a:pt x="307" y="28"/>
                    <a:pt x="307" y="28"/>
                    <a:pt x="307" y="28"/>
                  </a:cubicBezTo>
                  <a:cubicBezTo>
                    <a:pt x="312" y="28"/>
                    <a:pt x="317" y="32"/>
                    <a:pt x="317" y="37"/>
                  </a:cubicBezTo>
                  <a:lnTo>
                    <a:pt x="317" y="66"/>
                  </a:lnTo>
                  <a:close/>
                  <a:moveTo>
                    <a:pt x="236" y="172"/>
                  </a:moveTo>
                  <a:cubicBezTo>
                    <a:pt x="236" y="137"/>
                    <a:pt x="208" y="108"/>
                    <a:pt x="172" y="108"/>
                  </a:cubicBezTo>
                  <a:cubicBezTo>
                    <a:pt x="137" y="108"/>
                    <a:pt x="108" y="137"/>
                    <a:pt x="108" y="172"/>
                  </a:cubicBezTo>
                  <a:cubicBezTo>
                    <a:pt x="108" y="207"/>
                    <a:pt x="137" y="236"/>
                    <a:pt x="172" y="236"/>
                  </a:cubicBezTo>
                  <a:cubicBezTo>
                    <a:pt x="208" y="236"/>
                    <a:pt x="236" y="207"/>
                    <a:pt x="236" y="172"/>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0" name="Oval 38"/>
            <p:cNvSpPr/>
            <p:nvPr/>
          </p:nvSpPr>
          <p:spPr>
            <a:xfrm>
              <a:off x="458580" y="1241001"/>
              <a:ext cx="1721238" cy="17212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37"/>
            <p:cNvSpPr/>
            <p:nvPr/>
          </p:nvSpPr>
          <p:spPr>
            <a:xfrm>
              <a:off x="549517" y="1335349"/>
              <a:ext cx="1532542" cy="1532542"/>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48"/>
            <p:cNvSpPr/>
            <p:nvPr/>
          </p:nvSpPr>
          <p:spPr>
            <a:xfrm>
              <a:off x="397968" y="3500444"/>
              <a:ext cx="1848369" cy="747177"/>
            </a:xfrm>
            <a:prstGeom prst="rect">
              <a:avLst/>
            </a:prstGeom>
          </p:spPr>
          <p:txBody>
            <a:bodyPr wrap="square">
              <a:spAutoFit/>
            </a:bodyPr>
            <a:lstStyle/>
            <a:p>
              <a:pPr algn="ctr"/>
              <a:r>
                <a:rPr lang="ms-MY" sz="1400" dirty="0">
                  <a:solidFill>
                    <a:schemeClr val="bg1">
                      <a:lumMod val="65000"/>
                    </a:schemeClr>
                  </a:solidFill>
                  <a:latin typeface="Open Sans Light" pitchFamily="34" charset="0"/>
                  <a:ea typeface="Open Sans Light" pitchFamily="34" charset="0"/>
                  <a:cs typeface="Open Sans Light" pitchFamily="34" charset="0"/>
                </a:rPr>
                <a:t>Lorem ipsum dolor sit amet, consectetur adipiscing elit. Praesent sodales odio sit amet odio</a:t>
              </a:r>
            </a:p>
          </p:txBody>
        </p:sp>
      </p:grpSp>
      <p:grpSp>
        <p:nvGrpSpPr>
          <p:cNvPr id="164" name="Group 70"/>
          <p:cNvGrpSpPr/>
          <p:nvPr/>
        </p:nvGrpSpPr>
        <p:grpSpPr>
          <a:xfrm>
            <a:off x="6542311" y="1763987"/>
            <a:ext cx="2360273" cy="4374437"/>
            <a:chOff x="397968" y="1241001"/>
            <a:chExt cx="1848369" cy="3425694"/>
          </a:xfrm>
        </p:grpSpPr>
        <p:sp>
          <p:nvSpPr>
            <p:cNvPr id="220" name="Rectangle 18"/>
            <p:cNvSpPr/>
            <p:nvPr/>
          </p:nvSpPr>
          <p:spPr>
            <a:xfrm>
              <a:off x="483406" y="3143254"/>
              <a:ext cx="1684112" cy="313333"/>
            </a:xfrm>
            <a:prstGeom prst="rect">
              <a:avLst/>
            </a:prstGeom>
          </p:spPr>
          <p:txBody>
            <a:bodyPr wrap="none">
              <a:spAutoFit/>
            </a:bodyPr>
            <a:lstStyle/>
            <a:p>
              <a:pPr algn="ctr"/>
              <a:r>
                <a:rPr lang="en-US" sz="2000" dirty="0">
                  <a:solidFill>
                    <a:schemeClr val="bg1">
                      <a:lumMod val="65000"/>
                    </a:schemeClr>
                  </a:solidFill>
                  <a:latin typeface="Open Sans" pitchFamily="34" charset="0"/>
                  <a:ea typeface="Open Sans" pitchFamily="34" charset="0"/>
                  <a:cs typeface="Open Sans" pitchFamily="34" charset="0"/>
                </a:rPr>
                <a:t>MIKE TORONTO</a:t>
              </a:r>
            </a:p>
          </p:txBody>
        </p:sp>
        <p:sp>
          <p:nvSpPr>
            <p:cNvPr id="221" name="Freeform 11"/>
            <p:cNvSpPr>
              <a:spLocks/>
            </p:cNvSpPr>
            <p:nvPr/>
          </p:nvSpPr>
          <p:spPr bwMode="auto">
            <a:xfrm>
              <a:off x="794134" y="4500575"/>
              <a:ext cx="89092" cy="166120"/>
            </a:xfrm>
            <a:custGeom>
              <a:avLst/>
              <a:gdLst>
                <a:gd name="T0" fmla="*/ 200 w 200"/>
                <a:gd name="T1" fmla="*/ 62 h 360"/>
                <a:gd name="T2" fmla="*/ 143 w 200"/>
                <a:gd name="T3" fmla="*/ 62 h 360"/>
                <a:gd name="T4" fmla="*/ 128 w 200"/>
                <a:gd name="T5" fmla="*/ 83 h 360"/>
                <a:gd name="T6" fmla="*/ 128 w 200"/>
                <a:gd name="T7" fmla="*/ 125 h 360"/>
                <a:gd name="T8" fmla="*/ 200 w 200"/>
                <a:gd name="T9" fmla="*/ 125 h 360"/>
                <a:gd name="T10" fmla="*/ 200 w 200"/>
                <a:gd name="T11" fmla="*/ 183 h 360"/>
                <a:gd name="T12" fmla="*/ 128 w 200"/>
                <a:gd name="T13" fmla="*/ 183 h 360"/>
                <a:gd name="T14" fmla="*/ 128 w 200"/>
                <a:gd name="T15" fmla="*/ 360 h 360"/>
                <a:gd name="T16" fmla="*/ 61 w 200"/>
                <a:gd name="T17" fmla="*/ 360 h 360"/>
                <a:gd name="T18" fmla="*/ 61 w 200"/>
                <a:gd name="T19" fmla="*/ 183 h 360"/>
                <a:gd name="T20" fmla="*/ 0 w 200"/>
                <a:gd name="T21" fmla="*/ 183 h 360"/>
                <a:gd name="T22" fmla="*/ 0 w 200"/>
                <a:gd name="T23" fmla="*/ 125 h 360"/>
                <a:gd name="T24" fmla="*/ 61 w 200"/>
                <a:gd name="T25" fmla="*/ 125 h 360"/>
                <a:gd name="T26" fmla="*/ 61 w 200"/>
                <a:gd name="T27" fmla="*/ 90 h 360"/>
                <a:gd name="T28" fmla="*/ 143 w 200"/>
                <a:gd name="T29" fmla="*/ 0 h 360"/>
                <a:gd name="T30" fmla="*/ 200 w 200"/>
                <a:gd name="T31" fmla="*/ 0 h 360"/>
                <a:gd name="T32" fmla="*/ 200 w 200"/>
                <a:gd name="T33" fmla="*/ 6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0" h="360">
                  <a:moveTo>
                    <a:pt x="200" y="62"/>
                  </a:moveTo>
                  <a:cubicBezTo>
                    <a:pt x="143" y="62"/>
                    <a:pt x="143" y="62"/>
                    <a:pt x="143" y="62"/>
                  </a:cubicBezTo>
                  <a:cubicBezTo>
                    <a:pt x="136" y="62"/>
                    <a:pt x="128" y="71"/>
                    <a:pt x="128" y="83"/>
                  </a:cubicBezTo>
                  <a:cubicBezTo>
                    <a:pt x="128" y="125"/>
                    <a:pt x="128" y="125"/>
                    <a:pt x="128" y="125"/>
                  </a:cubicBezTo>
                  <a:cubicBezTo>
                    <a:pt x="200" y="125"/>
                    <a:pt x="200" y="125"/>
                    <a:pt x="200" y="125"/>
                  </a:cubicBezTo>
                  <a:cubicBezTo>
                    <a:pt x="200" y="183"/>
                    <a:pt x="200" y="183"/>
                    <a:pt x="200" y="183"/>
                  </a:cubicBezTo>
                  <a:cubicBezTo>
                    <a:pt x="128" y="183"/>
                    <a:pt x="128" y="183"/>
                    <a:pt x="128" y="183"/>
                  </a:cubicBezTo>
                  <a:cubicBezTo>
                    <a:pt x="128" y="360"/>
                    <a:pt x="128" y="360"/>
                    <a:pt x="128" y="360"/>
                  </a:cubicBezTo>
                  <a:cubicBezTo>
                    <a:pt x="61" y="360"/>
                    <a:pt x="61" y="360"/>
                    <a:pt x="61" y="360"/>
                  </a:cubicBezTo>
                  <a:cubicBezTo>
                    <a:pt x="61" y="183"/>
                    <a:pt x="61" y="183"/>
                    <a:pt x="61" y="183"/>
                  </a:cubicBezTo>
                  <a:cubicBezTo>
                    <a:pt x="0" y="183"/>
                    <a:pt x="0" y="183"/>
                    <a:pt x="0" y="183"/>
                  </a:cubicBezTo>
                  <a:cubicBezTo>
                    <a:pt x="0" y="125"/>
                    <a:pt x="0" y="125"/>
                    <a:pt x="0" y="125"/>
                  </a:cubicBezTo>
                  <a:cubicBezTo>
                    <a:pt x="61" y="125"/>
                    <a:pt x="61" y="125"/>
                    <a:pt x="61" y="125"/>
                  </a:cubicBezTo>
                  <a:cubicBezTo>
                    <a:pt x="61" y="90"/>
                    <a:pt x="61" y="90"/>
                    <a:pt x="61" y="90"/>
                  </a:cubicBezTo>
                  <a:cubicBezTo>
                    <a:pt x="61" y="40"/>
                    <a:pt x="95" y="0"/>
                    <a:pt x="143" y="0"/>
                  </a:cubicBezTo>
                  <a:cubicBezTo>
                    <a:pt x="200" y="0"/>
                    <a:pt x="200" y="0"/>
                    <a:pt x="200" y="0"/>
                  </a:cubicBezTo>
                  <a:lnTo>
                    <a:pt x="200" y="62"/>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2" name="Freeform 16"/>
            <p:cNvSpPr>
              <a:spLocks/>
            </p:cNvSpPr>
            <p:nvPr/>
          </p:nvSpPr>
          <p:spPr bwMode="auto">
            <a:xfrm>
              <a:off x="1731965" y="4500576"/>
              <a:ext cx="186596" cy="166118"/>
            </a:xfrm>
            <a:custGeom>
              <a:avLst/>
              <a:gdLst>
                <a:gd name="T0" fmla="*/ 368 w 368"/>
                <a:gd name="T1" fmla="*/ 36 h 299"/>
                <a:gd name="T2" fmla="*/ 324 w 368"/>
                <a:gd name="T3" fmla="*/ 48 h 299"/>
                <a:gd name="T4" fmla="*/ 358 w 368"/>
                <a:gd name="T5" fmla="*/ 6 h 299"/>
                <a:gd name="T6" fmla="*/ 310 w 368"/>
                <a:gd name="T7" fmla="*/ 24 h 299"/>
                <a:gd name="T8" fmla="*/ 255 w 368"/>
                <a:gd name="T9" fmla="*/ 0 h 299"/>
                <a:gd name="T10" fmla="*/ 179 w 368"/>
                <a:gd name="T11" fmla="*/ 76 h 299"/>
                <a:gd name="T12" fmla="*/ 181 w 368"/>
                <a:gd name="T13" fmla="*/ 93 h 299"/>
                <a:gd name="T14" fmla="*/ 25 w 368"/>
                <a:gd name="T15" fmla="*/ 14 h 299"/>
                <a:gd name="T16" fmla="*/ 15 w 368"/>
                <a:gd name="T17" fmla="*/ 52 h 299"/>
                <a:gd name="T18" fmla="*/ 49 w 368"/>
                <a:gd name="T19" fmla="*/ 115 h 299"/>
                <a:gd name="T20" fmla="*/ 15 w 368"/>
                <a:gd name="T21" fmla="*/ 106 h 299"/>
                <a:gd name="T22" fmla="*/ 14 w 368"/>
                <a:gd name="T23" fmla="*/ 106 h 299"/>
                <a:gd name="T24" fmla="*/ 75 w 368"/>
                <a:gd name="T25" fmla="*/ 181 h 299"/>
                <a:gd name="T26" fmla="*/ 55 w 368"/>
                <a:gd name="T27" fmla="*/ 183 h 299"/>
                <a:gd name="T28" fmla="*/ 41 w 368"/>
                <a:gd name="T29" fmla="*/ 182 h 299"/>
                <a:gd name="T30" fmla="*/ 111 w 368"/>
                <a:gd name="T31" fmla="*/ 234 h 299"/>
                <a:gd name="T32" fmla="*/ 18 w 368"/>
                <a:gd name="T33" fmla="*/ 267 h 299"/>
                <a:gd name="T34" fmla="*/ 0 w 368"/>
                <a:gd name="T35" fmla="*/ 265 h 299"/>
                <a:gd name="T36" fmla="*/ 115 w 368"/>
                <a:gd name="T37" fmla="*/ 299 h 299"/>
                <a:gd name="T38" fmla="*/ 330 w 368"/>
                <a:gd name="T39" fmla="*/ 85 h 299"/>
                <a:gd name="T40" fmla="*/ 330 w 368"/>
                <a:gd name="T41" fmla="*/ 75 h 299"/>
                <a:gd name="T42" fmla="*/ 368 w 368"/>
                <a:gd name="T43" fmla="*/ 36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8" h="299">
                  <a:moveTo>
                    <a:pt x="368" y="36"/>
                  </a:moveTo>
                  <a:cubicBezTo>
                    <a:pt x="354" y="42"/>
                    <a:pt x="340" y="46"/>
                    <a:pt x="324" y="48"/>
                  </a:cubicBezTo>
                  <a:cubicBezTo>
                    <a:pt x="340" y="38"/>
                    <a:pt x="352" y="24"/>
                    <a:pt x="358" y="6"/>
                  </a:cubicBezTo>
                  <a:cubicBezTo>
                    <a:pt x="343" y="15"/>
                    <a:pt x="327" y="21"/>
                    <a:pt x="310" y="24"/>
                  </a:cubicBezTo>
                  <a:cubicBezTo>
                    <a:pt x="296" y="10"/>
                    <a:pt x="276" y="0"/>
                    <a:pt x="255" y="0"/>
                  </a:cubicBezTo>
                  <a:cubicBezTo>
                    <a:pt x="213" y="0"/>
                    <a:pt x="179" y="34"/>
                    <a:pt x="179" y="76"/>
                  </a:cubicBezTo>
                  <a:cubicBezTo>
                    <a:pt x="179" y="82"/>
                    <a:pt x="180" y="88"/>
                    <a:pt x="181" y="93"/>
                  </a:cubicBezTo>
                  <a:cubicBezTo>
                    <a:pt x="118" y="90"/>
                    <a:pt x="63" y="60"/>
                    <a:pt x="25" y="14"/>
                  </a:cubicBezTo>
                  <a:cubicBezTo>
                    <a:pt x="19" y="25"/>
                    <a:pt x="15" y="38"/>
                    <a:pt x="15" y="52"/>
                  </a:cubicBezTo>
                  <a:cubicBezTo>
                    <a:pt x="15" y="78"/>
                    <a:pt x="28" y="101"/>
                    <a:pt x="49" y="115"/>
                  </a:cubicBezTo>
                  <a:cubicBezTo>
                    <a:pt x="36" y="115"/>
                    <a:pt x="25" y="111"/>
                    <a:pt x="15" y="106"/>
                  </a:cubicBezTo>
                  <a:cubicBezTo>
                    <a:pt x="14" y="106"/>
                    <a:pt x="14" y="106"/>
                    <a:pt x="14" y="106"/>
                  </a:cubicBezTo>
                  <a:cubicBezTo>
                    <a:pt x="14" y="143"/>
                    <a:pt x="41" y="174"/>
                    <a:pt x="75" y="181"/>
                  </a:cubicBezTo>
                  <a:cubicBezTo>
                    <a:pt x="69" y="182"/>
                    <a:pt x="62" y="183"/>
                    <a:pt x="55" y="183"/>
                  </a:cubicBezTo>
                  <a:cubicBezTo>
                    <a:pt x="50" y="183"/>
                    <a:pt x="46" y="183"/>
                    <a:pt x="41" y="182"/>
                  </a:cubicBezTo>
                  <a:cubicBezTo>
                    <a:pt x="51" y="212"/>
                    <a:pt x="78" y="234"/>
                    <a:pt x="111" y="234"/>
                  </a:cubicBezTo>
                  <a:cubicBezTo>
                    <a:pt x="86" y="254"/>
                    <a:pt x="53" y="267"/>
                    <a:pt x="18" y="267"/>
                  </a:cubicBezTo>
                  <a:cubicBezTo>
                    <a:pt x="12" y="267"/>
                    <a:pt x="6" y="266"/>
                    <a:pt x="0" y="265"/>
                  </a:cubicBezTo>
                  <a:cubicBezTo>
                    <a:pt x="33" y="287"/>
                    <a:pt x="73" y="299"/>
                    <a:pt x="115" y="299"/>
                  </a:cubicBezTo>
                  <a:cubicBezTo>
                    <a:pt x="254" y="299"/>
                    <a:pt x="330" y="184"/>
                    <a:pt x="330" y="85"/>
                  </a:cubicBezTo>
                  <a:cubicBezTo>
                    <a:pt x="330" y="81"/>
                    <a:pt x="330" y="78"/>
                    <a:pt x="330" y="75"/>
                  </a:cubicBezTo>
                  <a:cubicBezTo>
                    <a:pt x="345" y="64"/>
                    <a:pt x="358" y="51"/>
                    <a:pt x="368" y="36"/>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3" name="Freeform 26"/>
            <p:cNvSpPr>
              <a:spLocks noEditPoints="1"/>
            </p:cNvSpPr>
            <p:nvPr/>
          </p:nvSpPr>
          <p:spPr bwMode="auto">
            <a:xfrm>
              <a:off x="1229526" y="4500122"/>
              <a:ext cx="161270" cy="161270"/>
            </a:xfrm>
            <a:custGeom>
              <a:avLst/>
              <a:gdLst>
                <a:gd name="T0" fmla="*/ 276 w 344"/>
                <a:gd name="T1" fmla="*/ 172 h 344"/>
                <a:gd name="T2" fmla="*/ 172 w 344"/>
                <a:gd name="T3" fmla="*/ 276 h 344"/>
                <a:gd name="T4" fmla="*/ 68 w 344"/>
                <a:gd name="T5" fmla="*/ 172 h 344"/>
                <a:gd name="T6" fmla="*/ 70 w 344"/>
                <a:gd name="T7" fmla="*/ 152 h 344"/>
                <a:gd name="T8" fmla="*/ 0 w 344"/>
                <a:gd name="T9" fmla="*/ 152 h 344"/>
                <a:gd name="T10" fmla="*/ 0 w 344"/>
                <a:gd name="T11" fmla="*/ 290 h 344"/>
                <a:gd name="T12" fmla="*/ 54 w 344"/>
                <a:gd name="T13" fmla="*/ 344 h 344"/>
                <a:gd name="T14" fmla="*/ 290 w 344"/>
                <a:gd name="T15" fmla="*/ 344 h 344"/>
                <a:gd name="T16" fmla="*/ 344 w 344"/>
                <a:gd name="T17" fmla="*/ 290 h 344"/>
                <a:gd name="T18" fmla="*/ 344 w 344"/>
                <a:gd name="T19" fmla="*/ 152 h 344"/>
                <a:gd name="T20" fmla="*/ 274 w 344"/>
                <a:gd name="T21" fmla="*/ 152 h 344"/>
                <a:gd name="T22" fmla="*/ 276 w 344"/>
                <a:gd name="T23" fmla="*/ 172 h 344"/>
                <a:gd name="T24" fmla="*/ 290 w 344"/>
                <a:gd name="T25" fmla="*/ 0 h 344"/>
                <a:gd name="T26" fmla="*/ 54 w 344"/>
                <a:gd name="T27" fmla="*/ 0 h 344"/>
                <a:gd name="T28" fmla="*/ 0 w 344"/>
                <a:gd name="T29" fmla="*/ 54 h 344"/>
                <a:gd name="T30" fmla="*/ 0 w 344"/>
                <a:gd name="T31" fmla="*/ 112 h 344"/>
                <a:gd name="T32" fmla="*/ 87 w 344"/>
                <a:gd name="T33" fmla="*/ 112 h 344"/>
                <a:gd name="T34" fmla="*/ 172 w 344"/>
                <a:gd name="T35" fmla="*/ 68 h 344"/>
                <a:gd name="T36" fmla="*/ 257 w 344"/>
                <a:gd name="T37" fmla="*/ 112 h 344"/>
                <a:gd name="T38" fmla="*/ 344 w 344"/>
                <a:gd name="T39" fmla="*/ 112 h 344"/>
                <a:gd name="T40" fmla="*/ 344 w 344"/>
                <a:gd name="T41" fmla="*/ 54 h 344"/>
                <a:gd name="T42" fmla="*/ 290 w 344"/>
                <a:gd name="T43" fmla="*/ 0 h 344"/>
                <a:gd name="T44" fmla="*/ 317 w 344"/>
                <a:gd name="T45" fmla="*/ 66 h 344"/>
                <a:gd name="T46" fmla="*/ 307 w 344"/>
                <a:gd name="T47" fmla="*/ 76 h 344"/>
                <a:gd name="T48" fmla="*/ 278 w 344"/>
                <a:gd name="T49" fmla="*/ 76 h 344"/>
                <a:gd name="T50" fmla="*/ 269 w 344"/>
                <a:gd name="T51" fmla="*/ 66 h 344"/>
                <a:gd name="T52" fmla="*/ 269 w 344"/>
                <a:gd name="T53" fmla="*/ 37 h 344"/>
                <a:gd name="T54" fmla="*/ 278 w 344"/>
                <a:gd name="T55" fmla="*/ 28 h 344"/>
                <a:gd name="T56" fmla="*/ 307 w 344"/>
                <a:gd name="T57" fmla="*/ 28 h 344"/>
                <a:gd name="T58" fmla="*/ 317 w 344"/>
                <a:gd name="T59" fmla="*/ 37 h 344"/>
                <a:gd name="T60" fmla="*/ 317 w 344"/>
                <a:gd name="T61" fmla="*/ 66 h 344"/>
                <a:gd name="T62" fmla="*/ 236 w 344"/>
                <a:gd name="T63" fmla="*/ 172 h 344"/>
                <a:gd name="T64" fmla="*/ 172 w 344"/>
                <a:gd name="T65" fmla="*/ 108 h 344"/>
                <a:gd name="T66" fmla="*/ 108 w 344"/>
                <a:gd name="T67" fmla="*/ 172 h 344"/>
                <a:gd name="T68" fmla="*/ 172 w 344"/>
                <a:gd name="T69" fmla="*/ 236 h 344"/>
                <a:gd name="T70" fmla="*/ 236 w 344"/>
                <a:gd name="T7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4" h="344">
                  <a:moveTo>
                    <a:pt x="276" y="172"/>
                  </a:moveTo>
                  <a:cubicBezTo>
                    <a:pt x="276" y="229"/>
                    <a:pt x="230" y="276"/>
                    <a:pt x="172" y="276"/>
                  </a:cubicBezTo>
                  <a:cubicBezTo>
                    <a:pt x="115" y="276"/>
                    <a:pt x="68" y="229"/>
                    <a:pt x="68" y="172"/>
                  </a:cubicBezTo>
                  <a:cubicBezTo>
                    <a:pt x="68" y="165"/>
                    <a:pt x="69" y="158"/>
                    <a:pt x="70" y="152"/>
                  </a:cubicBezTo>
                  <a:cubicBezTo>
                    <a:pt x="0" y="152"/>
                    <a:pt x="0" y="152"/>
                    <a:pt x="0" y="152"/>
                  </a:cubicBezTo>
                  <a:cubicBezTo>
                    <a:pt x="0" y="290"/>
                    <a:pt x="0" y="290"/>
                    <a:pt x="0" y="290"/>
                  </a:cubicBezTo>
                  <a:cubicBezTo>
                    <a:pt x="0" y="320"/>
                    <a:pt x="24" y="344"/>
                    <a:pt x="54" y="344"/>
                  </a:cubicBezTo>
                  <a:cubicBezTo>
                    <a:pt x="290" y="344"/>
                    <a:pt x="290" y="344"/>
                    <a:pt x="290" y="344"/>
                  </a:cubicBezTo>
                  <a:cubicBezTo>
                    <a:pt x="320" y="344"/>
                    <a:pt x="344" y="320"/>
                    <a:pt x="344" y="290"/>
                  </a:cubicBezTo>
                  <a:cubicBezTo>
                    <a:pt x="344" y="152"/>
                    <a:pt x="344" y="152"/>
                    <a:pt x="344" y="152"/>
                  </a:cubicBezTo>
                  <a:cubicBezTo>
                    <a:pt x="274" y="152"/>
                    <a:pt x="274" y="152"/>
                    <a:pt x="274" y="152"/>
                  </a:cubicBezTo>
                  <a:cubicBezTo>
                    <a:pt x="276" y="158"/>
                    <a:pt x="276" y="165"/>
                    <a:pt x="276" y="172"/>
                  </a:cubicBezTo>
                  <a:close/>
                  <a:moveTo>
                    <a:pt x="290" y="0"/>
                  </a:moveTo>
                  <a:cubicBezTo>
                    <a:pt x="54" y="0"/>
                    <a:pt x="54" y="0"/>
                    <a:pt x="54" y="0"/>
                  </a:cubicBezTo>
                  <a:cubicBezTo>
                    <a:pt x="24" y="0"/>
                    <a:pt x="0" y="24"/>
                    <a:pt x="0" y="54"/>
                  </a:cubicBezTo>
                  <a:cubicBezTo>
                    <a:pt x="0" y="112"/>
                    <a:pt x="0" y="112"/>
                    <a:pt x="0" y="112"/>
                  </a:cubicBezTo>
                  <a:cubicBezTo>
                    <a:pt x="87" y="112"/>
                    <a:pt x="87" y="112"/>
                    <a:pt x="87" y="112"/>
                  </a:cubicBezTo>
                  <a:cubicBezTo>
                    <a:pt x="106" y="85"/>
                    <a:pt x="137" y="68"/>
                    <a:pt x="172" y="68"/>
                  </a:cubicBezTo>
                  <a:cubicBezTo>
                    <a:pt x="207" y="68"/>
                    <a:pt x="238" y="85"/>
                    <a:pt x="257" y="112"/>
                  </a:cubicBezTo>
                  <a:cubicBezTo>
                    <a:pt x="344" y="112"/>
                    <a:pt x="344" y="112"/>
                    <a:pt x="344" y="112"/>
                  </a:cubicBezTo>
                  <a:cubicBezTo>
                    <a:pt x="344" y="54"/>
                    <a:pt x="344" y="54"/>
                    <a:pt x="344" y="54"/>
                  </a:cubicBezTo>
                  <a:cubicBezTo>
                    <a:pt x="344" y="24"/>
                    <a:pt x="320" y="0"/>
                    <a:pt x="290" y="0"/>
                  </a:cubicBezTo>
                  <a:close/>
                  <a:moveTo>
                    <a:pt x="317" y="66"/>
                  </a:moveTo>
                  <a:cubicBezTo>
                    <a:pt x="317" y="72"/>
                    <a:pt x="312" y="76"/>
                    <a:pt x="307" y="76"/>
                  </a:cubicBezTo>
                  <a:cubicBezTo>
                    <a:pt x="278" y="76"/>
                    <a:pt x="278" y="76"/>
                    <a:pt x="278" y="76"/>
                  </a:cubicBezTo>
                  <a:cubicBezTo>
                    <a:pt x="273" y="76"/>
                    <a:pt x="269" y="72"/>
                    <a:pt x="269" y="66"/>
                  </a:cubicBezTo>
                  <a:cubicBezTo>
                    <a:pt x="269" y="37"/>
                    <a:pt x="269" y="37"/>
                    <a:pt x="269" y="37"/>
                  </a:cubicBezTo>
                  <a:cubicBezTo>
                    <a:pt x="269" y="32"/>
                    <a:pt x="273" y="28"/>
                    <a:pt x="278" y="28"/>
                  </a:cubicBezTo>
                  <a:cubicBezTo>
                    <a:pt x="307" y="28"/>
                    <a:pt x="307" y="28"/>
                    <a:pt x="307" y="28"/>
                  </a:cubicBezTo>
                  <a:cubicBezTo>
                    <a:pt x="312" y="28"/>
                    <a:pt x="317" y="32"/>
                    <a:pt x="317" y="37"/>
                  </a:cubicBezTo>
                  <a:lnTo>
                    <a:pt x="317" y="66"/>
                  </a:lnTo>
                  <a:close/>
                  <a:moveTo>
                    <a:pt x="236" y="172"/>
                  </a:moveTo>
                  <a:cubicBezTo>
                    <a:pt x="236" y="137"/>
                    <a:pt x="208" y="108"/>
                    <a:pt x="172" y="108"/>
                  </a:cubicBezTo>
                  <a:cubicBezTo>
                    <a:pt x="137" y="108"/>
                    <a:pt x="108" y="137"/>
                    <a:pt x="108" y="172"/>
                  </a:cubicBezTo>
                  <a:cubicBezTo>
                    <a:pt x="108" y="207"/>
                    <a:pt x="137" y="236"/>
                    <a:pt x="172" y="236"/>
                  </a:cubicBezTo>
                  <a:cubicBezTo>
                    <a:pt x="208" y="236"/>
                    <a:pt x="236" y="207"/>
                    <a:pt x="236" y="172"/>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4" name="Oval 38"/>
            <p:cNvSpPr/>
            <p:nvPr/>
          </p:nvSpPr>
          <p:spPr>
            <a:xfrm>
              <a:off x="458580" y="1241001"/>
              <a:ext cx="1721238" cy="17212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37"/>
            <p:cNvSpPr/>
            <p:nvPr/>
          </p:nvSpPr>
          <p:spPr>
            <a:xfrm>
              <a:off x="549517" y="1335349"/>
              <a:ext cx="1532542" cy="1532542"/>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48"/>
            <p:cNvSpPr/>
            <p:nvPr/>
          </p:nvSpPr>
          <p:spPr>
            <a:xfrm>
              <a:off x="397968" y="3500444"/>
              <a:ext cx="1848369" cy="747177"/>
            </a:xfrm>
            <a:prstGeom prst="rect">
              <a:avLst/>
            </a:prstGeom>
          </p:spPr>
          <p:txBody>
            <a:bodyPr wrap="square">
              <a:spAutoFit/>
            </a:bodyPr>
            <a:lstStyle/>
            <a:p>
              <a:pPr algn="ctr"/>
              <a:r>
                <a:rPr lang="ms-MY" sz="1400" dirty="0">
                  <a:solidFill>
                    <a:schemeClr val="bg1">
                      <a:lumMod val="65000"/>
                    </a:schemeClr>
                  </a:solidFill>
                  <a:latin typeface="Open Sans Light" pitchFamily="34" charset="0"/>
                  <a:ea typeface="Open Sans Light" pitchFamily="34" charset="0"/>
                  <a:cs typeface="Open Sans Light" pitchFamily="34" charset="0"/>
                </a:rPr>
                <a:t>Lorem ipsum dolor sit amet, consectetur adipiscing elit. Praesent sodales odio sit amet odio</a:t>
              </a:r>
            </a:p>
          </p:txBody>
        </p:sp>
      </p:grpSp>
      <p:grpSp>
        <p:nvGrpSpPr>
          <p:cNvPr id="228" name="Group 70"/>
          <p:cNvGrpSpPr/>
          <p:nvPr/>
        </p:nvGrpSpPr>
        <p:grpSpPr>
          <a:xfrm>
            <a:off x="9451426" y="1763987"/>
            <a:ext cx="2360273" cy="4374437"/>
            <a:chOff x="397968" y="1241001"/>
            <a:chExt cx="1848369" cy="3425694"/>
          </a:xfrm>
        </p:grpSpPr>
        <p:sp>
          <p:nvSpPr>
            <p:cNvPr id="284" name="Rectangle 18"/>
            <p:cNvSpPr/>
            <p:nvPr/>
          </p:nvSpPr>
          <p:spPr>
            <a:xfrm>
              <a:off x="483406" y="3143254"/>
              <a:ext cx="1684112" cy="313333"/>
            </a:xfrm>
            <a:prstGeom prst="rect">
              <a:avLst/>
            </a:prstGeom>
          </p:spPr>
          <p:txBody>
            <a:bodyPr wrap="none">
              <a:spAutoFit/>
            </a:bodyPr>
            <a:lstStyle/>
            <a:p>
              <a:pPr algn="ctr"/>
              <a:r>
                <a:rPr lang="en-US" sz="2000" dirty="0">
                  <a:solidFill>
                    <a:schemeClr val="bg1">
                      <a:lumMod val="65000"/>
                    </a:schemeClr>
                  </a:solidFill>
                  <a:latin typeface="Open Sans" pitchFamily="34" charset="0"/>
                  <a:ea typeface="Open Sans" pitchFamily="34" charset="0"/>
                  <a:cs typeface="Open Sans" pitchFamily="34" charset="0"/>
                </a:rPr>
                <a:t>MIKE TORONTO</a:t>
              </a:r>
            </a:p>
          </p:txBody>
        </p:sp>
        <p:sp>
          <p:nvSpPr>
            <p:cNvPr id="285" name="Freeform 11"/>
            <p:cNvSpPr>
              <a:spLocks/>
            </p:cNvSpPr>
            <p:nvPr/>
          </p:nvSpPr>
          <p:spPr bwMode="auto">
            <a:xfrm>
              <a:off x="794134" y="4500575"/>
              <a:ext cx="89092" cy="166120"/>
            </a:xfrm>
            <a:custGeom>
              <a:avLst/>
              <a:gdLst>
                <a:gd name="T0" fmla="*/ 200 w 200"/>
                <a:gd name="T1" fmla="*/ 62 h 360"/>
                <a:gd name="T2" fmla="*/ 143 w 200"/>
                <a:gd name="T3" fmla="*/ 62 h 360"/>
                <a:gd name="T4" fmla="*/ 128 w 200"/>
                <a:gd name="T5" fmla="*/ 83 h 360"/>
                <a:gd name="T6" fmla="*/ 128 w 200"/>
                <a:gd name="T7" fmla="*/ 125 h 360"/>
                <a:gd name="T8" fmla="*/ 200 w 200"/>
                <a:gd name="T9" fmla="*/ 125 h 360"/>
                <a:gd name="T10" fmla="*/ 200 w 200"/>
                <a:gd name="T11" fmla="*/ 183 h 360"/>
                <a:gd name="T12" fmla="*/ 128 w 200"/>
                <a:gd name="T13" fmla="*/ 183 h 360"/>
                <a:gd name="T14" fmla="*/ 128 w 200"/>
                <a:gd name="T15" fmla="*/ 360 h 360"/>
                <a:gd name="T16" fmla="*/ 61 w 200"/>
                <a:gd name="T17" fmla="*/ 360 h 360"/>
                <a:gd name="T18" fmla="*/ 61 w 200"/>
                <a:gd name="T19" fmla="*/ 183 h 360"/>
                <a:gd name="T20" fmla="*/ 0 w 200"/>
                <a:gd name="T21" fmla="*/ 183 h 360"/>
                <a:gd name="T22" fmla="*/ 0 w 200"/>
                <a:gd name="T23" fmla="*/ 125 h 360"/>
                <a:gd name="T24" fmla="*/ 61 w 200"/>
                <a:gd name="T25" fmla="*/ 125 h 360"/>
                <a:gd name="T26" fmla="*/ 61 w 200"/>
                <a:gd name="T27" fmla="*/ 90 h 360"/>
                <a:gd name="T28" fmla="*/ 143 w 200"/>
                <a:gd name="T29" fmla="*/ 0 h 360"/>
                <a:gd name="T30" fmla="*/ 200 w 200"/>
                <a:gd name="T31" fmla="*/ 0 h 360"/>
                <a:gd name="T32" fmla="*/ 200 w 200"/>
                <a:gd name="T33" fmla="*/ 6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0" h="360">
                  <a:moveTo>
                    <a:pt x="200" y="62"/>
                  </a:moveTo>
                  <a:cubicBezTo>
                    <a:pt x="143" y="62"/>
                    <a:pt x="143" y="62"/>
                    <a:pt x="143" y="62"/>
                  </a:cubicBezTo>
                  <a:cubicBezTo>
                    <a:pt x="136" y="62"/>
                    <a:pt x="128" y="71"/>
                    <a:pt x="128" y="83"/>
                  </a:cubicBezTo>
                  <a:cubicBezTo>
                    <a:pt x="128" y="125"/>
                    <a:pt x="128" y="125"/>
                    <a:pt x="128" y="125"/>
                  </a:cubicBezTo>
                  <a:cubicBezTo>
                    <a:pt x="200" y="125"/>
                    <a:pt x="200" y="125"/>
                    <a:pt x="200" y="125"/>
                  </a:cubicBezTo>
                  <a:cubicBezTo>
                    <a:pt x="200" y="183"/>
                    <a:pt x="200" y="183"/>
                    <a:pt x="200" y="183"/>
                  </a:cubicBezTo>
                  <a:cubicBezTo>
                    <a:pt x="128" y="183"/>
                    <a:pt x="128" y="183"/>
                    <a:pt x="128" y="183"/>
                  </a:cubicBezTo>
                  <a:cubicBezTo>
                    <a:pt x="128" y="360"/>
                    <a:pt x="128" y="360"/>
                    <a:pt x="128" y="360"/>
                  </a:cubicBezTo>
                  <a:cubicBezTo>
                    <a:pt x="61" y="360"/>
                    <a:pt x="61" y="360"/>
                    <a:pt x="61" y="360"/>
                  </a:cubicBezTo>
                  <a:cubicBezTo>
                    <a:pt x="61" y="183"/>
                    <a:pt x="61" y="183"/>
                    <a:pt x="61" y="183"/>
                  </a:cubicBezTo>
                  <a:cubicBezTo>
                    <a:pt x="0" y="183"/>
                    <a:pt x="0" y="183"/>
                    <a:pt x="0" y="183"/>
                  </a:cubicBezTo>
                  <a:cubicBezTo>
                    <a:pt x="0" y="125"/>
                    <a:pt x="0" y="125"/>
                    <a:pt x="0" y="125"/>
                  </a:cubicBezTo>
                  <a:cubicBezTo>
                    <a:pt x="61" y="125"/>
                    <a:pt x="61" y="125"/>
                    <a:pt x="61" y="125"/>
                  </a:cubicBezTo>
                  <a:cubicBezTo>
                    <a:pt x="61" y="90"/>
                    <a:pt x="61" y="90"/>
                    <a:pt x="61" y="90"/>
                  </a:cubicBezTo>
                  <a:cubicBezTo>
                    <a:pt x="61" y="40"/>
                    <a:pt x="95" y="0"/>
                    <a:pt x="143" y="0"/>
                  </a:cubicBezTo>
                  <a:cubicBezTo>
                    <a:pt x="200" y="0"/>
                    <a:pt x="200" y="0"/>
                    <a:pt x="200" y="0"/>
                  </a:cubicBezTo>
                  <a:lnTo>
                    <a:pt x="200" y="62"/>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6" name="Freeform 16"/>
            <p:cNvSpPr>
              <a:spLocks/>
            </p:cNvSpPr>
            <p:nvPr/>
          </p:nvSpPr>
          <p:spPr bwMode="auto">
            <a:xfrm>
              <a:off x="1731965" y="4500576"/>
              <a:ext cx="186596" cy="166118"/>
            </a:xfrm>
            <a:custGeom>
              <a:avLst/>
              <a:gdLst>
                <a:gd name="T0" fmla="*/ 368 w 368"/>
                <a:gd name="T1" fmla="*/ 36 h 299"/>
                <a:gd name="T2" fmla="*/ 324 w 368"/>
                <a:gd name="T3" fmla="*/ 48 h 299"/>
                <a:gd name="T4" fmla="*/ 358 w 368"/>
                <a:gd name="T5" fmla="*/ 6 h 299"/>
                <a:gd name="T6" fmla="*/ 310 w 368"/>
                <a:gd name="T7" fmla="*/ 24 h 299"/>
                <a:gd name="T8" fmla="*/ 255 w 368"/>
                <a:gd name="T9" fmla="*/ 0 h 299"/>
                <a:gd name="T10" fmla="*/ 179 w 368"/>
                <a:gd name="T11" fmla="*/ 76 h 299"/>
                <a:gd name="T12" fmla="*/ 181 w 368"/>
                <a:gd name="T13" fmla="*/ 93 h 299"/>
                <a:gd name="T14" fmla="*/ 25 w 368"/>
                <a:gd name="T15" fmla="*/ 14 h 299"/>
                <a:gd name="T16" fmla="*/ 15 w 368"/>
                <a:gd name="T17" fmla="*/ 52 h 299"/>
                <a:gd name="T18" fmla="*/ 49 w 368"/>
                <a:gd name="T19" fmla="*/ 115 h 299"/>
                <a:gd name="T20" fmla="*/ 15 w 368"/>
                <a:gd name="T21" fmla="*/ 106 h 299"/>
                <a:gd name="T22" fmla="*/ 14 w 368"/>
                <a:gd name="T23" fmla="*/ 106 h 299"/>
                <a:gd name="T24" fmla="*/ 75 w 368"/>
                <a:gd name="T25" fmla="*/ 181 h 299"/>
                <a:gd name="T26" fmla="*/ 55 w 368"/>
                <a:gd name="T27" fmla="*/ 183 h 299"/>
                <a:gd name="T28" fmla="*/ 41 w 368"/>
                <a:gd name="T29" fmla="*/ 182 h 299"/>
                <a:gd name="T30" fmla="*/ 111 w 368"/>
                <a:gd name="T31" fmla="*/ 234 h 299"/>
                <a:gd name="T32" fmla="*/ 18 w 368"/>
                <a:gd name="T33" fmla="*/ 267 h 299"/>
                <a:gd name="T34" fmla="*/ 0 w 368"/>
                <a:gd name="T35" fmla="*/ 265 h 299"/>
                <a:gd name="T36" fmla="*/ 115 w 368"/>
                <a:gd name="T37" fmla="*/ 299 h 299"/>
                <a:gd name="T38" fmla="*/ 330 w 368"/>
                <a:gd name="T39" fmla="*/ 85 h 299"/>
                <a:gd name="T40" fmla="*/ 330 w 368"/>
                <a:gd name="T41" fmla="*/ 75 h 299"/>
                <a:gd name="T42" fmla="*/ 368 w 368"/>
                <a:gd name="T43" fmla="*/ 36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8" h="299">
                  <a:moveTo>
                    <a:pt x="368" y="36"/>
                  </a:moveTo>
                  <a:cubicBezTo>
                    <a:pt x="354" y="42"/>
                    <a:pt x="340" y="46"/>
                    <a:pt x="324" y="48"/>
                  </a:cubicBezTo>
                  <a:cubicBezTo>
                    <a:pt x="340" y="38"/>
                    <a:pt x="352" y="24"/>
                    <a:pt x="358" y="6"/>
                  </a:cubicBezTo>
                  <a:cubicBezTo>
                    <a:pt x="343" y="15"/>
                    <a:pt x="327" y="21"/>
                    <a:pt x="310" y="24"/>
                  </a:cubicBezTo>
                  <a:cubicBezTo>
                    <a:pt x="296" y="10"/>
                    <a:pt x="276" y="0"/>
                    <a:pt x="255" y="0"/>
                  </a:cubicBezTo>
                  <a:cubicBezTo>
                    <a:pt x="213" y="0"/>
                    <a:pt x="179" y="34"/>
                    <a:pt x="179" y="76"/>
                  </a:cubicBezTo>
                  <a:cubicBezTo>
                    <a:pt x="179" y="82"/>
                    <a:pt x="180" y="88"/>
                    <a:pt x="181" y="93"/>
                  </a:cubicBezTo>
                  <a:cubicBezTo>
                    <a:pt x="118" y="90"/>
                    <a:pt x="63" y="60"/>
                    <a:pt x="25" y="14"/>
                  </a:cubicBezTo>
                  <a:cubicBezTo>
                    <a:pt x="19" y="25"/>
                    <a:pt x="15" y="38"/>
                    <a:pt x="15" y="52"/>
                  </a:cubicBezTo>
                  <a:cubicBezTo>
                    <a:pt x="15" y="78"/>
                    <a:pt x="28" y="101"/>
                    <a:pt x="49" y="115"/>
                  </a:cubicBezTo>
                  <a:cubicBezTo>
                    <a:pt x="36" y="115"/>
                    <a:pt x="25" y="111"/>
                    <a:pt x="15" y="106"/>
                  </a:cubicBezTo>
                  <a:cubicBezTo>
                    <a:pt x="14" y="106"/>
                    <a:pt x="14" y="106"/>
                    <a:pt x="14" y="106"/>
                  </a:cubicBezTo>
                  <a:cubicBezTo>
                    <a:pt x="14" y="143"/>
                    <a:pt x="41" y="174"/>
                    <a:pt x="75" y="181"/>
                  </a:cubicBezTo>
                  <a:cubicBezTo>
                    <a:pt x="69" y="182"/>
                    <a:pt x="62" y="183"/>
                    <a:pt x="55" y="183"/>
                  </a:cubicBezTo>
                  <a:cubicBezTo>
                    <a:pt x="50" y="183"/>
                    <a:pt x="46" y="183"/>
                    <a:pt x="41" y="182"/>
                  </a:cubicBezTo>
                  <a:cubicBezTo>
                    <a:pt x="51" y="212"/>
                    <a:pt x="78" y="234"/>
                    <a:pt x="111" y="234"/>
                  </a:cubicBezTo>
                  <a:cubicBezTo>
                    <a:pt x="86" y="254"/>
                    <a:pt x="53" y="267"/>
                    <a:pt x="18" y="267"/>
                  </a:cubicBezTo>
                  <a:cubicBezTo>
                    <a:pt x="12" y="267"/>
                    <a:pt x="6" y="266"/>
                    <a:pt x="0" y="265"/>
                  </a:cubicBezTo>
                  <a:cubicBezTo>
                    <a:pt x="33" y="287"/>
                    <a:pt x="73" y="299"/>
                    <a:pt x="115" y="299"/>
                  </a:cubicBezTo>
                  <a:cubicBezTo>
                    <a:pt x="254" y="299"/>
                    <a:pt x="330" y="184"/>
                    <a:pt x="330" y="85"/>
                  </a:cubicBezTo>
                  <a:cubicBezTo>
                    <a:pt x="330" y="81"/>
                    <a:pt x="330" y="78"/>
                    <a:pt x="330" y="75"/>
                  </a:cubicBezTo>
                  <a:cubicBezTo>
                    <a:pt x="345" y="64"/>
                    <a:pt x="358" y="51"/>
                    <a:pt x="368" y="36"/>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7" name="Freeform 26"/>
            <p:cNvSpPr>
              <a:spLocks noEditPoints="1"/>
            </p:cNvSpPr>
            <p:nvPr/>
          </p:nvSpPr>
          <p:spPr bwMode="auto">
            <a:xfrm>
              <a:off x="1229526" y="4500122"/>
              <a:ext cx="161270" cy="161270"/>
            </a:xfrm>
            <a:custGeom>
              <a:avLst/>
              <a:gdLst>
                <a:gd name="T0" fmla="*/ 276 w 344"/>
                <a:gd name="T1" fmla="*/ 172 h 344"/>
                <a:gd name="T2" fmla="*/ 172 w 344"/>
                <a:gd name="T3" fmla="*/ 276 h 344"/>
                <a:gd name="T4" fmla="*/ 68 w 344"/>
                <a:gd name="T5" fmla="*/ 172 h 344"/>
                <a:gd name="T6" fmla="*/ 70 w 344"/>
                <a:gd name="T7" fmla="*/ 152 h 344"/>
                <a:gd name="T8" fmla="*/ 0 w 344"/>
                <a:gd name="T9" fmla="*/ 152 h 344"/>
                <a:gd name="T10" fmla="*/ 0 w 344"/>
                <a:gd name="T11" fmla="*/ 290 h 344"/>
                <a:gd name="T12" fmla="*/ 54 w 344"/>
                <a:gd name="T13" fmla="*/ 344 h 344"/>
                <a:gd name="T14" fmla="*/ 290 w 344"/>
                <a:gd name="T15" fmla="*/ 344 h 344"/>
                <a:gd name="T16" fmla="*/ 344 w 344"/>
                <a:gd name="T17" fmla="*/ 290 h 344"/>
                <a:gd name="T18" fmla="*/ 344 w 344"/>
                <a:gd name="T19" fmla="*/ 152 h 344"/>
                <a:gd name="T20" fmla="*/ 274 w 344"/>
                <a:gd name="T21" fmla="*/ 152 h 344"/>
                <a:gd name="T22" fmla="*/ 276 w 344"/>
                <a:gd name="T23" fmla="*/ 172 h 344"/>
                <a:gd name="T24" fmla="*/ 290 w 344"/>
                <a:gd name="T25" fmla="*/ 0 h 344"/>
                <a:gd name="T26" fmla="*/ 54 w 344"/>
                <a:gd name="T27" fmla="*/ 0 h 344"/>
                <a:gd name="T28" fmla="*/ 0 w 344"/>
                <a:gd name="T29" fmla="*/ 54 h 344"/>
                <a:gd name="T30" fmla="*/ 0 w 344"/>
                <a:gd name="T31" fmla="*/ 112 h 344"/>
                <a:gd name="T32" fmla="*/ 87 w 344"/>
                <a:gd name="T33" fmla="*/ 112 h 344"/>
                <a:gd name="T34" fmla="*/ 172 w 344"/>
                <a:gd name="T35" fmla="*/ 68 h 344"/>
                <a:gd name="T36" fmla="*/ 257 w 344"/>
                <a:gd name="T37" fmla="*/ 112 h 344"/>
                <a:gd name="T38" fmla="*/ 344 w 344"/>
                <a:gd name="T39" fmla="*/ 112 h 344"/>
                <a:gd name="T40" fmla="*/ 344 w 344"/>
                <a:gd name="T41" fmla="*/ 54 h 344"/>
                <a:gd name="T42" fmla="*/ 290 w 344"/>
                <a:gd name="T43" fmla="*/ 0 h 344"/>
                <a:gd name="T44" fmla="*/ 317 w 344"/>
                <a:gd name="T45" fmla="*/ 66 h 344"/>
                <a:gd name="T46" fmla="*/ 307 w 344"/>
                <a:gd name="T47" fmla="*/ 76 h 344"/>
                <a:gd name="T48" fmla="*/ 278 w 344"/>
                <a:gd name="T49" fmla="*/ 76 h 344"/>
                <a:gd name="T50" fmla="*/ 269 w 344"/>
                <a:gd name="T51" fmla="*/ 66 h 344"/>
                <a:gd name="T52" fmla="*/ 269 w 344"/>
                <a:gd name="T53" fmla="*/ 37 h 344"/>
                <a:gd name="T54" fmla="*/ 278 w 344"/>
                <a:gd name="T55" fmla="*/ 28 h 344"/>
                <a:gd name="T56" fmla="*/ 307 w 344"/>
                <a:gd name="T57" fmla="*/ 28 h 344"/>
                <a:gd name="T58" fmla="*/ 317 w 344"/>
                <a:gd name="T59" fmla="*/ 37 h 344"/>
                <a:gd name="T60" fmla="*/ 317 w 344"/>
                <a:gd name="T61" fmla="*/ 66 h 344"/>
                <a:gd name="T62" fmla="*/ 236 w 344"/>
                <a:gd name="T63" fmla="*/ 172 h 344"/>
                <a:gd name="T64" fmla="*/ 172 w 344"/>
                <a:gd name="T65" fmla="*/ 108 h 344"/>
                <a:gd name="T66" fmla="*/ 108 w 344"/>
                <a:gd name="T67" fmla="*/ 172 h 344"/>
                <a:gd name="T68" fmla="*/ 172 w 344"/>
                <a:gd name="T69" fmla="*/ 236 h 344"/>
                <a:gd name="T70" fmla="*/ 236 w 344"/>
                <a:gd name="T7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4" h="344">
                  <a:moveTo>
                    <a:pt x="276" y="172"/>
                  </a:moveTo>
                  <a:cubicBezTo>
                    <a:pt x="276" y="229"/>
                    <a:pt x="230" y="276"/>
                    <a:pt x="172" y="276"/>
                  </a:cubicBezTo>
                  <a:cubicBezTo>
                    <a:pt x="115" y="276"/>
                    <a:pt x="68" y="229"/>
                    <a:pt x="68" y="172"/>
                  </a:cubicBezTo>
                  <a:cubicBezTo>
                    <a:pt x="68" y="165"/>
                    <a:pt x="69" y="158"/>
                    <a:pt x="70" y="152"/>
                  </a:cubicBezTo>
                  <a:cubicBezTo>
                    <a:pt x="0" y="152"/>
                    <a:pt x="0" y="152"/>
                    <a:pt x="0" y="152"/>
                  </a:cubicBezTo>
                  <a:cubicBezTo>
                    <a:pt x="0" y="290"/>
                    <a:pt x="0" y="290"/>
                    <a:pt x="0" y="290"/>
                  </a:cubicBezTo>
                  <a:cubicBezTo>
                    <a:pt x="0" y="320"/>
                    <a:pt x="24" y="344"/>
                    <a:pt x="54" y="344"/>
                  </a:cubicBezTo>
                  <a:cubicBezTo>
                    <a:pt x="290" y="344"/>
                    <a:pt x="290" y="344"/>
                    <a:pt x="290" y="344"/>
                  </a:cubicBezTo>
                  <a:cubicBezTo>
                    <a:pt x="320" y="344"/>
                    <a:pt x="344" y="320"/>
                    <a:pt x="344" y="290"/>
                  </a:cubicBezTo>
                  <a:cubicBezTo>
                    <a:pt x="344" y="152"/>
                    <a:pt x="344" y="152"/>
                    <a:pt x="344" y="152"/>
                  </a:cubicBezTo>
                  <a:cubicBezTo>
                    <a:pt x="274" y="152"/>
                    <a:pt x="274" y="152"/>
                    <a:pt x="274" y="152"/>
                  </a:cubicBezTo>
                  <a:cubicBezTo>
                    <a:pt x="276" y="158"/>
                    <a:pt x="276" y="165"/>
                    <a:pt x="276" y="172"/>
                  </a:cubicBezTo>
                  <a:close/>
                  <a:moveTo>
                    <a:pt x="290" y="0"/>
                  </a:moveTo>
                  <a:cubicBezTo>
                    <a:pt x="54" y="0"/>
                    <a:pt x="54" y="0"/>
                    <a:pt x="54" y="0"/>
                  </a:cubicBezTo>
                  <a:cubicBezTo>
                    <a:pt x="24" y="0"/>
                    <a:pt x="0" y="24"/>
                    <a:pt x="0" y="54"/>
                  </a:cubicBezTo>
                  <a:cubicBezTo>
                    <a:pt x="0" y="112"/>
                    <a:pt x="0" y="112"/>
                    <a:pt x="0" y="112"/>
                  </a:cubicBezTo>
                  <a:cubicBezTo>
                    <a:pt x="87" y="112"/>
                    <a:pt x="87" y="112"/>
                    <a:pt x="87" y="112"/>
                  </a:cubicBezTo>
                  <a:cubicBezTo>
                    <a:pt x="106" y="85"/>
                    <a:pt x="137" y="68"/>
                    <a:pt x="172" y="68"/>
                  </a:cubicBezTo>
                  <a:cubicBezTo>
                    <a:pt x="207" y="68"/>
                    <a:pt x="238" y="85"/>
                    <a:pt x="257" y="112"/>
                  </a:cubicBezTo>
                  <a:cubicBezTo>
                    <a:pt x="344" y="112"/>
                    <a:pt x="344" y="112"/>
                    <a:pt x="344" y="112"/>
                  </a:cubicBezTo>
                  <a:cubicBezTo>
                    <a:pt x="344" y="54"/>
                    <a:pt x="344" y="54"/>
                    <a:pt x="344" y="54"/>
                  </a:cubicBezTo>
                  <a:cubicBezTo>
                    <a:pt x="344" y="24"/>
                    <a:pt x="320" y="0"/>
                    <a:pt x="290" y="0"/>
                  </a:cubicBezTo>
                  <a:close/>
                  <a:moveTo>
                    <a:pt x="317" y="66"/>
                  </a:moveTo>
                  <a:cubicBezTo>
                    <a:pt x="317" y="72"/>
                    <a:pt x="312" y="76"/>
                    <a:pt x="307" y="76"/>
                  </a:cubicBezTo>
                  <a:cubicBezTo>
                    <a:pt x="278" y="76"/>
                    <a:pt x="278" y="76"/>
                    <a:pt x="278" y="76"/>
                  </a:cubicBezTo>
                  <a:cubicBezTo>
                    <a:pt x="273" y="76"/>
                    <a:pt x="269" y="72"/>
                    <a:pt x="269" y="66"/>
                  </a:cubicBezTo>
                  <a:cubicBezTo>
                    <a:pt x="269" y="37"/>
                    <a:pt x="269" y="37"/>
                    <a:pt x="269" y="37"/>
                  </a:cubicBezTo>
                  <a:cubicBezTo>
                    <a:pt x="269" y="32"/>
                    <a:pt x="273" y="28"/>
                    <a:pt x="278" y="28"/>
                  </a:cubicBezTo>
                  <a:cubicBezTo>
                    <a:pt x="307" y="28"/>
                    <a:pt x="307" y="28"/>
                    <a:pt x="307" y="28"/>
                  </a:cubicBezTo>
                  <a:cubicBezTo>
                    <a:pt x="312" y="28"/>
                    <a:pt x="317" y="32"/>
                    <a:pt x="317" y="37"/>
                  </a:cubicBezTo>
                  <a:lnTo>
                    <a:pt x="317" y="66"/>
                  </a:lnTo>
                  <a:close/>
                  <a:moveTo>
                    <a:pt x="236" y="172"/>
                  </a:moveTo>
                  <a:cubicBezTo>
                    <a:pt x="236" y="137"/>
                    <a:pt x="208" y="108"/>
                    <a:pt x="172" y="108"/>
                  </a:cubicBezTo>
                  <a:cubicBezTo>
                    <a:pt x="137" y="108"/>
                    <a:pt x="108" y="137"/>
                    <a:pt x="108" y="172"/>
                  </a:cubicBezTo>
                  <a:cubicBezTo>
                    <a:pt x="108" y="207"/>
                    <a:pt x="137" y="236"/>
                    <a:pt x="172" y="236"/>
                  </a:cubicBezTo>
                  <a:cubicBezTo>
                    <a:pt x="208" y="236"/>
                    <a:pt x="236" y="207"/>
                    <a:pt x="236" y="172"/>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8" name="Oval 38"/>
            <p:cNvSpPr/>
            <p:nvPr/>
          </p:nvSpPr>
          <p:spPr>
            <a:xfrm>
              <a:off x="458580" y="1241001"/>
              <a:ext cx="1721238" cy="17212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37"/>
            <p:cNvSpPr/>
            <p:nvPr/>
          </p:nvSpPr>
          <p:spPr>
            <a:xfrm>
              <a:off x="549517" y="1335349"/>
              <a:ext cx="1532542" cy="1532542"/>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Rectangle 48"/>
            <p:cNvSpPr/>
            <p:nvPr/>
          </p:nvSpPr>
          <p:spPr>
            <a:xfrm>
              <a:off x="397968" y="3500444"/>
              <a:ext cx="1848369" cy="747177"/>
            </a:xfrm>
            <a:prstGeom prst="rect">
              <a:avLst/>
            </a:prstGeom>
          </p:spPr>
          <p:txBody>
            <a:bodyPr wrap="square">
              <a:spAutoFit/>
            </a:bodyPr>
            <a:lstStyle/>
            <a:p>
              <a:pPr algn="ctr"/>
              <a:r>
                <a:rPr lang="ms-MY" sz="1400" dirty="0">
                  <a:solidFill>
                    <a:schemeClr val="bg1">
                      <a:lumMod val="65000"/>
                    </a:schemeClr>
                  </a:solidFill>
                  <a:latin typeface="Open Sans Light" pitchFamily="34" charset="0"/>
                  <a:ea typeface="Open Sans Light" pitchFamily="34" charset="0"/>
                  <a:cs typeface="Open Sans Light" pitchFamily="34" charset="0"/>
                </a:rPr>
                <a:t>Lorem ipsum dolor sit amet, consectetur adipiscing elit. Praesent sodales odio sit amet odio</a:t>
              </a:r>
            </a:p>
          </p:txBody>
        </p:sp>
      </p:grpSp>
      <p:grpSp>
        <p:nvGrpSpPr>
          <p:cNvPr id="291" name="Group 61"/>
          <p:cNvGrpSpPr>
            <a:grpSpLocks noChangeAspect="1"/>
          </p:cNvGrpSpPr>
          <p:nvPr/>
        </p:nvGrpSpPr>
        <p:grpSpPr bwMode="auto">
          <a:xfrm>
            <a:off x="3729632" y="1782878"/>
            <a:ext cx="2136776" cy="2130424"/>
            <a:chOff x="2417" y="1650"/>
            <a:chExt cx="1346" cy="1342"/>
          </a:xfrm>
        </p:grpSpPr>
        <p:sp>
          <p:nvSpPr>
            <p:cNvPr id="292" name="Freeform 62"/>
            <p:cNvSpPr>
              <a:spLocks/>
            </p:cNvSpPr>
            <p:nvPr/>
          </p:nvSpPr>
          <p:spPr bwMode="auto">
            <a:xfrm>
              <a:off x="2417" y="1852"/>
              <a:ext cx="1154" cy="1140"/>
            </a:xfrm>
            <a:custGeom>
              <a:avLst/>
              <a:gdLst>
                <a:gd name="T0" fmla="*/ 0 w 778"/>
                <a:gd name="T1" fmla="*/ 317 h 770"/>
                <a:gd name="T2" fmla="*/ 454 w 778"/>
                <a:gd name="T3" fmla="*/ 770 h 770"/>
                <a:gd name="T4" fmla="*/ 778 w 778"/>
                <a:gd name="T5" fmla="*/ 633 h 770"/>
                <a:gd name="T6" fmla="*/ 129 w 778"/>
                <a:gd name="T7" fmla="*/ 0 h 770"/>
                <a:gd name="T8" fmla="*/ 0 w 778"/>
                <a:gd name="T9" fmla="*/ 317 h 770"/>
              </a:gdLst>
              <a:ahLst/>
              <a:cxnLst>
                <a:cxn ang="0">
                  <a:pos x="T0" y="T1"/>
                </a:cxn>
                <a:cxn ang="0">
                  <a:pos x="T2" y="T3"/>
                </a:cxn>
                <a:cxn ang="0">
                  <a:pos x="T4" y="T5"/>
                </a:cxn>
                <a:cxn ang="0">
                  <a:pos x="T6" y="T7"/>
                </a:cxn>
                <a:cxn ang="0">
                  <a:pos x="T8" y="T9"/>
                </a:cxn>
              </a:cxnLst>
              <a:rect l="0" t="0" r="r" b="b"/>
              <a:pathLst>
                <a:path w="778" h="770">
                  <a:moveTo>
                    <a:pt x="0" y="317"/>
                  </a:moveTo>
                  <a:cubicBezTo>
                    <a:pt x="0" y="567"/>
                    <a:pt x="203" y="770"/>
                    <a:pt x="454" y="770"/>
                  </a:cubicBezTo>
                  <a:cubicBezTo>
                    <a:pt x="581" y="770"/>
                    <a:pt x="696" y="718"/>
                    <a:pt x="778" y="633"/>
                  </a:cubicBezTo>
                  <a:cubicBezTo>
                    <a:pt x="129" y="0"/>
                    <a:pt x="129" y="0"/>
                    <a:pt x="129" y="0"/>
                  </a:cubicBezTo>
                  <a:cubicBezTo>
                    <a:pt x="49" y="82"/>
                    <a:pt x="0" y="193"/>
                    <a:pt x="0" y="317"/>
                  </a:cubicBezTo>
                  <a:close/>
                </a:path>
              </a:pathLst>
            </a:custGeom>
            <a:solidFill>
              <a:srgbClr val="A7BE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Freeform 63"/>
            <p:cNvSpPr>
              <a:spLocks/>
            </p:cNvSpPr>
            <p:nvPr/>
          </p:nvSpPr>
          <p:spPr bwMode="auto">
            <a:xfrm>
              <a:off x="2608" y="1650"/>
              <a:ext cx="1155" cy="1139"/>
            </a:xfrm>
            <a:custGeom>
              <a:avLst/>
              <a:gdLst>
                <a:gd name="T0" fmla="*/ 778 w 778"/>
                <a:gd name="T1" fmla="*/ 454 h 770"/>
                <a:gd name="T2" fmla="*/ 325 w 778"/>
                <a:gd name="T3" fmla="*/ 0 h 770"/>
                <a:gd name="T4" fmla="*/ 0 w 778"/>
                <a:gd name="T5" fmla="*/ 137 h 770"/>
                <a:gd name="T6" fmla="*/ 649 w 778"/>
                <a:gd name="T7" fmla="*/ 770 h 770"/>
                <a:gd name="T8" fmla="*/ 778 w 778"/>
                <a:gd name="T9" fmla="*/ 454 h 770"/>
              </a:gdLst>
              <a:ahLst/>
              <a:cxnLst>
                <a:cxn ang="0">
                  <a:pos x="T0" y="T1"/>
                </a:cxn>
                <a:cxn ang="0">
                  <a:pos x="T2" y="T3"/>
                </a:cxn>
                <a:cxn ang="0">
                  <a:pos x="T4" y="T5"/>
                </a:cxn>
                <a:cxn ang="0">
                  <a:pos x="T6" y="T7"/>
                </a:cxn>
                <a:cxn ang="0">
                  <a:pos x="T8" y="T9"/>
                </a:cxn>
              </a:cxnLst>
              <a:rect l="0" t="0" r="r" b="b"/>
              <a:pathLst>
                <a:path w="778" h="770">
                  <a:moveTo>
                    <a:pt x="778" y="454"/>
                  </a:moveTo>
                  <a:cubicBezTo>
                    <a:pt x="778" y="203"/>
                    <a:pt x="575" y="0"/>
                    <a:pt x="325" y="0"/>
                  </a:cubicBezTo>
                  <a:cubicBezTo>
                    <a:pt x="198" y="0"/>
                    <a:pt x="83" y="52"/>
                    <a:pt x="0" y="137"/>
                  </a:cubicBezTo>
                  <a:cubicBezTo>
                    <a:pt x="649" y="770"/>
                    <a:pt x="649" y="770"/>
                    <a:pt x="649" y="770"/>
                  </a:cubicBezTo>
                  <a:cubicBezTo>
                    <a:pt x="729" y="689"/>
                    <a:pt x="778" y="577"/>
                    <a:pt x="778" y="454"/>
                  </a:cubicBezTo>
                </a:path>
              </a:pathLst>
            </a:custGeom>
            <a:solidFill>
              <a:srgbClr val="84A4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64"/>
            <p:cNvSpPr>
              <a:spLocks/>
            </p:cNvSpPr>
            <p:nvPr/>
          </p:nvSpPr>
          <p:spPr bwMode="auto">
            <a:xfrm>
              <a:off x="2884" y="1827"/>
              <a:ext cx="206" cy="580"/>
            </a:xfrm>
            <a:custGeom>
              <a:avLst/>
              <a:gdLst>
                <a:gd name="T0" fmla="*/ 23 w 139"/>
                <a:gd name="T1" fmla="*/ 266 h 392"/>
                <a:gd name="T2" fmla="*/ 26 w 139"/>
                <a:gd name="T3" fmla="*/ 264 h 392"/>
                <a:gd name="T4" fmla="*/ 31 w 139"/>
                <a:gd name="T5" fmla="*/ 281 h 392"/>
                <a:gd name="T6" fmla="*/ 59 w 139"/>
                <a:gd name="T7" fmla="*/ 334 h 392"/>
                <a:gd name="T8" fmla="*/ 139 w 139"/>
                <a:gd name="T9" fmla="*/ 392 h 392"/>
                <a:gd name="T10" fmla="*/ 139 w 139"/>
                <a:gd name="T11" fmla="*/ 0 h 392"/>
                <a:gd name="T12" fmla="*/ 119 w 139"/>
                <a:gd name="T13" fmla="*/ 0 h 392"/>
                <a:gd name="T14" fmla="*/ 8 w 139"/>
                <a:gd name="T15" fmla="*/ 109 h 392"/>
                <a:gd name="T16" fmla="*/ 20 w 139"/>
                <a:gd name="T17" fmla="*/ 191 h 392"/>
                <a:gd name="T18" fmla="*/ 8 w 139"/>
                <a:gd name="T19" fmla="*/ 184 h 392"/>
                <a:gd name="T20" fmla="*/ 0 w 139"/>
                <a:gd name="T21" fmla="*/ 214 h 392"/>
                <a:gd name="T22" fmla="*/ 8 w 139"/>
                <a:gd name="T23" fmla="*/ 242 h 392"/>
                <a:gd name="T24" fmla="*/ 23 w 139"/>
                <a:gd name="T25" fmla="*/ 266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9" h="392">
                  <a:moveTo>
                    <a:pt x="23" y="266"/>
                  </a:moveTo>
                  <a:cubicBezTo>
                    <a:pt x="23" y="266"/>
                    <a:pt x="25" y="266"/>
                    <a:pt x="26" y="264"/>
                  </a:cubicBezTo>
                  <a:cubicBezTo>
                    <a:pt x="27" y="269"/>
                    <a:pt x="29" y="274"/>
                    <a:pt x="31" y="281"/>
                  </a:cubicBezTo>
                  <a:cubicBezTo>
                    <a:pt x="38" y="298"/>
                    <a:pt x="48" y="317"/>
                    <a:pt x="59" y="334"/>
                  </a:cubicBezTo>
                  <a:cubicBezTo>
                    <a:pt x="81" y="365"/>
                    <a:pt x="108" y="391"/>
                    <a:pt x="139" y="392"/>
                  </a:cubicBezTo>
                  <a:cubicBezTo>
                    <a:pt x="139" y="0"/>
                    <a:pt x="139" y="0"/>
                    <a:pt x="139" y="0"/>
                  </a:cubicBezTo>
                  <a:cubicBezTo>
                    <a:pt x="130" y="0"/>
                    <a:pt x="122" y="0"/>
                    <a:pt x="119" y="0"/>
                  </a:cubicBezTo>
                  <a:cubicBezTo>
                    <a:pt x="57" y="0"/>
                    <a:pt x="8" y="45"/>
                    <a:pt x="8" y="109"/>
                  </a:cubicBezTo>
                  <a:cubicBezTo>
                    <a:pt x="8" y="137"/>
                    <a:pt x="15" y="163"/>
                    <a:pt x="20" y="191"/>
                  </a:cubicBezTo>
                  <a:cubicBezTo>
                    <a:pt x="14" y="185"/>
                    <a:pt x="11" y="184"/>
                    <a:pt x="8" y="184"/>
                  </a:cubicBezTo>
                  <a:cubicBezTo>
                    <a:pt x="2" y="185"/>
                    <a:pt x="0" y="192"/>
                    <a:pt x="0" y="214"/>
                  </a:cubicBezTo>
                  <a:cubicBezTo>
                    <a:pt x="0" y="221"/>
                    <a:pt x="6" y="233"/>
                    <a:pt x="8" y="242"/>
                  </a:cubicBezTo>
                  <a:cubicBezTo>
                    <a:pt x="11" y="256"/>
                    <a:pt x="15" y="266"/>
                    <a:pt x="23" y="266"/>
                  </a:cubicBezTo>
                  <a:close/>
                </a:path>
              </a:pathLst>
            </a:custGeom>
            <a:solidFill>
              <a:srgbClr val="F4DC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65"/>
            <p:cNvSpPr>
              <a:spLocks/>
            </p:cNvSpPr>
            <p:nvPr/>
          </p:nvSpPr>
          <p:spPr bwMode="auto">
            <a:xfrm>
              <a:off x="3090" y="1827"/>
              <a:ext cx="207" cy="580"/>
            </a:xfrm>
            <a:custGeom>
              <a:avLst/>
              <a:gdLst>
                <a:gd name="T0" fmla="*/ 73 w 139"/>
                <a:gd name="T1" fmla="*/ 342 h 392"/>
                <a:gd name="T2" fmla="*/ 73 w 139"/>
                <a:gd name="T3" fmla="*/ 342 h 392"/>
                <a:gd name="T4" fmla="*/ 79 w 139"/>
                <a:gd name="T5" fmla="*/ 334 h 392"/>
                <a:gd name="T6" fmla="*/ 79 w 139"/>
                <a:gd name="T7" fmla="*/ 334 h 392"/>
                <a:gd name="T8" fmla="*/ 107 w 139"/>
                <a:gd name="T9" fmla="*/ 281 h 392"/>
                <a:gd name="T10" fmla="*/ 112 w 139"/>
                <a:gd name="T11" fmla="*/ 264 h 392"/>
                <a:gd name="T12" fmla="*/ 116 w 139"/>
                <a:gd name="T13" fmla="*/ 266 h 392"/>
                <a:gd name="T14" fmla="*/ 131 w 139"/>
                <a:gd name="T15" fmla="*/ 242 h 392"/>
                <a:gd name="T16" fmla="*/ 139 w 139"/>
                <a:gd name="T17" fmla="*/ 214 h 392"/>
                <a:gd name="T18" fmla="*/ 131 w 139"/>
                <a:gd name="T19" fmla="*/ 184 h 392"/>
                <a:gd name="T20" fmla="*/ 118 w 139"/>
                <a:gd name="T21" fmla="*/ 191 h 392"/>
                <a:gd name="T22" fmla="*/ 131 w 139"/>
                <a:gd name="T23" fmla="*/ 109 h 392"/>
                <a:gd name="T24" fmla="*/ 106 w 139"/>
                <a:gd name="T25" fmla="*/ 39 h 392"/>
                <a:gd name="T26" fmla="*/ 106 w 139"/>
                <a:gd name="T27" fmla="*/ 39 h 392"/>
                <a:gd name="T28" fmla="*/ 20 w 139"/>
                <a:gd name="T29" fmla="*/ 0 h 392"/>
                <a:gd name="T30" fmla="*/ 0 w 139"/>
                <a:gd name="T31" fmla="*/ 0 h 392"/>
                <a:gd name="T32" fmla="*/ 0 w 139"/>
                <a:gd name="T33" fmla="*/ 392 h 392"/>
                <a:gd name="T34" fmla="*/ 73 w 139"/>
                <a:gd name="T35" fmla="*/ 34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9" h="392">
                  <a:moveTo>
                    <a:pt x="73" y="342"/>
                  </a:moveTo>
                  <a:cubicBezTo>
                    <a:pt x="73" y="342"/>
                    <a:pt x="73" y="342"/>
                    <a:pt x="73" y="342"/>
                  </a:cubicBezTo>
                  <a:cubicBezTo>
                    <a:pt x="75" y="339"/>
                    <a:pt x="77" y="337"/>
                    <a:pt x="79" y="334"/>
                  </a:cubicBezTo>
                  <a:cubicBezTo>
                    <a:pt x="79" y="334"/>
                    <a:pt x="79" y="334"/>
                    <a:pt x="79" y="334"/>
                  </a:cubicBezTo>
                  <a:cubicBezTo>
                    <a:pt x="91" y="317"/>
                    <a:pt x="100" y="298"/>
                    <a:pt x="107" y="281"/>
                  </a:cubicBezTo>
                  <a:cubicBezTo>
                    <a:pt x="110" y="274"/>
                    <a:pt x="111" y="269"/>
                    <a:pt x="112" y="264"/>
                  </a:cubicBezTo>
                  <a:cubicBezTo>
                    <a:pt x="114" y="266"/>
                    <a:pt x="115" y="266"/>
                    <a:pt x="116" y="266"/>
                  </a:cubicBezTo>
                  <a:cubicBezTo>
                    <a:pt x="123" y="266"/>
                    <a:pt x="128" y="256"/>
                    <a:pt x="131" y="242"/>
                  </a:cubicBezTo>
                  <a:cubicBezTo>
                    <a:pt x="133" y="233"/>
                    <a:pt x="139" y="221"/>
                    <a:pt x="139" y="214"/>
                  </a:cubicBezTo>
                  <a:cubicBezTo>
                    <a:pt x="139" y="192"/>
                    <a:pt x="136" y="185"/>
                    <a:pt x="131" y="184"/>
                  </a:cubicBezTo>
                  <a:cubicBezTo>
                    <a:pt x="128" y="184"/>
                    <a:pt x="124" y="185"/>
                    <a:pt x="118" y="191"/>
                  </a:cubicBezTo>
                  <a:cubicBezTo>
                    <a:pt x="124" y="163"/>
                    <a:pt x="131" y="137"/>
                    <a:pt x="131" y="109"/>
                  </a:cubicBezTo>
                  <a:cubicBezTo>
                    <a:pt x="131" y="81"/>
                    <a:pt x="122" y="57"/>
                    <a:pt x="106" y="39"/>
                  </a:cubicBezTo>
                  <a:cubicBezTo>
                    <a:pt x="106" y="39"/>
                    <a:pt x="106" y="39"/>
                    <a:pt x="106" y="39"/>
                  </a:cubicBezTo>
                  <a:cubicBezTo>
                    <a:pt x="86" y="15"/>
                    <a:pt x="55" y="0"/>
                    <a:pt x="20" y="0"/>
                  </a:cubicBezTo>
                  <a:cubicBezTo>
                    <a:pt x="17" y="0"/>
                    <a:pt x="9" y="0"/>
                    <a:pt x="0" y="0"/>
                  </a:cubicBezTo>
                  <a:cubicBezTo>
                    <a:pt x="0" y="392"/>
                    <a:pt x="0" y="392"/>
                    <a:pt x="0" y="392"/>
                  </a:cubicBezTo>
                  <a:cubicBezTo>
                    <a:pt x="27" y="391"/>
                    <a:pt x="53" y="370"/>
                    <a:pt x="73" y="342"/>
                  </a:cubicBezTo>
                  <a:close/>
                </a:path>
              </a:pathLst>
            </a:custGeom>
            <a:solidFill>
              <a:srgbClr val="EAC6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66"/>
            <p:cNvSpPr>
              <a:spLocks/>
            </p:cNvSpPr>
            <p:nvPr/>
          </p:nvSpPr>
          <p:spPr bwMode="auto">
            <a:xfrm>
              <a:off x="2972" y="2321"/>
              <a:ext cx="553" cy="535"/>
            </a:xfrm>
            <a:custGeom>
              <a:avLst/>
              <a:gdLst>
                <a:gd name="T0" fmla="*/ 349 w 373"/>
                <a:gd name="T1" fmla="*/ 170 h 361"/>
                <a:gd name="T2" fmla="*/ 310 w 373"/>
                <a:gd name="T3" fmla="*/ 142 h 361"/>
                <a:gd name="T4" fmla="*/ 300 w 373"/>
                <a:gd name="T5" fmla="*/ 142 h 361"/>
                <a:gd name="T6" fmla="*/ 195 w 373"/>
                <a:gd name="T7" fmla="*/ 113 h 361"/>
                <a:gd name="T8" fmla="*/ 172 w 373"/>
                <a:gd name="T9" fmla="*/ 115 h 361"/>
                <a:gd name="T10" fmla="*/ 156 w 373"/>
                <a:gd name="T11" fmla="*/ 50 h 361"/>
                <a:gd name="T12" fmla="*/ 159 w 373"/>
                <a:gd name="T13" fmla="*/ 0 h 361"/>
                <a:gd name="T14" fmla="*/ 80 w 373"/>
                <a:gd name="T15" fmla="*/ 58 h 361"/>
                <a:gd name="T16" fmla="*/ 0 w 373"/>
                <a:gd name="T17" fmla="*/ 0 h 361"/>
                <a:gd name="T18" fmla="*/ 2 w 373"/>
                <a:gd name="T19" fmla="*/ 17 h 361"/>
                <a:gd name="T20" fmla="*/ 354 w 373"/>
                <a:gd name="T21" fmla="*/ 361 h 361"/>
                <a:gd name="T22" fmla="*/ 370 w 373"/>
                <a:gd name="T23" fmla="*/ 348 h 361"/>
                <a:gd name="T24" fmla="*/ 373 w 373"/>
                <a:gd name="T25" fmla="*/ 262 h 361"/>
                <a:gd name="T26" fmla="*/ 349 w 373"/>
                <a:gd name="T27" fmla="*/ 170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361">
                  <a:moveTo>
                    <a:pt x="349" y="170"/>
                  </a:moveTo>
                  <a:cubicBezTo>
                    <a:pt x="344" y="166"/>
                    <a:pt x="326" y="147"/>
                    <a:pt x="310" y="142"/>
                  </a:cubicBezTo>
                  <a:cubicBezTo>
                    <a:pt x="308" y="142"/>
                    <a:pt x="304" y="141"/>
                    <a:pt x="300" y="142"/>
                  </a:cubicBezTo>
                  <a:cubicBezTo>
                    <a:pt x="284" y="137"/>
                    <a:pt x="204" y="113"/>
                    <a:pt x="195" y="113"/>
                  </a:cubicBezTo>
                  <a:cubicBezTo>
                    <a:pt x="187" y="113"/>
                    <a:pt x="180" y="115"/>
                    <a:pt x="172" y="115"/>
                  </a:cubicBezTo>
                  <a:cubicBezTo>
                    <a:pt x="159" y="103"/>
                    <a:pt x="156" y="79"/>
                    <a:pt x="156" y="50"/>
                  </a:cubicBezTo>
                  <a:cubicBezTo>
                    <a:pt x="156" y="33"/>
                    <a:pt x="158" y="16"/>
                    <a:pt x="159" y="0"/>
                  </a:cubicBezTo>
                  <a:cubicBezTo>
                    <a:pt x="138" y="31"/>
                    <a:pt x="110" y="57"/>
                    <a:pt x="80" y="58"/>
                  </a:cubicBezTo>
                  <a:cubicBezTo>
                    <a:pt x="49" y="57"/>
                    <a:pt x="22" y="31"/>
                    <a:pt x="0" y="0"/>
                  </a:cubicBezTo>
                  <a:cubicBezTo>
                    <a:pt x="1" y="5"/>
                    <a:pt x="1" y="11"/>
                    <a:pt x="2" y="17"/>
                  </a:cubicBezTo>
                  <a:cubicBezTo>
                    <a:pt x="354" y="361"/>
                    <a:pt x="354" y="361"/>
                    <a:pt x="354" y="361"/>
                  </a:cubicBezTo>
                  <a:cubicBezTo>
                    <a:pt x="360" y="357"/>
                    <a:pt x="365" y="352"/>
                    <a:pt x="370" y="348"/>
                  </a:cubicBezTo>
                  <a:cubicBezTo>
                    <a:pt x="372" y="324"/>
                    <a:pt x="373" y="295"/>
                    <a:pt x="373" y="262"/>
                  </a:cubicBezTo>
                  <a:cubicBezTo>
                    <a:pt x="373" y="199"/>
                    <a:pt x="349" y="170"/>
                    <a:pt x="349" y="170"/>
                  </a:cubicBezTo>
                  <a:close/>
                </a:path>
              </a:pathLst>
            </a:custGeom>
            <a:solidFill>
              <a:srgbClr val="EAC6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67"/>
            <p:cNvSpPr>
              <a:spLocks/>
            </p:cNvSpPr>
            <p:nvPr/>
          </p:nvSpPr>
          <p:spPr bwMode="auto">
            <a:xfrm>
              <a:off x="2654" y="2347"/>
              <a:ext cx="843" cy="645"/>
            </a:xfrm>
            <a:custGeom>
              <a:avLst/>
              <a:gdLst>
                <a:gd name="T0" fmla="*/ 217 w 568"/>
                <a:gd name="T1" fmla="*/ 33 h 436"/>
                <a:gd name="T2" fmla="*/ 201 w 568"/>
                <a:gd name="T3" fmla="*/ 98 h 436"/>
                <a:gd name="T4" fmla="*/ 179 w 568"/>
                <a:gd name="T5" fmla="*/ 96 h 436"/>
                <a:gd name="T6" fmla="*/ 74 w 568"/>
                <a:gd name="T7" fmla="*/ 125 h 436"/>
                <a:gd name="T8" fmla="*/ 63 w 568"/>
                <a:gd name="T9" fmla="*/ 125 h 436"/>
                <a:gd name="T10" fmla="*/ 25 w 568"/>
                <a:gd name="T11" fmla="*/ 153 h 436"/>
                <a:gd name="T12" fmla="*/ 0 w 568"/>
                <a:gd name="T13" fmla="*/ 245 h 436"/>
                <a:gd name="T14" fmla="*/ 3 w 568"/>
                <a:gd name="T15" fmla="*/ 331 h 436"/>
                <a:gd name="T16" fmla="*/ 293 w 568"/>
                <a:gd name="T17" fmla="*/ 436 h 436"/>
                <a:gd name="T18" fmla="*/ 294 w 568"/>
                <a:gd name="T19" fmla="*/ 436 h 436"/>
                <a:gd name="T20" fmla="*/ 568 w 568"/>
                <a:gd name="T21" fmla="*/ 344 h 436"/>
                <a:gd name="T22" fmla="*/ 216 w 568"/>
                <a:gd name="T23" fmla="*/ 0 h 436"/>
                <a:gd name="T24" fmla="*/ 217 w 568"/>
                <a:gd name="T25" fmla="*/ 33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8" h="436">
                  <a:moveTo>
                    <a:pt x="217" y="33"/>
                  </a:moveTo>
                  <a:cubicBezTo>
                    <a:pt x="217" y="62"/>
                    <a:pt x="215" y="86"/>
                    <a:pt x="201" y="98"/>
                  </a:cubicBezTo>
                  <a:cubicBezTo>
                    <a:pt x="194" y="98"/>
                    <a:pt x="186" y="96"/>
                    <a:pt x="179" y="96"/>
                  </a:cubicBezTo>
                  <a:cubicBezTo>
                    <a:pt x="169" y="96"/>
                    <a:pt x="90" y="120"/>
                    <a:pt x="74" y="125"/>
                  </a:cubicBezTo>
                  <a:cubicBezTo>
                    <a:pt x="70" y="124"/>
                    <a:pt x="65" y="125"/>
                    <a:pt x="63" y="125"/>
                  </a:cubicBezTo>
                  <a:cubicBezTo>
                    <a:pt x="48" y="130"/>
                    <a:pt x="29" y="149"/>
                    <a:pt x="25" y="153"/>
                  </a:cubicBezTo>
                  <a:cubicBezTo>
                    <a:pt x="25" y="153"/>
                    <a:pt x="0" y="182"/>
                    <a:pt x="0" y="245"/>
                  </a:cubicBezTo>
                  <a:cubicBezTo>
                    <a:pt x="0" y="278"/>
                    <a:pt x="2" y="307"/>
                    <a:pt x="3" y="331"/>
                  </a:cubicBezTo>
                  <a:cubicBezTo>
                    <a:pt x="82" y="397"/>
                    <a:pt x="183" y="436"/>
                    <a:pt x="293" y="436"/>
                  </a:cubicBezTo>
                  <a:cubicBezTo>
                    <a:pt x="294" y="436"/>
                    <a:pt x="294" y="436"/>
                    <a:pt x="294" y="436"/>
                  </a:cubicBezTo>
                  <a:cubicBezTo>
                    <a:pt x="397" y="436"/>
                    <a:pt x="492" y="402"/>
                    <a:pt x="568" y="344"/>
                  </a:cubicBezTo>
                  <a:cubicBezTo>
                    <a:pt x="216" y="0"/>
                    <a:pt x="216" y="0"/>
                    <a:pt x="216" y="0"/>
                  </a:cubicBezTo>
                  <a:cubicBezTo>
                    <a:pt x="217" y="11"/>
                    <a:pt x="217" y="22"/>
                    <a:pt x="217" y="33"/>
                  </a:cubicBezTo>
                  <a:close/>
                </a:path>
              </a:pathLst>
            </a:custGeom>
            <a:solidFill>
              <a:srgbClr val="F4DC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68"/>
            <p:cNvSpPr>
              <a:spLocks/>
            </p:cNvSpPr>
            <p:nvPr/>
          </p:nvSpPr>
          <p:spPr bwMode="auto">
            <a:xfrm>
              <a:off x="3389" y="2530"/>
              <a:ext cx="136" cy="326"/>
            </a:xfrm>
            <a:custGeom>
              <a:avLst/>
              <a:gdLst>
                <a:gd name="T0" fmla="*/ 68 w 92"/>
                <a:gd name="T1" fmla="*/ 29 h 220"/>
                <a:gd name="T2" fmla="*/ 29 w 92"/>
                <a:gd name="T3" fmla="*/ 1 h 220"/>
                <a:gd name="T4" fmla="*/ 19 w 92"/>
                <a:gd name="T5" fmla="*/ 1 h 220"/>
                <a:gd name="T6" fmla="*/ 18 w 92"/>
                <a:gd name="T7" fmla="*/ 0 h 220"/>
                <a:gd name="T8" fmla="*/ 0 w 92"/>
                <a:gd name="T9" fmla="*/ 142 h 220"/>
                <a:gd name="T10" fmla="*/ 1 w 92"/>
                <a:gd name="T11" fmla="*/ 149 h 220"/>
                <a:gd name="T12" fmla="*/ 73 w 92"/>
                <a:gd name="T13" fmla="*/ 220 h 220"/>
                <a:gd name="T14" fmla="*/ 89 w 92"/>
                <a:gd name="T15" fmla="*/ 207 h 220"/>
                <a:gd name="T16" fmla="*/ 92 w 92"/>
                <a:gd name="T17" fmla="*/ 121 h 220"/>
                <a:gd name="T18" fmla="*/ 68 w 92"/>
                <a:gd name="T19" fmla="*/ 2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220">
                  <a:moveTo>
                    <a:pt x="68" y="29"/>
                  </a:moveTo>
                  <a:cubicBezTo>
                    <a:pt x="63" y="25"/>
                    <a:pt x="45" y="6"/>
                    <a:pt x="29" y="1"/>
                  </a:cubicBezTo>
                  <a:cubicBezTo>
                    <a:pt x="27" y="1"/>
                    <a:pt x="23" y="0"/>
                    <a:pt x="19" y="1"/>
                  </a:cubicBezTo>
                  <a:cubicBezTo>
                    <a:pt x="18" y="1"/>
                    <a:pt x="18" y="0"/>
                    <a:pt x="18" y="0"/>
                  </a:cubicBezTo>
                  <a:cubicBezTo>
                    <a:pt x="7" y="32"/>
                    <a:pt x="2" y="84"/>
                    <a:pt x="0" y="142"/>
                  </a:cubicBezTo>
                  <a:cubicBezTo>
                    <a:pt x="1" y="144"/>
                    <a:pt x="1" y="146"/>
                    <a:pt x="1" y="149"/>
                  </a:cubicBezTo>
                  <a:cubicBezTo>
                    <a:pt x="73" y="220"/>
                    <a:pt x="73" y="220"/>
                    <a:pt x="73" y="220"/>
                  </a:cubicBezTo>
                  <a:cubicBezTo>
                    <a:pt x="79" y="216"/>
                    <a:pt x="84" y="211"/>
                    <a:pt x="89" y="207"/>
                  </a:cubicBezTo>
                  <a:cubicBezTo>
                    <a:pt x="91" y="183"/>
                    <a:pt x="92" y="154"/>
                    <a:pt x="92" y="121"/>
                  </a:cubicBezTo>
                  <a:cubicBezTo>
                    <a:pt x="92" y="58"/>
                    <a:pt x="68" y="29"/>
                    <a:pt x="68" y="29"/>
                  </a:cubicBezTo>
                  <a:close/>
                </a:path>
              </a:pathLst>
            </a:custGeom>
            <a:solidFill>
              <a:srgbClr val="2653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69"/>
            <p:cNvSpPr>
              <a:spLocks/>
            </p:cNvSpPr>
            <p:nvPr/>
          </p:nvSpPr>
          <p:spPr bwMode="auto">
            <a:xfrm>
              <a:off x="3258" y="2495"/>
              <a:ext cx="158" cy="256"/>
            </a:xfrm>
            <a:custGeom>
              <a:avLst/>
              <a:gdLst>
                <a:gd name="T0" fmla="*/ 89 w 106"/>
                <a:gd name="T1" fmla="*/ 173 h 173"/>
                <a:gd name="T2" fmla="*/ 88 w 106"/>
                <a:gd name="T3" fmla="*/ 166 h 173"/>
                <a:gd name="T4" fmla="*/ 106 w 106"/>
                <a:gd name="T5" fmla="*/ 24 h 173"/>
                <a:gd name="T6" fmla="*/ 19 w 106"/>
                <a:gd name="T7" fmla="*/ 0 h 173"/>
                <a:gd name="T8" fmla="*/ 0 w 106"/>
                <a:gd name="T9" fmla="*/ 87 h 173"/>
                <a:gd name="T10" fmla="*/ 89 w 106"/>
                <a:gd name="T11" fmla="*/ 173 h 173"/>
              </a:gdLst>
              <a:ahLst/>
              <a:cxnLst>
                <a:cxn ang="0">
                  <a:pos x="T0" y="T1"/>
                </a:cxn>
                <a:cxn ang="0">
                  <a:pos x="T2" y="T3"/>
                </a:cxn>
                <a:cxn ang="0">
                  <a:pos x="T4" y="T5"/>
                </a:cxn>
                <a:cxn ang="0">
                  <a:pos x="T6" y="T7"/>
                </a:cxn>
                <a:cxn ang="0">
                  <a:pos x="T8" y="T9"/>
                </a:cxn>
                <a:cxn ang="0">
                  <a:pos x="T10" y="T11"/>
                </a:cxn>
              </a:cxnLst>
              <a:rect l="0" t="0" r="r" b="b"/>
              <a:pathLst>
                <a:path w="106" h="173">
                  <a:moveTo>
                    <a:pt x="89" y="173"/>
                  </a:moveTo>
                  <a:cubicBezTo>
                    <a:pt x="89" y="170"/>
                    <a:pt x="89" y="168"/>
                    <a:pt x="88" y="166"/>
                  </a:cubicBezTo>
                  <a:cubicBezTo>
                    <a:pt x="90" y="108"/>
                    <a:pt x="95" y="56"/>
                    <a:pt x="106" y="24"/>
                  </a:cubicBezTo>
                  <a:cubicBezTo>
                    <a:pt x="93" y="21"/>
                    <a:pt x="46" y="7"/>
                    <a:pt x="19" y="0"/>
                  </a:cubicBezTo>
                  <a:cubicBezTo>
                    <a:pt x="21" y="45"/>
                    <a:pt x="11" y="64"/>
                    <a:pt x="0" y="87"/>
                  </a:cubicBezTo>
                  <a:lnTo>
                    <a:pt x="89" y="173"/>
                  </a:lnTo>
                  <a:close/>
                </a:path>
              </a:pathLst>
            </a:custGeom>
            <a:solidFill>
              <a:srgbClr val="3B6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70"/>
            <p:cNvSpPr>
              <a:spLocks/>
            </p:cNvSpPr>
            <p:nvPr/>
          </p:nvSpPr>
          <p:spPr bwMode="auto">
            <a:xfrm>
              <a:off x="3090" y="2623"/>
              <a:ext cx="302" cy="369"/>
            </a:xfrm>
            <a:custGeom>
              <a:avLst/>
              <a:gdLst>
                <a:gd name="T0" fmla="*/ 202 w 203"/>
                <a:gd name="T1" fmla="*/ 86 h 249"/>
                <a:gd name="T2" fmla="*/ 113 w 203"/>
                <a:gd name="T3" fmla="*/ 0 h 249"/>
                <a:gd name="T4" fmla="*/ 110 w 203"/>
                <a:gd name="T5" fmla="*/ 7 h 249"/>
                <a:gd name="T6" fmla="*/ 83 w 203"/>
                <a:gd name="T7" fmla="*/ 6 h 249"/>
                <a:gd name="T8" fmla="*/ 102 w 203"/>
                <a:gd name="T9" fmla="*/ 23 h 249"/>
                <a:gd name="T10" fmla="*/ 0 w 203"/>
                <a:gd name="T11" fmla="*/ 205 h 249"/>
                <a:gd name="T12" fmla="*/ 0 w 203"/>
                <a:gd name="T13" fmla="*/ 249 h 249"/>
                <a:gd name="T14" fmla="*/ 1 w 203"/>
                <a:gd name="T15" fmla="*/ 249 h 249"/>
                <a:gd name="T16" fmla="*/ 201 w 203"/>
                <a:gd name="T17" fmla="*/ 202 h 249"/>
                <a:gd name="T18" fmla="*/ 202 w 203"/>
                <a:gd name="T19" fmla="*/ 8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3" h="249">
                  <a:moveTo>
                    <a:pt x="202" y="86"/>
                  </a:moveTo>
                  <a:cubicBezTo>
                    <a:pt x="113" y="0"/>
                    <a:pt x="113" y="0"/>
                    <a:pt x="113" y="0"/>
                  </a:cubicBezTo>
                  <a:cubicBezTo>
                    <a:pt x="112" y="2"/>
                    <a:pt x="111" y="4"/>
                    <a:pt x="110" y="7"/>
                  </a:cubicBezTo>
                  <a:cubicBezTo>
                    <a:pt x="106" y="8"/>
                    <a:pt x="98" y="11"/>
                    <a:pt x="83" y="6"/>
                  </a:cubicBezTo>
                  <a:cubicBezTo>
                    <a:pt x="99" y="14"/>
                    <a:pt x="97" y="15"/>
                    <a:pt x="102" y="23"/>
                  </a:cubicBezTo>
                  <a:cubicBezTo>
                    <a:pt x="68" y="124"/>
                    <a:pt x="30" y="173"/>
                    <a:pt x="0" y="205"/>
                  </a:cubicBezTo>
                  <a:cubicBezTo>
                    <a:pt x="0" y="249"/>
                    <a:pt x="0" y="249"/>
                    <a:pt x="0" y="249"/>
                  </a:cubicBezTo>
                  <a:cubicBezTo>
                    <a:pt x="1" y="249"/>
                    <a:pt x="1" y="249"/>
                    <a:pt x="1" y="249"/>
                  </a:cubicBezTo>
                  <a:cubicBezTo>
                    <a:pt x="73" y="249"/>
                    <a:pt x="140" y="232"/>
                    <a:pt x="201" y="202"/>
                  </a:cubicBezTo>
                  <a:cubicBezTo>
                    <a:pt x="202" y="164"/>
                    <a:pt x="203" y="125"/>
                    <a:pt x="202" y="86"/>
                  </a:cubicBezTo>
                  <a:close/>
                </a:path>
              </a:pathLst>
            </a:custGeom>
            <a:solidFill>
              <a:srgbClr val="4071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71"/>
            <p:cNvSpPr>
              <a:spLocks/>
            </p:cNvSpPr>
            <p:nvPr/>
          </p:nvSpPr>
          <p:spPr bwMode="auto">
            <a:xfrm>
              <a:off x="3389" y="2751"/>
              <a:ext cx="108" cy="171"/>
            </a:xfrm>
            <a:custGeom>
              <a:avLst/>
              <a:gdLst>
                <a:gd name="T0" fmla="*/ 0 w 73"/>
                <a:gd name="T1" fmla="*/ 116 h 116"/>
                <a:gd name="T2" fmla="*/ 73 w 73"/>
                <a:gd name="T3" fmla="*/ 71 h 116"/>
                <a:gd name="T4" fmla="*/ 1 w 73"/>
                <a:gd name="T5" fmla="*/ 0 h 116"/>
                <a:gd name="T6" fmla="*/ 0 w 73"/>
                <a:gd name="T7" fmla="*/ 116 h 116"/>
              </a:gdLst>
              <a:ahLst/>
              <a:cxnLst>
                <a:cxn ang="0">
                  <a:pos x="T0" y="T1"/>
                </a:cxn>
                <a:cxn ang="0">
                  <a:pos x="T2" y="T3"/>
                </a:cxn>
                <a:cxn ang="0">
                  <a:pos x="T4" y="T5"/>
                </a:cxn>
                <a:cxn ang="0">
                  <a:pos x="T6" y="T7"/>
                </a:cxn>
              </a:cxnLst>
              <a:rect l="0" t="0" r="r" b="b"/>
              <a:pathLst>
                <a:path w="73" h="116">
                  <a:moveTo>
                    <a:pt x="0" y="116"/>
                  </a:moveTo>
                  <a:cubicBezTo>
                    <a:pt x="26" y="103"/>
                    <a:pt x="50" y="88"/>
                    <a:pt x="73" y="71"/>
                  </a:cubicBezTo>
                  <a:cubicBezTo>
                    <a:pt x="1" y="0"/>
                    <a:pt x="1" y="0"/>
                    <a:pt x="1" y="0"/>
                  </a:cubicBezTo>
                  <a:cubicBezTo>
                    <a:pt x="2" y="39"/>
                    <a:pt x="1" y="78"/>
                    <a:pt x="0" y="116"/>
                  </a:cubicBezTo>
                  <a:close/>
                </a:path>
              </a:pathLst>
            </a:custGeom>
            <a:solidFill>
              <a:srgbClr val="2B5B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72"/>
            <p:cNvSpPr>
              <a:spLocks/>
            </p:cNvSpPr>
            <p:nvPr/>
          </p:nvSpPr>
          <p:spPr bwMode="auto">
            <a:xfrm>
              <a:off x="3090" y="2523"/>
              <a:ext cx="101" cy="392"/>
            </a:xfrm>
            <a:custGeom>
              <a:avLst/>
              <a:gdLst>
                <a:gd name="T0" fmla="*/ 29 w 68"/>
                <a:gd name="T1" fmla="*/ 0 h 265"/>
                <a:gd name="T2" fmla="*/ 0 w 68"/>
                <a:gd name="T3" fmla="*/ 168 h 265"/>
                <a:gd name="T4" fmla="*/ 0 w 68"/>
                <a:gd name="T5" fmla="*/ 265 h 265"/>
                <a:gd name="T6" fmla="*/ 68 w 68"/>
                <a:gd name="T7" fmla="*/ 35 h 265"/>
                <a:gd name="T8" fmla="*/ 29 w 68"/>
                <a:gd name="T9" fmla="*/ 0 h 265"/>
              </a:gdLst>
              <a:ahLst/>
              <a:cxnLst>
                <a:cxn ang="0">
                  <a:pos x="T0" y="T1"/>
                </a:cxn>
                <a:cxn ang="0">
                  <a:pos x="T2" y="T3"/>
                </a:cxn>
                <a:cxn ang="0">
                  <a:pos x="T4" y="T5"/>
                </a:cxn>
                <a:cxn ang="0">
                  <a:pos x="T6" y="T7"/>
                </a:cxn>
                <a:cxn ang="0">
                  <a:pos x="T8" y="T9"/>
                </a:cxn>
              </a:cxnLst>
              <a:rect l="0" t="0" r="r" b="b"/>
              <a:pathLst>
                <a:path w="68" h="265">
                  <a:moveTo>
                    <a:pt x="29" y="0"/>
                  </a:moveTo>
                  <a:cubicBezTo>
                    <a:pt x="27" y="86"/>
                    <a:pt x="24" y="131"/>
                    <a:pt x="0" y="168"/>
                  </a:cubicBezTo>
                  <a:cubicBezTo>
                    <a:pt x="0" y="265"/>
                    <a:pt x="0" y="265"/>
                    <a:pt x="0" y="265"/>
                  </a:cubicBezTo>
                  <a:cubicBezTo>
                    <a:pt x="33" y="190"/>
                    <a:pt x="61" y="113"/>
                    <a:pt x="68" y="35"/>
                  </a:cubicBezTo>
                  <a:cubicBezTo>
                    <a:pt x="57" y="28"/>
                    <a:pt x="44" y="15"/>
                    <a:pt x="29" y="0"/>
                  </a:cubicBezTo>
                  <a:close/>
                </a:path>
              </a:pathLst>
            </a:custGeom>
            <a:solidFill>
              <a:srgbClr val="C7D5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73"/>
            <p:cNvSpPr>
              <a:spLocks/>
            </p:cNvSpPr>
            <p:nvPr/>
          </p:nvSpPr>
          <p:spPr bwMode="auto">
            <a:xfrm>
              <a:off x="3134" y="2511"/>
              <a:ext cx="86" cy="74"/>
            </a:xfrm>
            <a:custGeom>
              <a:avLst/>
              <a:gdLst>
                <a:gd name="T0" fmla="*/ 58 w 58"/>
                <a:gd name="T1" fmla="*/ 50 h 50"/>
                <a:gd name="T2" fmla="*/ 7 w 58"/>
                <a:gd name="T3" fmla="*/ 0 h 50"/>
                <a:gd name="T4" fmla="*/ 0 w 58"/>
                <a:gd name="T5" fmla="*/ 8 h 50"/>
                <a:gd name="T6" fmla="*/ 39 w 58"/>
                <a:gd name="T7" fmla="*/ 43 h 50"/>
                <a:gd name="T8" fmla="*/ 58 w 58"/>
                <a:gd name="T9" fmla="*/ 50 h 50"/>
              </a:gdLst>
              <a:ahLst/>
              <a:cxnLst>
                <a:cxn ang="0">
                  <a:pos x="T0" y="T1"/>
                </a:cxn>
                <a:cxn ang="0">
                  <a:pos x="T2" y="T3"/>
                </a:cxn>
                <a:cxn ang="0">
                  <a:pos x="T4" y="T5"/>
                </a:cxn>
                <a:cxn ang="0">
                  <a:pos x="T6" y="T7"/>
                </a:cxn>
                <a:cxn ang="0">
                  <a:pos x="T8" y="T9"/>
                </a:cxn>
              </a:cxnLst>
              <a:rect l="0" t="0" r="r" b="b"/>
              <a:pathLst>
                <a:path w="58" h="50">
                  <a:moveTo>
                    <a:pt x="58" y="50"/>
                  </a:moveTo>
                  <a:cubicBezTo>
                    <a:pt x="7" y="0"/>
                    <a:pt x="7" y="0"/>
                    <a:pt x="7" y="0"/>
                  </a:cubicBezTo>
                  <a:cubicBezTo>
                    <a:pt x="0" y="8"/>
                    <a:pt x="0" y="8"/>
                    <a:pt x="0" y="8"/>
                  </a:cubicBezTo>
                  <a:cubicBezTo>
                    <a:pt x="15" y="23"/>
                    <a:pt x="28" y="36"/>
                    <a:pt x="39" y="43"/>
                  </a:cubicBezTo>
                  <a:cubicBezTo>
                    <a:pt x="46" y="47"/>
                    <a:pt x="52" y="50"/>
                    <a:pt x="58" y="50"/>
                  </a:cubicBezTo>
                  <a:close/>
                </a:path>
              </a:pathLst>
            </a:custGeom>
            <a:solidFill>
              <a:srgbClr val="EE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74"/>
            <p:cNvSpPr>
              <a:spLocks/>
            </p:cNvSpPr>
            <p:nvPr/>
          </p:nvSpPr>
          <p:spPr bwMode="auto">
            <a:xfrm>
              <a:off x="3144" y="2452"/>
              <a:ext cx="85" cy="133"/>
            </a:xfrm>
            <a:custGeom>
              <a:avLst/>
              <a:gdLst>
                <a:gd name="T0" fmla="*/ 51 w 57"/>
                <a:gd name="T1" fmla="*/ 90 h 90"/>
                <a:gd name="T2" fmla="*/ 46 w 57"/>
                <a:gd name="T3" fmla="*/ 9 h 90"/>
                <a:gd name="T4" fmla="*/ 43 w 57"/>
                <a:gd name="T5" fmla="*/ 0 h 90"/>
                <a:gd name="T6" fmla="*/ 0 w 57"/>
                <a:gd name="T7" fmla="*/ 40 h 90"/>
                <a:gd name="T8" fmla="*/ 51 w 57"/>
                <a:gd name="T9" fmla="*/ 90 h 90"/>
              </a:gdLst>
              <a:ahLst/>
              <a:cxnLst>
                <a:cxn ang="0">
                  <a:pos x="T0" y="T1"/>
                </a:cxn>
                <a:cxn ang="0">
                  <a:pos x="T2" y="T3"/>
                </a:cxn>
                <a:cxn ang="0">
                  <a:pos x="T4" y="T5"/>
                </a:cxn>
                <a:cxn ang="0">
                  <a:pos x="T6" y="T7"/>
                </a:cxn>
                <a:cxn ang="0">
                  <a:pos x="T8" y="T9"/>
                </a:cxn>
              </a:cxnLst>
              <a:rect l="0" t="0" r="r" b="b"/>
              <a:pathLst>
                <a:path w="57" h="90">
                  <a:moveTo>
                    <a:pt x="51" y="90"/>
                  </a:moveTo>
                  <a:cubicBezTo>
                    <a:pt x="57" y="57"/>
                    <a:pt x="53" y="32"/>
                    <a:pt x="46" y="9"/>
                  </a:cubicBezTo>
                  <a:cubicBezTo>
                    <a:pt x="45" y="6"/>
                    <a:pt x="44" y="3"/>
                    <a:pt x="43" y="0"/>
                  </a:cubicBezTo>
                  <a:cubicBezTo>
                    <a:pt x="0" y="40"/>
                    <a:pt x="0" y="40"/>
                    <a:pt x="0" y="40"/>
                  </a:cubicBezTo>
                  <a:cubicBezTo>
                    <a:pt x="51" y="90"/>
                    <a:pt x="51" y="90"/>
                    <a:pt x="51" y="90"/>
                  </a:cubicBezTo>
                  <a:close/>
                </a:path>
              </a:pathLst>
            </a:custGeom>
            <a:solidFill>
              <a:srgbClr val="DF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75"/>
            <p:cNvSpPr>
              <a:spLocks/>
            </p:cNvSpPr>
            <p:nvPr/>
          </p:nvSpPr>
          <p:spPr bwMode="auto">
            <a:xfrm>
              <a:off x="3212" y="2465"/>
              <a:ext cx="77" cy="158"/>
            </a:xfrm>
            <a:custGeom>
              <a:avLst/>
              <a:gdLst>
                <a:gd name="T0" fmla="*/ 3 w 52"/>
                <a:gd name="T1" fmla="*/ 8 h 107"/>
                <a:gd name="T2" fmla="*/ 4 w 52"/>
                <a:gd name="T3" fmla="*/ 14 h 107"/>
                <a:gd name="T4" fmla="*/ 5 w 52"/>
                <a:gd name="T5" fmla="*/ 20 h 107"/>
                <a:gd name="T6" fmla="*/ 6 w 52"/>
                <a:gd name="T7" fmla="*/ 24 h 107"/>
                <a:gd name="T8" fmla="*/ 6 w 52"/>
                <a:gd name="T9" fmla="*/ 26 h 107"/>
                <a:gd name="T10" fmla="*/ 7 w 52"/>
                <a:gd name="T11" fmla="*/ 30 h 107"/>
                <a:gd name="T12" fmla="*/ 7 w 52"/>
                <a:gd name="T13" fmla="*/ 31 h 107"/>
                <a:gd name="T14" fmla="*/ 7 w 52"/>
                <a:gd name="T15" fmla="*/ 33 h 107"/>
                <a:gd name="T16" fmla="*/ 8 w 52"/>
                <a:gd name="T17" fmla="*/ 40 h 107"/>
                <a:gd name="T18" fmla="*/ 8 w 52"/>
                <a:gd name="T19" fmla="*/ 43 h 107"/>
                <a:gd name="T20" fmla="*/ 8 w 52"/>
                <a:gd name="T21" fmla="*/ 45 h 107"/>
                <a:gd name="T22" fmla="*/ 8 w 52"/>
                <a:gd name="T23" fmla="*/ 47 h 107"/>
                <a:gd name="T24" fmla="*/ 5 w 52"/>
                <a:gd name="T25" fmla="*/ 81 h 107"/>
                <a:gd name="T26" fmla="*/ 5 w 52"/>
                <a:gd name="T27" fmla="*/ 81 h 107"/>
                <a:gd name="T28" fmla="*/ 31 w 52"/>
                <a:gd name="T29" fmla="*/ 107 h 107"/>
                <a:gd name="T30" fmla="*/ 31 w 52"/>
                <a:gd name="T31" fmla="*/ 107 h 107"/>
                <a:gd name="T32" fmla="*/ 50 w 52"/>
                <a:gd name="T33" fmla="*/ 20 h 107"/>
                <a:gd name="T34" fmla="*/ 35 w 52"/>
                <a:gd name="T35" fmla="*/ 17 h 107"/>
                <a:gd name="T36" fmla="*/ 35 w 52"/>
                <a:gd name="T37" fmla="*/ 17 h 107"/>
                <a:gd name="T38" fmla="*/ 0 w 52"/>
                <a:gd name="T39" fmla="*/ 0 h 107"/>
                <a:gd name="T40" fmla="*/ 3 w 52"/>
                <a:gd name="T41" fmla="*/ 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 h="107">
                  <a:moveTo>
                    <a:pt x="3" y="8"/>
                  </a:moveTo>
                  <a:cubicBezTo>
                    <a:pt x="3" y="10"/>
                    <a:pt x="4" y="12"/>
                    <a:pt x="4" y="14"/>
                  </a:cubicBezTo>
                  <a:cubicBezTo>
                    <a:pt x="5" y="16"/>
                    <a:pt x="5" y="18"/>
                    <a:pt x="5" y="20"/>
                  </a:cubicBezTo>
                  <a:cubicBezTo>
                    <a:pt x="6" y="21"/>
                    <a:pt x="6" y="23"/>
                    <a:pt x="6" y="24"/>
                  </a:cubicBezTo>
                  <a:cubicBezTo>
                    <a:pt x="6" y="25"/>
                    <a:pt x="6" y="26"/>
                    <a:pt x="6" y="26"/>
                  </a:cubicBezTo>
                  <a:cubicBezTo>
                    <a:pt x="7" y="27"/>
                    <a:pt x="7" y="28"/>
                    <a:pt x="7" y="30"/>
                  </a:cubicBezTo>
                  <a:cubicBezTo>
                    <a:pt x="7" y="30"/>
                    <a:pt x="7" y="31"/>
                    <a:pt x="7" y="31"/>
                  </a:cubicBezTo>
                  <a:cubicBezTo>
                    <a:pt x="7" y="32"/>
                    <a:pt x="7" y="32"/>
                    <a:pt x="7" y="33"/>
                  </a:cubicBezTo>
                  <a:cubicBezTo>
                    <a:pt x="8" y="35"/>
                    <a:pt x="8" y="37"/>
                    <a:pt x="8" y="40"/>
                  </a:cubicBezTo>
                  <a:cubicBezTo>
                    <a:pt x="8" y="41"/>
                    <a:pt x="8" y="42"/>
                    <a:pt x="8" y="43"/>
                  </a:cubicBezTo>
                  <a:cubicBezTo>
                    <a:pt x="8" y="43"/>
                    <a:pt x="8" y="44"/>
                    <a:pt x="8" y="45"/>
                  </a:cubicBezTo>
                  <a:cubicBezTo>
                    <a:pt x="8" y="46"/>
                    <a:pt x="8" y="46"/>
                    <a:pt x="8" y="47"/>
                  </a:cubicBezTo>
                  <a:cubicBezTo>
                    <a:pt x="8" y="57"/>
                    <a:pt x="7" y="69"/>
                    <a:pt x="5" y="81"/>
                  </a:cubicBezTo>
                  <a:cubicBezTo>
                    <a:pt x="5" y="81"/>
                    <a:pt x="5" y="81"/>
                    <a:pt x="5" y="81"/>
                  </a:cubicBezTo>
                  <a:cubicBezTo>
                    <a:pt x="31" y="107"/>
                    <a:pt x="31" y="107"/>
                    <a:pt x="31" y="107"/>
                  </a:cubicBezTo>
                  <a:cubicBezTo>
                    <a:pt x="31" y="107"/>
                    <a:pt x="31" y="107"/>
                    <a:pt x="31" y="107"/>
                  </a:cubicBezTo>
                  <a:cubicBezTo>
                    <a:pt x="42" y="84"/>
                    <a:pt x="52" y="65"/>
                    <a:pt x="50" y="20"/>
                  </a:cubicBezTo>
                  <a:cubicBezTo>
                    <a:pt x="46" y="19"/>
                    <a:pt x="41" y="18"/>
                    <a:pt x="35" y="17"/>
                  </a:cubicBezTo>
                  <a:cubicBezTo>
                    <a:pt x="35" y="17"/>
                    <a:pt x="35" y="17"/>
                    <a:pt x="35" y="17"/>
                  </a:cubicBezTo>
                  <a:cubicBezTo>
                    <a:pt x="21" y="13"/>
                    <a:pt x="7" y="8"/>
                    <a:pt x="0" y="0"/>
                  </a:cubicBezTo>
                  <a:cubicBezTo>
                    <a:pt x="1" y="3"/>
                    <a:pt x="2" y="5"/>
                    <a:pt x="3" y="8"/>
                  </a:cubicBezTo>
                  <a:close/>
                </a:path>
              </a:pathLst>
            </a:custGeom>
            <a:solidFill>
              <a:srgbClr val="2653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76"/>
            <p:cNvSpPr>
              <a:spLocks/>
            </p:cNvSpPr>
            <p:nvPr/>
          </p:nvSpPr>
          <p:spPr bwMode="auto">
            <a:xfrm>
              <a:off x="3090" y="2575"/>
              <a:ext cx="168" cy="352"/>
            </a:xfrm>
            <a:custGeom>
              <a:avLst/>
              <a:gdLst>
                <a:gd name="T0" fmla="*/ 83 w 113"/>
                <a:gd name="T1" fmla="*/ 39 h 238"/>
                <a:gd name="T2" fmla="*/ 110 w 113"/>
                <a:gd name="T3" fmla="*/ 40 h 238"/>
                <a:gd name="T4" fmla="*/ 113 w 113"/>
                <a:gd name="T5" fmla="*/ 33 h 238"/>
                <a:gd name="T6" fmla="*/ 87 w 113"/>
                <a:gd name="T7" fmla="*/ 7 h 238"/>
                <a:gd name="T8" fmla="*/ 68 w 113"/>
                <a:gd name="T9" fmla="*/ 0 h 238"/>
                <a:gd name="T10" fmla="*/ 0 w 113"/>
                <a:gd name="T11" fmla="*/ 230 h 238"/>
                <a:gd name="T12" fmla="*/ 0 w 113"/>
                <a:gd name="T13" fmla="*/ 238 h 238"/>
                <a:gd name="T14" fmla="*/ 102 w 113"/>
                <a:gd name="T15" fmla="*/ 56 h 238"/>
                <a:gd name="T16" fmla="*/ 83 w 113"/>
                <a:gd name="T17" fmla="*/ 3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238">
                  <a:moveTo>
                    <a:pt x="83" y="39"/>
                  </a:moveTo>
                  <a:cubicBezTo>
                    <a:pt x="98" y="44"/>
                    <a:pt x="106" y="41"/>
                    <a:pt x="110" y="40"/>
                  </a:cubicBezTo>
                  <a:cubicBezTo>
                    <a:pt x="111" y="37"/>
                    <a:pt x="112" y="35"/>
                    <a:pt x="113" y="33"/>
                  </a:cubicBezTo>
                  <a:cubicBezTo>
                    <a:pt x="87" y="7"/>
                    <a:pt x="87" y="7"/>
                    <a:pt x="87" y="7"/>
                  </a:cubicBezTo>
                  <a:cubicBezTo>
                    <a:pt x="81" y="7"/>
                    <a:pt x="75" y="4"/>
                    <a:pt x="68" y="0"/>
                  </a:cubicBezTo>
                  <a:cubicBezTo>
                    <a:pt x="61" y="78"/>
                    <a:pt x="33" y="155"/>
                    <a:pt x="0" y="230"/>
                  </a:cubicBezTo>
                  <a:cubicBezTo>
                    <a:pt x="0" y="238"/>
                    <a:pt x="0" y="238"/>
                    <a:pt x="0" y="238"/>
                  </a:cubicBezTo>
                  <a:cubicBezTo>
                    <a:pt x="30" y="206"/>
                    <a:pt x="68" y="157"/>
                    <a:pt x="102" y="56"/>
                  </a:cubicBezTo>
                  <a:cubicBezTo>
                    <a:pt x="97" y="48"/>
                    <a:pt x="99" y="47"/>
                    <a:pt x="83" y="39"/>
                  </a:cubicBezTo>
                  <a:close/>
                </a:path>
              </a:pathLst>
            </a:custGeom>
            <a:solidFill>
              <a:srgbClr val="2B5B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77"/>
            <p:cNvSpPr>
              <a:spLocks/>
            </p:cNvSpPr>
            <p:nvPr/>
          </p:nvSpPr>
          <p:spPr bwMode="auto">
            <a:xfrm>
              <a:off x="2765" y="2495"/>
              <a:ext cx="325" cy="497"/>
            </a:xfrm>
            <a:custGeom>
              <a:avLst/>
              <a:gdLst>
                <a:gd name="T0" fmla="*/ 219 w 219"/>
                <a:gd name="T1" fmla="*/ 292 h 336"/>
                <a:gd name="T2" fmla="*/ 116 w 219"/>
                <a:gd name="T3" fmla="*/ 110 h 336"/>
                <a:gd name="T4" fmla="*/ 135 w 219"/>
                <a:gd name="T5" fmla="*/ 93 h 336"/>
                <a:gd name="T6" fmla="*/ 109 w 219"/>
                <a:gd name="T7" fmla="*/ 94 h 336"/>
                <a:gd name="T8" fmla="*/ 105 w 219"/>
                <a:gd name="T9" fmla="*/ 87 h 336"/>
                <a:gd name="T10" fmla="*/ 86 w 219"/>
                <a:gd name="T11" fmla="*/ 0 h 336"/>
                <a:gd name="T12" fmla="*/ 0 w 219"/>
                <a:gd name="T13" fmla="*/ 24 h 336"/>
                <a:gd name="T14" fmla="*/ 17 w 219"/>
                <a:gd name="T15" fmla="*/ 166 h 336"/>
                <a:gd name="T16" fmla="*/ 17 w 219"/>
                <a:gd name="T17" fmla="*/ 173 h 336"/>
                <a:gd name="T18" fmla="*/ 18 w 219"/>
                <a:gd name="T19" fmla="*/ 289 h 336"/>
                <a:gd name="T20" fmla="*/ 218 w 219"/>
                <a:gd name="T21" fmla="*/ 336 h 336"/>
                <a:gd name="T22" fmla="*/ 219 w 219"/>
                <a:gd name="T23" fmla="*/ 336 h 336"/>
                <a:gd name="T24" fmla="*/ 219 w 219"/>
                <a:gd name="T25" fmla="*/ 292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336">
                  <a:moveTo>
                    <a:pt x="219" y="292"/>
                  </a:moveTo>
                  <a:cubicBezTo>
                    <a:pt x="188" y="260"/>
                    <a:pt x="150" y="211"/>
                    <a:pt x="116" y="110"/>
                  </a:cubicBezTo>
                  <a:cubicBezTo>
                    <a:pt x="121" y="102"/>
                    <a:pt x="119" y="101"/>
                    <a:pt x="135" y="93"/>
                  </a:cubicBezTo>
                  <a:cubicBezTo>
                    <a:pt x="121" y="98"/>
                    <a:pt x="112" y="95"/>
                    <a:pt x="109" y="94"/>
                  </a:cubicBezTo>
                  <a:cubicBezTo>
                    <a:pt x="108" y="91"/>
                    <a:pt x="106" y="89"/>
                    <a:pt x="105" y="87"/>
                  </a:cubicBezTo>
                  <a:cubicBezTo>
                    <a:pt x="94" y="64"/>
                    <a:pt x="85" y="45"/>
                    <a:pt x="86" y="0"/>
                  </a:cubicBezTo>
                  <a:cubicBezTo>
                    <a:pt x="60" y="7"/>
                    <a:pt x="13" y="21"/>
                    <a:pt x="0" y="24"/>
                  </a:cubicBezTo>
                  <a:cubicBezTo>
                    <a:pt x="10" y="56"/>
                    <a:pt x="15" y="108"/>
                    <a:pt x="17" y="166"/>
                  </a:cubicBezTo>
                  <a:cubicBezTo>
                    <a:pt x="17" y="168"/>
                    <a:pt x="17" y="170"/>
                    <a:pt x="17" y="173"/>
                  </a:cubicBezTo>
                  <a:cubicBezTo>
                    <a:pt x="15" y="212"/>
                    <a:pt x="16" y="251"/>
                    <a:pt x="18" y="289"/>
                  </a:cubicBezTo>
                  <a:cubicBezTo>
                    <a:pt x="78" y="319"/>
                    <a:pt x="146" y="336"/>
                    <a:pt x="218" y="336"/>
                  </a:cubicBezTo>
                  <a:cubicBezTo>
                    <a:pt x="219" y="336"/>
                    <a:pt x="219" y="336"/>
                    <a:pt x="219" y="336"/>
                  </a:cubicBezTo>
                  <a:lnTo>
                    <a:pt x="219" y="292"/>
                  </a:lnTo>
                  <a:close/>
                </a:path>
              </a:pathLst>
            </a:custGeom>
            <a:solidFill>
              <a:srgbClr val="4071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78"/>
            <p:cNvSpPr>
              <a:spLocks/>
            </p:cNvSpPr>
            <p:nvPr/>
          </p:nvSpPr>
          <p:spPr bwMode="auto">
            <a:xfrm>
              <a:off x="2654" y="2530"/>
              <a:ext cx="138" cy="392"/>
            </a:xfrm>
            <a:custGeom>
              <a:avLst/>
              <a:gdLst>
                <a:gd name="T0" fmla="*/ 92 w 93"/>
                <a:gd name="T1" fmla="*/ 149 h 265"/>
                <a:gd name="T2" fmla="*/ 92 w 93"/>
                <a:gd name="T3" fmla="*/ 142 h 265"/>
                <a:gd name="T4" fmla="*/ 75 w 93"/>
                <a:gd name="T5" fmla="*/ 0 h 265"/>
                <a:gd name="T6" fmla="*/ 74 w 93"/>
                <a:gd name="T7" fmla="*/ 1 h 265"/>
                <a:gd name="T8" fmla="*/ 63 w 93"/>
                <a:gd name="T9" fmla="*/ 1 h 265"/>
                <a:gd name="T10" fmla="*/ 25 w 93"/>
                <a:gd name="T11" fmla="*/ 29 h 265"/>
                <a:gd name="T12" fmla="*/ 0 w 93"/>
                <a:gd name="T13" fmla="*/ 121 h 265"/>
                <a:gd name="T14" fmla="*/ 3 w 93"/>
                <a:gd name="T15" fmla="*/ 207 h 265"/>
                <a:gd name="T16" fmla="*/ 93 w 93"/>
                <a:gd name="T17" fmla="*/ 265 h 265"/>
                <a:gd name="T18" fmla="*/ 92 w 93"/>
                <a:gd name="T19" fmla="*/ 14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265">
                  <a:moveTo>
                    <a:pt x="92" y="149"/>
                  </a:moveTo>
                  <a:cubicBezTo>
                    <a:pt x="92" y="146"/>
                    <a:pt x="92" y="144"/>
                    <a:pt x="92" y="142"/>
                  </a:cubicBezTo>
                  <a:cubicBezTo>
                    <a:pt x="90" y="84"/>
                    <a:pt x="85" y="32"/>
                    <a:pt x="75" y="0"/>
                  </a:cubicBezTo>
                  <a:cubicBezTo>
                    <a:pt x="74" y="0"/>
                    <a:pt x="74" y="1"/>
                    <a:pt x="74" y="1"/>
                  </a:cubicBezTo>
                  <a:cubicBezTo>
                    <a:pt x="70" y="0"/>
                    <a:pt x="65" y="1"/>
                    <a:pt x="63" y="1"/>
                  </a:cubicBezTo>
                  <a:cubicBezTo>
                    <a:pt x="48" y="6"/>
                    <a:pt x="29" y="25"/>
                    <a:pt x="25" y="29"/>
                  </a:cubicBezTo>
                  <a:cubicBezTo>
                    <a:pt x="25" y="29"/>
                    <a:pt x="0" y="58"/>
                    <a:pt x="0" y="121"/>
                  </a:cubicBezTo>
                  <a:cubicBezTo>
                    <a:pt x="0" y="154"/>
                    <a:pt x="2" y="183"/>
                    <a:pt x="3" y="207"/>
                  </a:cubicBezTo>
                  <a:cubicBezTo>
                    <a:pt x="31" y="230"/>
                    <a:pt x="61" y="249"/>
                    <a:pt x="93" y="265"/>
                  </a:cubicBezTo>
                  <a:cubicBezTo>
                    <a:pt x="91" y="227"/>
                    <a:pt x="90" y="188"/>
                    <a:pt x="92" y="149"/>
                  </a:cubicBezTo>
                  <a:close/>
                </a:path>
              </a:pathLst>
            </a:custGeom>
            <a:solidFill>
              <a:srgbClr val="2B5B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Freeform 79"/>
            <p:cNvSpPr>
              <a:spLocks/>
            </p:cNvSpPr>
            <p:nvPr/>
          </p:nvSpPr>
          <p:spPr bwMode="auto">
            <a:xfrm>
              <a:off x="2951" y="2452"/>
              <a:ext cx="96" cy="133"/>
            </a:xfrm>
            <a:custGeom>
              <a:avLst/>
              <a:gdLst>
                <a:gd name="T0" fmla="*/ 26 w 65"/>
                <a:gd name="T1" fmla="*/ 83 h 90"/>
                <a:gd name="T2" fmla="*/ 65 w 65"/>
                <a:gd name="T3" fmla="*/ 48 h 90"/>
                <a:gd name="T4" fmla="*/ 15 w 65"/>
                <a:gd name="T5" fmla="*/ 0 h 90"/>
                <a:gd name="T6" fmla="*/ 11 w 65"/>
                <a:gd name="T7" fmla="*/ 9 h 90"/>
                <a:gd name="T8" fmla="*/ 6 w 65"/>
                <a:gd name="T9" fmla="*/ 90 h 90"/>
                <a:gd name="T10" fmla="*/ 26 w 65"/>
                <a:gd name="T11" fmla="*/ 83 h 90"/>
              </a:gdLst>
              <a:ahLst/>
              <a:cxnLst>
                <a:cxn ang="0">
                  <a:pos x="T0" y="T1"/>
                </a:cxn>
                <a:cxn ang="0">
                  <a:pos x="T2" y="T3"/>
                </a:cxn>
                <a:cxn ang="0">
                  <a:pos x="T4" y="T5"/>
                </a:cxn>
                <a:cxn ang="0">
                  <a:pos x="T6" y="T7"/>
                </a:cxn>
                <a:cxn ang="0">
                  <a:pos x="T8" y="T9"/>
                </a:cxn>
                <a:cxn ang="0">
                  <a:pos x="T10" y="T11"/>
                </a:cxn>
              </a:cxnLst>
              <a:rect l="0" t="0" r="r" b="b"/>
              <a:pathLst>
                <a:path w="65" h="90">
                  <a:moveTo>
                    <a:pt x="26" y="83"/>
                  </a:moveTo>
                  <a:cubicBezTo>
                    <a:pt x="37" y="76"/>
                    <a:pt x="49" y="63"/>
                    <a:pt x="65" y="48"/>
                  </a:cubicBezTo>
                  <a:cubicBezTo>
                    <a:pt x="15" y="0"/>
                    <a:pt x="15" y="0"/>
                    <a:pt x="15" y="0"/>
                  </a:cubicBezTo>
                  <a:cubicBezTo>
                    <a:pt x="14" y="3"/>
                    <a:pt x="12" y="6"/>
                    <a:pt x="11" y="9"/>
                  </a:cubicBezTo>
                  <a:cubicBezTo>
                    <a:pt x="4" y="32"/>
                    <a:pt x="0" y="57"/>
                    <a:pt x="6" y="90"/>
                  </a:cubicBezTo>
                  <a:cubicBezTo>
                    <a:pt x="13" y="90"/>
                    <a:pt x="19" y="87"/>
                    <a:pt x="26" y="83"/>
                  </a:cubicBezTo>
                  <a:close/>
                </a:path>
              </a:pathLst>
            </a:custGeom>
            <a:solidFill>
              <a:srgbClr val="EE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80"/>
            <p:cNvSpPr>
              <a:spLocks/>
            </p:cNvSpPr>
            <p:nvPr/>
          </p:nvSpPr>
          <p:spPr bwMode="auto">
            <a:xfrm>
              <a:off x="2990" y="2523"/>
              <a:ext cx="100" cy="392"/>
            </a:xfrm>
            <a:custGeom>
              <a:avLst/>
              <a:gdLst>
                <a:gd name="T0" fmla="*/ 68 w 68"/>
                <a:gd name="T1" fmla="*/ 168 h 265"/>
                <a:gd name="T2" fmla="*/ 39 w 68"/>
                <a:gd name="T3" fmla="*/ 0 h 265"/>
                <a:gd name="T4" fmla="*/ 0 w 68"/>
                <a:gd name="T5" fmla="*/ 35 h 265"/>
                <a:gd name="T6" fmla="*/ 68 w 68"/>
                <a:gd name="T7" fmla="*/ 265 h 265"/>
                <a:gd name="T8" fmla="*/ 68 w 68"/>
                <a:gd name="T9" fmla="*/ 168 h 265"/>
              </a:gdLst>
              <a:ahLst/>
              <a:cxnLst>
                <a:cxn ang="0">
                  <a:pos x="T0" y="T1"/>
                </a:cxn>
                <a:cxn ang="0">
                  <a:pos x="T2" y="T3"/>
                </a:cxn>
                <a:cxn ang="0">
                  <a:pos x="T4" y="T5"/>
                </a:cxn>
                <a:cxn ang="0">
                  <a:pos x="T6" y="T7"/>
                </a:cxn>
                <a:cxn ang="0">
                  <a:pos x="T8" y="T9"/>
                </a:cxn>
              </a:cxnLst>
              <a:rect l="0" t="0" r="r" b="b"/>
              <a:pathLst>
                <a:path w="68" h="265">
                  <a:moveTo>
                    <a:pt x="68" y="168"/>
                  </a:moveTo>
                  <a:cubicBezTo>
                    <a:pt x="44" y="131"/>
                    <a:pt x="41" y="86"/>
                    <a:pt x="39" y="0"/>
                  </a:cubicBezTo>
                  <a:cubicBezTo>
                    <a:pt x="23" y="15"/>
                    <a:pt x="11" y="28"/>
                    <a:pt x="0" y="35"/>
                  </a:cubicBezTo>
                  <a:cubicBezTo>
                    <a:pt x="6" y="113"/>
                    <a:pt x="34" y="190"/>
                    <a:pt x="68" y="265"/>
                  </a:cubicBezTo>
                  <a:lnTo>
                    <a:pt x="68" y="168"/>
                  </a:lnTo>
                  <a:close/>
                </a:path>
              </a:pathLst>
            </a:custGeom>
            <a:solidFill>
              <a:srgbClr val="C7D5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81"/>
            <p:cNvSpPr>
              <a:spLocks/>
            </p:cNvSpPr>
            <p:nvPr/>
          </p:nvSpPr>
          <p:spPr bwMode="auto">
            <a:xfrm>
              <a:off x="2892" y="2465"/>
              <a:ext cx="198" cy="462"/>
            </a:xfrm>
            <a:custGeom>
              <a:avLst/>
              <a:gdLst>
                <a:gd name="T0" fmla="*/ 24 w 134"/>
                <a:gd name="T1" fmla="*/ 114 h 312"/>
                <a:gd name="T2" fmla="*/ 50 w 134"/>
                <a:gd name="T3" fmla="*/ 113 h 312"/>
                <a:gd name="T4" fmla="*/ 31 w 134"/>
                <a:gd name="T5" fmla="*/ 130 h 312"/>
                <a:gd name="T6" fmla="*/ 134 w 134"/>
                <a:gd name="T7" fmla="*/ 312 h 312"/>
                <a:gd name="T8" fmla="*/ 134 w 134"/>
                <a:gd name="T9" fmla="*/ 304 h 312"/>
                <a:gd name="T10" fmla="*/ 66 w 134"/>
                <a:gd name="T11" fmla="*/ 74 h 312"/>
                <a:gd name="T12" fmla="*/ 46 w 134"/>
                <a:gd name="T13" fmla="*/ 81 h 312"/>
                <a:gd name="T14" fmla="*/ 43 w 134"/>
                <a:gd name="T15" fmla="*/ 47 h 312"/>
                <a:gd name="T16" fmla="*/ 43 w 134"/>
                <a:gd name="T17" fmla="*/ 45 h 312"/>
                <a:gd name="T18" fmla="*/ 44 w 134"/>
                <a:gd name="T19" fmla="*/ 43 h 312"/>
                <a:gd name="T20" fmla="*/ 44 w 134"/>
                <a:gd name="T21" fmla="*/ 40 h 312"/>
                <a:gd name="T22" fmla="*/ 44 w 134"/>
                <a:gd name="T23" fmla="*/ 33 h 312"/>
                <a:gd name="T24" fmla="*/ 44 w 134"/>
                <a:gd name="T25" fmla="*/ 31 h 312"/>
                <a:gd name="T26" fmla="*/ 45 w 134"/>
                <a:gd name="T27" fmla="*/ 30 h 312"/>
                <a:gd name="T28" fmla="*/ 45 w 134"/>
                <a:gd name="T29" fmla="*/ 26 h 312"/>
                <a:gd name="T30" fmla="*/ 46 w 134"/>
                <a:gd name="T31" fmla="*/ 24 h 312"/>
                <a:gd name="T32" fmla="*/ 46 w 134"/>
                <a:gd name="T33" fmla="*/ 20 h 312"/>
                <a:gd name="T34" fmla="*/ 48 w 134"/>
                <a:gd name="T35" fmla="*/ 14 h 312"/>
                <a:gd name="T36" fmla="*/ 49 w 134"/>
                <a:gd name="T37" fmla="*/ 8 h 312"/>
                <a:gd name="T38" fmla="*/ 49 w 134"/>
                <a:gd name="T39" fmla="*/ 8 h 312"/>
                <a:gd name="T40" fmla="*/ 51 w 134"/>
                <a:gd name="T41" fmla="*/ 0 h 312"/>
                <a:gd name="T42" fmla="*/ 16 w 134"/>
                <a:gd name="T43" fmla="*/ 17 h 312"/>
                <a:gd name="T44" fmla="*/ 16 w 134"/>
                <a:gd name="T45" fmla="*/ 17 h 312"/>
                <a:gd name="T46" fmla="*/ 1 w 134"/>
                <a:gd name="T47" fmla="*/ 20 h 312"/>
                <a:gd name="T48" fmla="*/ 20 w 134"/>
                <a:gd name="T49" fmla="*/ 107 h 312"/>
                <a:gd name="T50" fmla="*/ 24 w 134"/>
                <a:gd name="T51" fmla="*/ 114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4" h="312">
                  <a:moveTo>
                    <a:pt x="24" y="114"/>
                  </a:moveTo>
                  <a:cubicBezTo>
                    <a:pt x="27" y="115"/>
                    <a:pt x="36" y="118"/>
                    <a:pt x="50" y="113"/>
                  </a:cubicBezTo>
                  <a:cubicBezTo>
                    <a:pt x="34" y="121"/>
                    <a:pt x="36" y="122"/>
                    <a:pt x="31" y="130"/>
                  </a:cubicBezTo>
                  <a:cubicBezTo>
                    <a:pt x="65" y="231"/>
                    <a:pt x="103" y="280"/>
                    <a:pt x="134" y="312"/>
                  </a:cubicBezTo>
                  <a:cubicBezTo>
                    <a:pt x="134" y="304"/>
                    <a:pt x="134" y="304"/>
                    <a:pt x="134" y="304"/>
                  </a:cubicBezTo>
                  <a:cubicBezTo>
                    <a:pt x="100" y="229"/>
                    <a:pt x="72" y="152"/>
                    <a:pt x="66" y="74"/>
                  </a:cubicBezTo>
                  <a:cubicBezTo>
                    <a:pt x="59" y="78"/>
                    <a:pt x="53" y="81"/>
                    <a:pt x="46" y="81"/>
                  </a:cubicBezTo>
                  <a:cubicBezTo>
                    <a:pt x="44" y="69"/>
                    <a:pt x="43" y="57"/>
                    <a:pt x="43" y="47"/>
                  </a:cubicBezTo>
                  <a:cubicBezTo>
                    <a:pt x="43" y="46"/>
                    <a:pt x="43" y="46"/>
                    <a:pt x="43" y="45"/>
                  </a:cubicBezTo>
                  <a:cubicBezTo>
                    <a:pt x="43" y="44"/>
                    <a:pt x="44" y="43"/>
                    <a:pt x="44" y="43"/>
                  </a:cubicBezTo>
                  <a:cubicBezTo>
                    <a:pt x="44" y="42"/>
                    <a:pt x="44" y="41"/>
                    <a:pt x="44" y="40"/>
                  </a:cubicBezTo>
                  <a:cubicBezTo>
                    <a:pt x="44" y="37"/>
                    <a:pt x="44" y="35"/>
                    <a:pt x="44" y="33"/>
                  </a:cubicBezTo>
                  <a:cubicBezTo>
                    <a:pt x="44" y="32"/>
                    <a:pt x="44" y="32"/>
                    <a:pt x="44" y="31"/>
                  </a:cubicBezTo>
                  <a:cubicBezTo>
                    <a:pt x="45" y="31"/>
                    <a:pt x="45" y="30"/>
                    <a:pt x="45" y="30"/>
                  </a:cubicBezTo>
                  <a:cubicBezTo>
                    <a:pt x="45" y="28"/>
                    <a:pt x="45" y="27"/>
                    <a:pt x="45" y="26"/>
                  </a:cubicBezTo>
                  <a:cubicBezTo>
                    <a:pt x="45" y="26"/>
                    <a:pt x="45" y="25"/>
                    <a:pt x="46" y="24"/>
                  </a:cubicBezTo>
                  <a:cubicBezTo>
                    <a:pt x="46" y="23"/>
                    <a:pt x="46" y="21"/>
                    <a:pt x="46" y="20"/>
                  </a:cubicBezTo>
                  <a:cubicBezTo>
                    <a:pt x="47" y="18"/>
                    <a:pt x="47" y="16"/>
                    <a:pt x="48" y="14"/>
                  </a:cubicBezTo>
                  <a:cubicBezTo>
                    <a:pt x="48" y="12"/>
                    <a:pt x="49" y="10"/>
                    <a:pt x="49" y="8"/>
                  </a:cubicBezTo>
                  <a:cubicBezTo>
                    <a:pt x="49" y="8"/>
                    <a:pt x="49" y="8"/>
                    <a:pt x="49" y="8"/>
                  </a:cubicBezTo>
                  <a:cubicBezTo>
                    <a:pt x="50" y="5"/>
                    <a:pt x="51" y="3"/>
                    <a:pt x="51" y="0"/>
                  </a:cubicBezTo>
                  <a:cubicBezTo>
                    <a:pt x="45" y="8"/>
                    <a:pt x="30" y="13"/>
                    <a:pt x="16" y="17"/>
                  </a:cubicBezTo>
                  <a:cubicBezTo>
                    <a:pt x="16" y="17"/>
                    <a:pt x="16" y="17"/>
                    <a:pt x="16" y="17"/>
                  </a:cubicBezTo>
                  <a:cubicBezTo>
                    <a:pt x="11" y="18"/>
                    <a:pt x="6" y="19"/>
                    <a:pt x="1" y="20"/>
                  </a:cubicBezTo>
                  <a:cubicBezTo>
                    <a:pt x="0" y="65"/>
                    <a:pt x="9" y="84"/>
                    <a:pt x="20" y="107"/>
                  </a:cubicBezTo>
                  <a:cubicBezTo>
                    <a:pt x="21" y="109"/>
                    <a:pt x="23" y="111"/>
                    <a:pt x="24" y="114"/>
                  </a:cubicBezTo>
                  <a:close/>
                </a:path>
              </a:pathLst>
            </a:custGeom>
            <a:solidFill>
              <a:srgbClr val="2B5B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Rectangle 82"/>
            <p:cNvSpPr>
              <a:spLocks noChangeArrowheads="1"/>
            </p:cNvSpPr>
            <p:nvPr/>
          </p:nvSpPr>
          <p:spPr bwMode="auto">
            <a:xfrm>
              <a:off x="3220" y="2871"/>
              <a:ext cx="117" cy="29"/>
            </a:xfrm>
            <a:prstGeom prst="rect">
              <a:avLst/>
            </a:prstGeom>
            <a:solidFill>
              <a:srgbClr val="2B5B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83"/>
            <p:cNvSpPr>
              <a:spLocks/>
            </p:cNvSpPr>
            <p:nvPr/>
          </p:nvSpPr>
          <p:spPr bwMode="auto">
            <a:xfrm>
              <a:off x="3237" y="2813"/>
              <a:ext cx="89" cy="58"/>
            </a:xfrm>
            <a:custGeom>
              <a:avLst/>
              <a:gdLst>
                <a:gd name="T0" fmla="*/ 69 w 89"/>
                <a:gd name="T1" fmla="*/ 0 h 58"/>
                <a:gd name="T2" fmla="*/ 0 w 89"/>
                <a:gd name="T3" fmla="*/ 58 h 58"/>
                <a:gd name="T4" fmla="*/ 89 w 89"/>
                <a:gd name="T5" fmla="*/ 58 h 58"/>
                <a:gd name="T6" fmla="*/ 69 w 89"/>
                <a:gd name="T7" fmla="*/ 0 h 58"/>
              </a:gdLst>
              <a:ahLst/>
              <a:cxnLst>
                <a:cxn ang="0">
                  <a:pos x="T0" y="T1"/>
                </a:cxn>
                <a:cxn ang="0">
                  <a:pos x="T2" y="T3"/>
                </a:cxn>
                <a:cxn ang="0">
                  <a:pos x="T4" y="T5"/>
                </a:cxn>
                <a:cxn ang="0">
                  <a:pos x="T6" y="T7"/>
                </a:cxn>
              </a:cxnLst>
              <a:rect l="0" t="0" r="r" b="b"/>
              <a:pathLst>
                <a:path w="89" h="58">
                  <a:moveTo>
                    <a:pt x="69" y="0"/>
                  </a:moveTo>
                  <a:lnTo>
                    <a:pt x="0" y="58"/>
                  </a:lnTo>
                  <a:lnTo>
                    <a:pt x="89" y="58"/>
                  </a:lnTo>
                  <a:lnTo>
                    <a:pt x="69" y="0"/>
                  </a:lnTo>
                  <a:close/>
                </a:path>
              </a:pathLst>
            </a:custGeom>
            <a:solidFill>
              <a:srgbClr val="FF6E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84"/>
            <p:cNvSpPr>
              <a:spLocks/>
            </p:cNvSpPr>
            <p:nvPr/>
          </p:nvSpPr>
          <p:spPr bwMode="auto">
            <a:xfrm>
              <a:off x="2892" y="1772"/>
              <a:ext cx="198" cy="113"/>
            </a:xfrm>
            <a:custGeom>
              <a:avLst/>
              <a:gdLst>
                <a:gd name="T0" fmla="*/ 123 w 134"/>
                <a:gd name="T1" fmla="*/ 1 h 76"/>
                <a:gd name="T2" fmla="*/ 0 w 134"/>
                <a:gd name="T3" fmla="*/ 76 h 76"/>
                <a:gd name="T4" fmla="*/ 129 w 134"/>
                <a:gd name="T5" fmla="*/ 9 h 76"/>
                <a:gd name="T6" fmla="*/ 134 w 134"/>
                <a:gd name="T7" fmla="*/ 2 h 76"/>
                <a:gd name="T8" fmla="*/ 123 w 134"/>
                <a:gd name="T9" fmla="*/ 1 h 76"/>
              </a:gdLst>
              <a:ahLst/>
              <a:cxnLst>
                <a:cxn ang="0">
                  <a:pos x="T0" y="T1"/>
                </a:cxn>
                <a:cxn ang="0">
                  <a:pos x="T2" y="T3"/>
                </a:cxn>
                <a:cxn ang="0">
                  <a:pos x="T4" y="T5"/>
                </a:cxn>
                <a:cxn ang="0">
                  <a:pos x="T6" y="T7"/>
                </a:cxn>
                <a:cxn ang="0">
                  <a:pos x="T8" y="T9"/>
                </a:cxn>
              </a:cxnLst>
              <a:rect l="0" t="0" r="r" b="b"/>
              <a:pathLst>
                <a:path w="134" h="76">
                  <a:moveTo>
                    <a:pt x="123" y="1"/>
                  </a:moveTo>
                  <a:cubicBezTo>
                    <a:pt x="80" y="1"/>
                    <a:pt x="25" y="23"/>
                    <a:pt x="0" y="76"/>
                  </a:cubicBezTo>
                  <a:cubicBezTo>
                    <a:pt x="31" y="46"/>
                    <a:pt x="88" y="18"/>
                    <a:pt x="129" y="9"/>
                  </a:cubicBezTo>
                  <a:cubicBezTo>
                    <a:pt x="130" y="6"/>
                    <a:pt x="132" y="3"/>
                    <a:pt x="134" y="2"/>
                  </a:cubicBezTo>
                  <a:cubicBezTo>
                    <a:pt x="126" y="0"/>
                    <a:pt x="131" y="1"/>
                    <a:pt x="123" y="1"/>
                  </a:cubicBezTo>
                  <a:close/>
                </a:path>
              </a:pathLst>
            </a:custGeom>
            <a:solidFill>
              <a:srgbClr val="3D2F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Freeform 85"/>
            <p:cNvSpPr>
              <a:spLocks/>
            </p:cNvSpPr>
            <p:nvPr/>
          </p:nvSpPr>
          <p:spPr bwMode="auto">
            <a:xfrm>
              <a:off x="2880" y="1786"/>
              <a:ext cx="203" cy="133"/>
            </a:xfrm>
            <a:custGeom>
              <a:avLst/>
              <a:gdLst>
                <a:gd name="T0" fmla="*/ 137 w 137"/>
                <a:gd name="T1" fmla="*/ 0 h 90"/>
                <a:gd name="T2" fmla="*/ 8 w 137"/>
                <a:gd name="T3" fmla="*/ 67 h 90"/>
                <a:gd name="T4" fmla="*/ 0 w 137"/>
                <a:gd name="T5" fmla="*/ 90 h 90"/>
                <a:gd name="T6" fmla="*/ 135 w 137"/>
                <a:gd name="T7" fmla="*/ 13 h 90"/>
                <a:gd name="T8" fmla="*/ 137 w 137"/>
                <a:gd name="T9" fmla="*/ 0 h 90"/>
              </a:gdLst>
              <a:ahLst/>
              <a:cxnLst>
                <a:cxn ang="0">
                  <a:pos x="T0" y="T1"/>
                </a:cxn>
                <a:cxn ang="0">
                  <a:pos x="T2" y="T3"/>
                </a:cxn>
                <a:cxn ang="0">
                  <a:pos x="T4" y="T5"/>
                </a:cxn>
                <a:cxn ang="0">
                  <a:pos x="T6" y="T7"/>
                </a:cxn>
                <a:cxn ang="0">
                  <a:pos x="T8" y="T9"/>
                </a:cxn>
              </a:cxnLst>
              <a:rect l="0" t="0" r="r" b="b"/>
              <a:pathLst>
                <a:path w="137" h="90">
                  <a:moveTo>
                    <a:pt x="137" y="0"/>
                  </a:moveTo>
                  <a:cubicBezTo>
                    <a:pt x="96" y="9"/>
                    <a:pt x="39" y="37"/>
                    <a:pt x="8" y="67"/>
                  </a:cubicBezTo>
                  <a:cubicBezTo>
                    <a:pt x="5" y="74"/>
                    <a:pt x="2" y="82"/>
                    <a:pt x="0" y="90"/>
                  </a:cubicBezTo>
                  <a:cubicBezTo>
                    <a:pt x="41" y="57"/>
                    <a:pt x="87" y="32"/>
                    <a:pt x="135" y="13"/>
                  </a:cubicBezTo>
                  <a:cubicBezTo>
                    <a:pt x="135" y="8"/>
                    <a:pt x="136" y="4"/>
                    <a:pt x="137" y="0"/>
                  </a:cubicBezTo>
                  <a:close/>
                </a:path>
              </a:pathLst>
            </a:custGeom>
            <a:solidFill>
              <a:srgbClr val="2F2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86"/>
            <p:cNvSpPr>
              <a:spLocks/>
            </p:cNvSpPr>
            <p:nvPr/>
          </p:nvSpPr>
          <p:spPr bwMode="auto">
            <a:xfrm>
              <a:off x="2874" y="1818"/>
              <a:ext cx="205" cy="179"/>
            </a:xfrm>
            <a:custGeom>
              <a:avLst/>
              <a:gdLst>
                <a:gd name="T0" fmla="*/ 138 w 138"/>
                <a:gd name="T1" fmla="*/ 0 h 121"/>
                <a:gd name="T2" fmla="*/ 0 w 138"/>
                <a:gd name="T3" fmla="*/ 98 h 121"/>
                <a:gd name="T4" fmla="*/ 0 w 138"/>
                <a:gd name="T5" fmla="*/ 106 h 121"/>
                <a:gd name="T6" fmla="*/ 0 w 138"/>
                <a:gd name="T7" fmla="*/ 121 h 121"/>
                <a:gd name="T8" fmla="*/ 138 w 138"/>
                <a:gd name="T9" fmla="*/ 11 h 121"/>
                <a:gd name="T10" fmla="*/ 138 w 138"/>
                <a:gd name="T11" fmla="*/ 0 h 121"/>
              </a:gdLst>
              <a:ahLst/>
              <a:cxnLst>
                <a:cxn ang="0">
                  <a:pos x="T0" y="T1"/>
                </a:cxn>
                <a:cxn ang="0">
                  <a:pos x="T2" y="T3"/>
                </a:cxn>
                <a:cxn ang="0">
                  <a:pos x="T4" y="T5"/>
                </a:cxn>
                <a:cxn ang="0">
                  <a:pos x="T6" y="T7"/>
                </a:cxn>
                <a:cxn ang="0">
                  <a:pos x="T8" y="T9"/>
                </a:cxn>
                <a:cxn ang="0">
                  <a:pos x="T10" y="T11"/>
                </a:cxn>
              </a:cxnLst>
              <a:rect l="0" t="0" r="r" b="b"/>
              <a:pathLst>
                <a:path w="138" h="121">
                  <a:moveTo>
                    <a:pt x="138" y="0"/>
                  </a:moveTo>
                  <a:cubicBezTo>
                    <a:pt x="95" y="13"/>
                    <a:pt x="32" y="64"/>
                    <a:pt x="0" y="98"/>
                  </a:cubicBezTo>
                  <a:cubicBezTo>
                    <a:pt x="0" y="101"/>
                    <a:pt x="0" y="103"/>
                    <a:pt x="0" y="106"/>
                  </a:cubicBezTo>
                  <a:cubicBezTo>
                    <a:pt x="0" y="111"/>
                    <a:pt x="0" y="116"/>
                    <a:pt x="0" y="121"/>
                  </a:cubicBezTo>
                  <a:cubicBezTo>
                    <a:pt x="32" y="88"/>
                    <a:pt x="102" y="19"/>
                    <a:pt x="138" y="11"/>
                  </a:cubicBezTo>
                  <a:cubicBezTo>
                    <a:pt x="138" y="7"/>
                    <a:pt x="138" y="3"/>
                    <a:pt x="138" y="0"/>
                  </a:cubicBezTo>
                  <a:close/>
                </a:path>
              </a:pathLst>
            </a:custGeom>
            <a:solidFill>
              <a:srgbClr val="2F2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7" name="Freeform 87"/>
            <p:cNvSpPr>
              <a:spLocks/>
            </p:cNvSpPr>
            <p:nvPr/>
          </p:nvSpPr>
          <p:spPr bwMode="auto">
            <a:xfrm>
              <a:off x="2874" y="1835"/>
              <a:ext cx="205" cy="189"/>
            </a:xfrm>
            <a:custGeom>
              <a:avLst/>
              <a:gdLst>
                <a:gd name="T0" fmla="*/ 138 w 138"/>
                <a:gd name="T1" fmla="*/ 0 h 128"/>
                <a:gd name="T2" fmla="*/ 0 w 138"/>
                <a:gd name="T3" fmla="*/ 110 h 128"/>
                <a:gd name="T4" fmla="*/ 3 w 138"/>
                <a:gd name="T5" fmla="*/ 128 h 128"/>
                <a:gd name="T6" fmla="*/ 138 w 138"/>
                <a:gd name="T7" fmla="*/ 15 h 128"/>
                <a:gd name="T8" fmla="*/ 138 w 138"/>
                <a:gd name="T9" fmla="*/ 0 h 128"/>
              </a:gdLst>
              <a:ahLst/>
              <a:cxnLst>
                <a:cxn ang="0">
                  <a:pos x="T0" y="T1"/>
                </a:cxn>
                <a:cxn ang="0">
                  <a:pos x="T2" y="T3"/>
                </a:cxn>
                <a:cxn ang="0">
                  <a:pos x="T4" y="T5"/>
                </a:cxn>
                <a:cxn ang="0">
                  <a:pos x="T6" y="T7"/>
                </a:cxn>
                <a:cxn ang="0">
                  <a:pos x="T8" y="T9"/>
                </a:cxn>
              </a:cxnLst>
              <a:rect l="0" t="0" r="r" b="b"/>
              <a:pathLst>
                <a:path w="138" h="128">
                  <a:moveTo>
                    <a:pt x="138" y="0"/>
                  </a:moveTo>
                  <a:cubicBezTo>
                    <a:pt x="102" y="8"/>
                    <a:pt x="32" y="77"/>
                    <a:pt x="0" y="110"/>
                  </a:cubicBezTo>
                  <a:cubicBezTo>
                    <a:pt x="1" y="116"/>
                    <a:pt x="2" y="122"/>
                    <a:pt x="3" y="128"/>
                  </a:cubicBezTo>
                  <a:cubicBezTo>
                    <a:pt x="33" y="92"/>
                    <a:pt x="111" y="34"/>
                    <a:pt x="138" y="15"/>
                  </a:cubicBezTo>
                  <a:cubicBezTo>
                    <a:pt x="138" y="10"/>
                    <a:pt x="138" y="5"/>
                    <a:pt x="138" y="0"/>
                  </a:cubicBezTo>
                  <a:close/>
                </a:path>
              </a:pathLst>
            </a:custGeom>
            <a:solidFill>
              <a:srgbClr val="3D2F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8" name="Freeform 88"/>
            <p:cNvSpPr>
              <a:spLocks/>
            </p:cNvSpPr>
            <p:nvPr/>
          </p:nvSpPr>
          <p:spPr bwMode="auto">
            <a:xfrm>
              <a:off x="2878" y="1857"/>
              <a:ext cx="204" cy="205"/>
            </a:xfrm>
            <a:custGeom>
              <a:avLst/>
              <a:gdLst>
                <a:gd name="T0" fmla="*/ 137 w 137"/>
                <a:gd name="T1" fmla="*/ 16 h 139"/>
                <a:gd name="T2" fmla="*/ 135 w 137"/>
                <a:gd name="T3" fmla="*/ 0 h 139"/>
                <a:gd name="T4" fmla="*/ 0 w 137"/>
                <a:gd name="T5" fmla="*/ 113 h 139"/>
                <a:gd name="T6" fmla="*/ 5 w 137"/>
                <a:gd name="T7" fmla="*/ 139 h 139"/>
                <a:gd name="T8" fmla="*/ 137 w 137"/>
                <a:gd name="T9" fmla="*/ 16 h 139"/>
              </a:gdLst>
              <a:ahLst/>
              <a:cxnLst>
                <a:cxn ang="0">
                  <a:pos x="T0" y="T1"/>
                </a:cxn>
                <a:cxn ang="0">
                  <a:pos x="T2" y="T3"/>
                </a:cxn>
                <a:cxn ang="0">
                  <a:pos x="T4" y="T5"/>
                </a:cxn>
                <a:cxn ang="0">
                  <a:pos x="T6" y="T7"/>
                </a:cxn>
                <a:cxn ang="0">
                  <a:pos x="T8" y="T9"/>
                </a:cxn>
              </a:cxnLst>
              <a:rect l="0" t="0" r="r" b="b"/>
              <a:pathLst>
                <a:path w="137" h="139">
                  <a:moveTo>
                    <a:pt x="137" y="16"/>
                  </a:moveTo>
                  <a:cubicBezTo>
                    <a:pt x="136" y="10"/>
                    <a:pt x="136" y="5"/>
                    <a:pt x="135" y="0"/>
                  </a:cubicBezTo>
                  <a:cubicBezTo>
                    <a:pt x="108" y="19"/>
                    <a:pt x="30" y="77"/>
                    <a:pt x="0" y="113"/>
                  </a:cubicBezTo>
                  <a:cubicBezTo>
                    <a:pt x="1" y="122"/>
                    <a:pt x="3" y="131"/>
                    <a:pt x="5" y="139"/>
                  </a:cubicBezTo>
                  <a:cubicBezTo>
                    <a:pt x="27" y="77"/>
                    <a:pt x="107" y="65"/>
                    <a:pt x="137" y="16"/>
                  </a:cubicBezTo>
                  <a:close/>
                </a:path>
              </a:pathLst>
            </a:custGeom>
            <a:solidFill>
              <a:srgbClr val="2F2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9" name="Freeform 89"/>
            <p:cNvSpPr>
              <a:spLocks/>
            </p:cNvSpPr>
            <p:nvPr/>
          </p:nvSpPr>
          <p:spPr bwMode="auto">
            <a:xfrm>
              <a:off x="2886" y="1880"/>
              <a:ext cx="199" cy="221"/>
            </a:xfrm>
            <a:custGeom>
              <a:avLst/>
              <a:gdLst>
                <a:gd name="T0" fmla="*/ 134 w 134"/>
                <a:gd name="T1" fmla="*/ 17 h 149"/>
                <a:gd name="T2" fmla="*/ 132 w 134"/>
                <a:gd name="T3" fmla="*/ 0 h 149"/>
                <a:gd name="T4" fmla="*/ 0 w 134"/>
                <a:gd name="T5" fmla="*/ 123 h 149"/>
                <a:gd name="T6" fmla="*/ 8 w 134"/>
                <a:gd name="T7" fmla="*/ 148 h 149"/>
                <a:gd name="T8" fmla="*/ 12 w 134"/>
                <a:gd name="T9" fmla="*/ 149 h 149"/>
                <a:gd name="T10" fmla="*/ 134 w 134"/>
                <a:gd name="T11" fmla="*/ 17 h 149"/>
              </a:gdLst>
              <a:ahLst/>
              <a:cxnLst>
                <a:cxn ang="0">
                  <a:pos x="T0" y="T1"/>
                </a:cxn>
                <a:cxn ang="0">
                  <a:pos x="T2" y="T3"/>
                </a:cxn>
                <a:cxn ang="0">
                  <a:pos x="T4" y="T5"/>
                </a:cxn>
                <a:cxn ang="0">
                  <a:pos x="T6" y="T7"/>
                </a:cxn>
                <a:cxn ang="0">
                  <a:pos x="T8" y="T9"/>
                </a:cxn>
                <a:cxn ang="0">
                  <a:pos x="T10" y="T11"/>
                </a:cxn>
              </a:cxnLst>
              <a:rect l="0" t="0" r="r" b="b"/>
              <a:pathLst>
                <a:path w="134" h="149">
                  <a:moveTo>
                    <a:pt x="134" y="17"/>
                  </a:moveTo>
                  <a:cubicBezTo>
                    <a:pt x="133" y="12"/>
                    <a:pt x="132" y="6"/>
                    <a:pt x="132" y="0"/>
                  </a:cubicBezTo>
                  <a:cubicBezTo>
                    <a:pt x="102" y="49"/>
                    <a:pt x="22" y="61"/>
                    <a:pt x="0" y="123"/>
                  </a:cubicBezTo>
                  <a:cubicBezTo>
                    <a:pt x="2" y="132"/>
                    <a:pt x="5" y="140"/>
                    <a:pt x="8" y="148"/>
                  </a:cubicBezTo>
                  <a:cubicBezTo>
                    <a:pt x="9" y="147"/>
                    <a:pt x="10" y="148"/>
                    <a:pt x="12" y="149"/>
                  </a:cubicBezTo>
                  <a:cubicBezTo>
                    <a:pt x="16" y="47"/>
                    <a:pt x="95" y="76"/>
                    <a:pt x="134" y="17"/>
                  </a:cubicBezTo>
                  <a:close/>
                </a:path>
              </a:pathLst>
            </a:custGeom>
            <a:solidFill>
              <a:srgbClr val="3D2F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0" name="Freeform 90"/>
            <p:cNvSpPr>
              <a:spLocks/>
            </p:cNvSpPr>
            <p:nvPr/>
          </p:nvSpPr>
          <p:spPr bwMode="auto">
            <a:xfrm>
              <a:off x="2903" y="1906"/>
              <a:ext cx="187" cy="248"/>
            </a:xfrm>
            <a:custGeom>
              <a:avLst/>
              <a:gdLst>
                <a:gd name="T0" fmla="*/ 0 w 126"/>
                <a:gd name="T1" fmla="*/ 132 h 168"/>
                <a:gd name="T2" fmla="*/ 7 w 126"/>
                <a:gd name="T3" fmla="*/ 138 h 168"/>
                <a:gd name="T4" fmla="*/ 14 w 126"/>
                <a:gd name="T5" fmla="*/ 168 h 168"/>
                <a:gd name="T6" fmla="*/ 13 w 126"/>
                <a:gd name="T7" fmla="*/ 142 h 168"/>
                <a:gd name="T8" fmla="*/ 25 w 126"/>
                <a:gd name="T9" fmla="*/ 84 h 168"/>
                <a:gd name="T10" fmla="*/ 126 w 126"/>
                <a:gd name="T11" fmla="*/ 18 h 168"/>
                <a:gd name="T12" fmla="*/ 122 w 126"/>
                <a:gd name="T13" fmla="*/ 0 h 168"/>
                <a:gd name="T14" fmla="*/ 0 w 126"/>
                <a:gd name="T15" fmla="*/ 132 h 1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 h="168">
                  <a:moveTo>
                    <a:pt x="0" y="132"/>
                  </a:moveTo>
                  <a:cubicBezTo>
                    <a:pt x="2" y="133"/>
                    <a:pt x="4" y="135"/>
                    <a:pt x="7" y="138"/>
                  </a:cubicBezTo>
                  <a:cubicBezTo>
                    <a:pt x="14" y="168"/>
                    <a:pt x="14" y="168"/>
                    <a:pt x="14" y="168"/>
                  </a:cubicBezTo>
                  <a:cubicBezTo>
                    <a:pt x="14" y="159"/>
                    <a:pt x="13" y="150"/>
                    <a:pt x="13" y="142"/>
                  </a:cubicBezTo>
                  <a:cubicBezTo>
                    <a:pt x="13" y="121"/>
                    <a:pt x="14" y="101"/>
                    <a:pt x="25" y="84"/>
                  </a:cubicBezTo>
                  <a:cubicBezTo>
                    <a:pt x="67" y="35"/>
                    <a:pt x="103" y="59"/>
                    <a:pt x="126" y="18"/>
                  </a:cubicBezTo>
                  <a:cubicBezTo>
                    <a:pt x="124" y="13"/>
                    <a:pt x="123" y="7"/>
                    <a:pt x="122" y="0"/>
                  </a:cubicBezTo>
                  <a:cubicBezTo>
                    <a:pt x="83" y="59"/>
                    <a:pt x="4" y="30"/>
                    <a:pt x="0" y="132"/>
                  </a:cubicBezTo>
                  <a:close/>
                </a:path>
              </a:pathLst>
            </a:custGeom>
            <a:solidFill>
              <a:srgbClr val="2F2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1" name="Freeform 91"/>
            <p:cNvSpPr>
              <a:spLocks/>
            </p:cNvSpPr>
            <p:nvPr/>
          </p:nvSpPr>
          <p:spPr bwMode="auto">
            <a:xfrm>
              <a:off x="2874" y="1805"/>
              <a:ext cx="206" cy="158"/>
            </a:xfrm>
            <a:custGeom>
              <a:avLst/>
              <a:gdLst>
                <a:gd name="T0" fmla="*/ 138 w 139"/>
                <a:gd name="T1" fmla="*/ 1 h 107"/>
                <a:gd name="T2" fmla="*/ 139 w 139"/>
                <a:gd name="T3" fmla="*/ 0 h 107"/>
                <a:gd name="T4" fmla="*/ 4 w 139"/>
                <a:gd name="T5" fmla="*/ 77 h 107"/>
                <a:gd name="T6" fmla="*/ 0 w 139"/>
                <a:gd name="T7" fmla="*/ 107 h 107"/>
                <a:gd name="T8" fmla="*/ 138 w 139"/>
                <a:gd name="T9" fmla="*/ 9 h 107"/>
                <a:gd name="T10" fmla="*/ 138 w 139"/>
                <a:gd name="T11" fmla="*/ 1 h 107"/>
              </a:gdLst>
              <a:ahLst/>
              <a:cxnLst>
                <a:cxn ang="0">
                  <a:pos x="T0" y="T1"/>
                </a:cxn>
                <a:cxn ang="0">
                  <a:pos x="T2" y="T3"/>
                </a:cxn>
                <a:cxn ang="0">
                  <a:pos x="T4" y="T5"/>
                </a:cxn>
                <a:cxn ang="0">
                  <a:pos x="T6" y="T7"/>
                </a:cxn>
                <a:cxn ang="0">
                  <a:pos x="T8" y="T9"/>
                </a:cxn>
                <a:cxn ang="0">
                  <a:pos x="T10" y="T11"/>
                </a:cxn>
              </a:cxnLst>
              <a:rect l="0" t="0" r="r" b="b"/>
              <a:pathLst>
                <a:path w="139" h="107">
                  <a:moveTo>
                    <a:pt x="138" y="1"/>
                  </a:moveTo>
                  <a:cubicBezTo>
                    <a:pt x="138" y="1"/>
                    <a:pt x="139" y="1"/>
                    <a:pt x="139" y="0"/>
                  </a:cubicBezTo>
                  <a:cubicBezTo>
                    <a:pt x="91" y="19"/>
                    <a:pt x="45" y="44"/>
                    <a:pt x="4" y="77"/>
                  </a:cubicBezTo>
                  <a:cubicBezTo>
                    <a:pt x="2" y="87"/>
                    <a:pt x="0" y="97"/>
                    <a:pt x="0" y="107"/>
                  </a:cubicBezTo>
                  <a:cubicBezTo>
                    <a:pt x="32" y="73"/>
                    <a:pt x="95" y="22"/>
                    <a:pt x="138" y="9"/>
                  </a:cubicBezTo>
                  <a:cubicBezTo>
                    <a:pt x="138" y="6"/>
                    <a:pt x="138" y="4"/>
                    <a:pt x="138" y="1"/>
                  </a:cubicBezTo>
                  <a:close/>
                </a:path>
              </a:pathLst>
            </a:custGeom>
            <a:solidFill>
              <a:srgbClr val="3D2F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2" name="Freeform 92"/>
            <p:cNvSpPr>
              <a:spLocks/>
            </p:cNvSpPr>
            <p:nvPr/>
          </p:nvSpPr>
          <p:spPr bwMode="auto">
            <a:xfrm>
              <a:off x="3079" y="1835"/>
              <a:ext cx="221" cy="82"/>
            </a:xfrm>
            <a:custGeom>
              <a:avLst/>
              <a:gdLst>
                <a:gd name="T0" fmla="*/ 35 w 149"/>
                <a:gd name="T1" fmla="*/ 17 h 56"/>
                <a:gd name="T2" fmla="*/ 149 w 149"/>
                <a:gd name="T3" fmla="*/ 56 h 56"/>
                <a:gd name="T4" fmla="*/ 134 w 149"/>
                <a:gd name="T5" fmla="*/ 20 h 56"/>
                <a:gd name="T6" fmla="*/ 0 w 149"/>
                <a:gd name="T7" fmla="*/ 0 h 56"/>
                <a:gd name="T8" fmla="*/ 1 w 149"/>
                <a:gd name="T9" fmla="*/ 18 h 56"/>
                <a:gd name="T10" fmla="*/ 35 w 149"/>
                <a:gd name="T11" fmla="*/ 17 h 56"/>
              </a:gdLst>
              <a:ahLst/>
              <a:cxnLst>
                <a:cxn ang="0">
                  <a:pos x="T0" y="T1"/>
                </a:cxn>
                <a:cxn ang="0">
                  <a:pos x="T2" y="T3"/>
                </a:cxn>
                <a:cxn ang="0">
                  <a:pos x="T4" y="T5"/>
                </a:cxn>
                <a:cxn ang="0">
                  <a:pos x="T6" y="T7"/>
                </a:cxn>
                <a:cxn ang="0">
                  <a:pos x="T8" y="T9"/>
                </a:cxn>
                <a:cxn ang="0">
                  <a:pos x="T10" y="T11"/>
                </a:cxn>
              </a:cxnLst>
              <a:rect l="0" t="0" r="r" b="b"/>
              <a:pathLst>
                <a:path w="149" h="56">
                  <a:moveTo>
                    <a:pt x="35" y="17"/>
                  </a:moveTo>
                  <a:cubicBezTo>
                    <a:pt x="93" y="17"/>
                    <a:pt x="130" y="40"/>
                    <a:pt x="149" y="56"/>
                  </a:cubicBezTo>
                  <a:cubicBezTo>
                    <a:pt x="146" y="43"/>
                    <a:pt x="141" y="31"/>
                    <a:pt x="134" y="20"/>
                  </a:cubicBezTo>
                  <a:cubicBezTo>
                    <a:pt x="88" y="0"/>
                    <a:pt x="12" y="0"/>
                    <a:pt x="0" y="0"/>
                  </a:cubicBezTo>
                  <a:cubicBezTo>
                    <a:pt x="0" y="6"/>
                    <a:pt x="0" y="12"/>
                    <a:pt x="1" y="18"/>
                  </a:cubicBezTo>
                  <a:cubicBezTo>
                    <a:pt x="12" y="17"/>
                    <a:pt x="24" y="17"/>
                    <a:pt x="35" y="17"/>
                  </a:cubicBezTo>
                  <a:close/>
                </a:path>
              </a:pathLst>
            </a:custGeom>
            <a:solidFill>
              <a:srgbClr val="271B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3" name="Freeform 93"/>
            <p:cNvSpPr>
              <a:spLocks/>
            </p:cNvSpPr>
            <p:nvPr/>
          </p:nvSpPr>
          <p:spPr bwMode="auto">
            <a:xfrm>
              <a:off x="3083" y="1772"/>
              <a:ext cx="132" cy="31"/>
            </a:xfrm>
            <a:custGeom>
              <a:avLst/>
              <a:gdLst>
                <a:gd name="T0" fmla="*/ 89 w 89"/>
                <a:gd name="T1" fmla="*/ 21 h 21"/>
                <a:gd name="T2" fmla="*/ 16 w 89"/>
                <a:gd name="T3" fmla="*/ 1 h 21"/>
                <a:gd name="T4" fmla="*/ 5 w 89"/>
                <a:gd name="T5" fmla="*/ 2 h 21"/>
                <a:gd name="T6" fmla="*/ 0 w 89"/>
                <a:gd name="T7" fmla="*/ 10 h 21"/>
                <a:gd name="T8" fmla="*/ 9 w 89"/>
                <a:gd name="T9" fmla="*/ 9 h 21"/>
                <a:gd name="T10" fmla="*/ 89 w 89"/>
                <a:gd name="T11" fmla="*/ 21 h 21"/>
              </a:gdLst>
              <a:ahLst/>
              <a:cxnLst>
                <a:cxn ang="0">
                  <a:pos x="T0" y="T1"/>
                </a:cxn>
                <a:cxn ang="0">
                  <a:pos x="T2" y="T3"/>
                </a:cxn>
                <a:cxn ang="0">
                  <a:pos x="T4" y="T5"/>
                </a:cxn>
                <a:cxn ang="0">
                  <a:pos x="T6" y="T7"/>
                </a:cxn>
                <a:cxn ang="0">
                  <a:pos x="T8" y="T9"/>
                </a:cxn>
                <a:cxn ang="0">
                  <a:pos x="T10" y="T11"/>
                </a:cxn>
              </a:cxnLst>
              <a:rect l="0" t="0" r="r" b="b"/>
              <a:pathLst>
                <a:path w="89" h="21">
                  <a:moveTo>
                    <a:pt x="89" y="21"/>
                  </a:moveTo>
                  <a:cubicBezTo>
                    <a:pt x="66" y="7"/>
                    <a:pt x="39" y="1"/>
                    <a:pt x="16" y="1"/>
                  </a:cubicBezTo>
                  <a:cubicBezTo>
                    <a:pt x="8" y="1"/>
                    <a:pt x="13" y="0"/>
                    <a:pt x="5" y="2"/>
                  </a:cubicBezTo>
                  <a:cubicBezTo>
                    <a:pt x="3" y="3"/>
                    <a:pt x="1" y="6"/>
                    <a:pt x="0" y="10"/>
                  </a:cubicBezTo>
                  <a:cubicBezTo>
                    <a:pt x="3" y="9"/>
                    <a:pt x="6" y="9"/>
                    <a:pt x="9" y="9"/>
                  </a:cubicBezTo>
                  <a:cubicBezTo>
                    <a:pt x="44" y="9"/>
                    <a:pt x="70" y="14"/>
                    <a:pt x="89" y="21"/>
                  </a:cubicBezTo>
                  <a:close/>
                </a:path>
              </a:pathLst>
            </a:custGeom>
            <a:solidFill>
              <a:srgbClr val="2F2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4" name="Freeform 94"/>
            <p:cNvSpPr>
              <a:spLocks/>
            </p:cNvSpPr>
            <p:nvPr/>
          </p:nvSpPr>
          <p:spPr bwMode="auto">
            <a:xfrm>
              <a:off x="3079" y="1786"/>
              <a:ext cx="179" cy="53"/>
            </a:xfrm>
            <a:custGeom>
              <a:avLst/>
              <a:gdLst>
                <a:gd name="T0" fmla="*/ 12 w 121"/>
                <a:gd name="T1" fmla="*/ 0 h 36"/>
                <a:gd name="T2" fmla="*/ 3 w 121"/>
                <a:gd name="T3" fmla="*/ 1 h 36"/>
                <a:gd name="T4" fmla="*/ 0 w 121"/>
                <a:gd name="T5" fmla="*/ 14 h 36"/>
                <a:gd name="T6" fmla="*/ 0 w 121"/>
                <a:gd name="T7" fmla="*/ 17 h 36"/>
                <a:gd name="T8" fmla="*/ 21 w 121"/>
                <a:gd name="T9" fmla="*/ 15 h 36"/>
                <a:gd name="T10" fmla="*/ 121 w 121"/>
                <a:gd name="T11" fmla="*/ 36 h 36"/>
                <a:gd name="T12" fmla="*/ 92 w 121"/>
                <a:gd name="T13" fmla="*/ 12 h 36"/>
                <a:gd name="T14" fmla="*/ 12 w 121"/>
                <a:gd name="T15" fmla="*/ 0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36">
                  <a:moveTo>
                    <a:pt x="12" y="0"/>
                  </a:moveTo>
                  <a:cubicBezTo>
                    <a:pt x="9" y="0"/>
                    <a:pt x="6" y="0"/>
                    <a:pt x="3" y="1"/>
                  </a:cubicBezTo>
                  <a:cubicBezTo>
                    <a:pt x="2" y="4"/>
                    <a:pt x="1" y="9"/>
                    <a:pt x="0" y="14"/>
                  </a:cubicBezTo>
                  <a:cubicBezTo>
                    <a:pt x="0" y="15"/>
                    <a:pt x="0" y="16"/>
                    <a:pt x="0" y="17"/>
                  </a:cubicBezTo>
                  <a:cubicBezTo>
                    <a:pt x="7" y="15"/>
                    <a:pt x="14" y="15"/>
                    <a:pt x="21" y="15"/>
                  </a:cubicBezTo>
                  <a:cubicBezTo>
                    <a:pt x="33" y="15"/>
                    <a:pt x="79" y="19"/>
                    <a:pt x="121" y="36"/>
                  </a:cubicBezTo>
                  <a:cubicBezTo>
                    <a:pt x="112" y="27"/>
                    <a:pt x="102" y="19"/>
                    <a:pt x="92" y="12"/>
                  </a:cubicBezTo>
                  <a:cubicBezTo>
                    <a:pt x="73" y="5"/>
                    <a:pt x="47" y="0"/>
                    <a:pt x="12" y="0"/>
                  </a:cubicBezTo>
                  <a:close/>
                </a:path>
              </a:pathLst>
            </a:custGeom>
            <a:solidFill>
              <a:srgbClr val="271B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5" name="Freeform 95"/>
            <p:cNvSpPr>
              <a:spLocks/>
            </p:cNvSpPr>
            <p:nvPr/>
          </p:nvSpPr>
          <p:spPr bwMode="auto">
            <a:xfrm>
              <a:off x="3079" y="1808"/>
              <a:ext cx="198" cy="56"/>
            </a:xfrm>
            <a:custGeom>
              <a:avLst/>
              <a:gdLst>
                <a:gd name="T0" fmla="*/ 121 w 134"/>
                <a:gd name="T1" fmla="*/ 21 h 38"/>
                <a:gd name="T2" fmla="*/ 21 w 134"/>
                <a:gd name="T3" fmla="*/ 0 h 38"/>
                <a:gd name="T4" fmla="*/ 0 w 134"/>
                <a:gd name="T5" fmla="*/ 2 h 38"/>
                <a:gd name="T6" fmla="*/ 0 w 134"/>
                <a:gd name="T7" fmla="*/ 18 h 38"/>
                <a:gd name="T8" fmla="*/ 134 w 134"/>
                <a:gd name="T9" fmla="*/ 38 h 38"/>
                <a:gd name="T10" fmla="*/ 121 w 134"/>
                <a:gd name="T11" fmla="*/ 21 h 38"/>
              </a:gdLst>
              <a:ahLst/>
              <a:cxnLst>
                <a:cxn ang="0">
                  <a:pos x="T0" y="T1"/>
                </a:cxn>
                <a:cxn ang="0">
                  <a:pos x="T2" y="T3"/>
                </a:cxn>
                <a:cxn ang="0">
                  <a:pos x="T4" y="T5"/>
                </a:cxn>
                <a:cxn ang="0">
                  <a:pos x="T6" y="T7"/>
                </a:cxn>
                <a:cxn ang="0">
                  <a:pos x="T8" y="T9"/>
                </a:cxn>
                <a:cxn ang="0">
                  <a:pos x="T10" y="T11"/>
                </a:cxn>
              </a:cxnLst>
              <a:rect l="0" t="0" r="r" b="b"/>
              <a:pathLst>
                <a:path w="134" h="38">
                  <a:moveTo>
                    <a:pt x="121" y="21"/>
                  </a:moveTo>
                  <a:cubicBezTo>
                    <a:pt x="79" y="4"/>
                    <a:pt x="33" y="0"/>
                    <a:pt x="21" y="0"/>
                  </a:cubicBezTo>
                  <a:cubicBezTo>
                    <a:pt x="14" y="0"/>
                    <a:pt x="7" y="0"/>
                    <a:pt x="0" y="2"/>
                  </a:cubicBezTo>
                  <a:cubicBezTo>
                    <a:pt x="0" y="7"/>
                    <a:pt x="0" y="12"/>
                    <a:pt x="0" y="18"/>
                  </a:cubicBezTo>
                  <a:cubicBezTo>
                    <a:pt x="12" y="18"/>
                    <a:pt x="88" y="18"/>
                    <a:pt x="134" y="38"/>
                  </a:cubicBezTo>
                  <a:cubicBezTo>
                    <a:pt x="130" y="32"/>
                    <a:pt x="126" y="26"/>
                    <a:pt x="121" y="21"/>
                  </a:cubicBezTo>
                  <a:close/>
                </a:path>
              </a:pathLst>
            </a:custGeom>
            <a:solidFill>
              <a:srgbClr val="2F2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6" name="Freeform 96"/>
            <p:cNvSpPr>
              <a:spLocks/>
            </p:cNvSpPr>
            <p:nvPr/>
          </p:nvSpPr>
          <p:spPr bwMode="auto">
            <a:xfrm>
              <a:off x="3080" y="1860"/>
              <a:ext cx="227" cy="106"/>
            </a:xfrm>
            <a:custGeom>
              <a:avLst/>
              <a:gdLst>
                <a:gd name="T0" fmla="*/ 148 w 153"/>
                <a:gd name="T1" fmla="*/ 39 h 72"/>
                <a:gd name="T2" fmla="*/ 34 w 153"/>
                <a:gd name="T3" fmla="*/ 0 h 72"/>
                <a:gd name="T4" fmla="*/ 0 w 153"/>
                <a:gd name="T5" fmla="*/ 1 h 72"/>
                <a:gd name="T6" fmla="*/ 0 w 153"/>
                <a:gd name="T7" fmla="*/ 10 h 72"/>
                <a:gd name="T8" fmla="*/ 153 w 153"/>
                <a:gd name="T9" fmla="*/ 72 h 72"/>
                <a:gd name="T10" fmla="*/ 148 w 153"/>
                <a:gd name="T11" fmla="*/ 39 h 72"/>
              </a:gdLst>
              <a:ahLst/>
              <a:cxnLst>
                <a:cxn ang="0">
                  <a:pos x="T0" y="T1"/>
                </a:cxn>
                <a:cxn ang="0">
                  <a:pos x="T2" y="T3"/>
                </a:cxn>
                <a:cxn ang="0">
                  <a:pos x="T4" y="T5"/>
                </a:cxn>
                <a:cxn ang="0">
                  <a:pos x="T6" y="T7"/>
                </a:cxn>
                <a:cxn ang="0">
                  <a:pos x="T8" y="T9"/>
                </a:cxn>
                <a:cxn ang="0">
                  <a:pos x="T10" y="T11"/>
                </a:cxn>
              </a:cxnLst>
              <a:rect l="0" t="0" r="r" b="b"/>
              <a:pathLst>
                <a:path w="153" h="72">
                  <a:moveTo>
                    <a:pt x="148" y="39"/>
                  </a:moveTo>
                  <a:cubicBezTo>
                    <a:pt x="129" y="23"/>
                    <a:pt x="92" y="0"/>
                    <a:pt x="34" y="0"/>
                  </a:cubicBezTo>
                  <a:cubicBezTo>
                    <a:pt x="23" y="0"/>
                    <a:pt x="11" y="0"/>
                    <a:pt x="0" y="1"/>
                  </a:cubicBezTo>
                  <a:cubicBezTo>
                    <a:pt x="0" y="4"/>
                    <a:pt x="0" y="7"/>
                    <a:pt x="0" y="10"/>
                  </a:cubicBezTo>
                  <a:cubicBezTo>
                    <a:pt x="20" y="15"/>
                    <a:pt x="105" y="16"/>
                    <a:pt x="153" y="72"/>
                  </a:cubicBezTo>
                  <a:cubicBezTo>
                    <a:pt x="152" y="60"/>
                    <a:pt x="151" y="49"/>
                    <a:pt x="148" y="39"/>
                  </a:cubicBezTo>
                  <a:close/>
                </a:path>
              </a:pathLst>
            </a:custGeom>
            <a:solidFill>
              <a:srgbClr val="2F2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7" name="Freeform 97"/>
            <p:cNvSpPr>
              <a:spLocks/>
            </p:cNvSpPr>
            <p:nvPr/>
          </p:nvSpPr>
          <p:spPr bwMode="auto">
            <a:xfrm>
              <a:off x="3080" y="1875"/>
              <a:ext cx="227" cy="136"/>
            </a:xfrm>
            <a:custGeom>
              <a:avLst/>
              <a:gdLst>
                <a:gd name="T0" fmla="*/ 153 w 153"/>
                <a:gd name="T1" fmla="*/ 62 h 92"/>
                <a:gd name="T2" fmla="*/ 0 w 153"/>
                <a:gd name="T3" fmla="*/ 0 h 92"/>
                <a:gd name="T4" fmla="*/ 1 w 153"/>
                <a:gd name="T5" fmla="*/ 6 h 92"/>
                <a:gd name="T6" fmla="*/ 151 w 153"/>
                <a:gd name="T7" fmla="*/ 92 h 92"/>
                <a:gd name="T8" fmla="*/ 153 w 153"/>
                <a:gd name="T9" fmla="*/ 68 h 92"/>
                <a:gd name="T10" fmla="*/ 153 w 153"/>
                <a:gd name="T11" fmla="*/ 62 h 92"/>
              </a:gdLst>
              <a:ahLst/>
              <a:cxnLst>
                <a:cxn ang="0">
                  <a:pos x="T0" y="T1"/>
                </a:cxn>
                <a:cxn ang="0">
                  <a:pos x="T2" y="T3"/>
                </a:cxn>
                <a:cxn ang="0">
                  <a:pos x="T4" y="T5"/>
                </a:cxn>
                <a:cxn ang="0">
                  <a:pos x="T6" y="T7"/>
                </a:cxn>
                <a:cxn ang="0">
                  <a:pos x="T8" y="T9"/>
                </a:cxn>
                <a:cxn ang="0">
                  <a:pos x="T10" y="T11"/>
                </a:cxn>
              </a:cxnLst>
              <a:rect l="0" t="0" r="r" b="b"/>
              <a:pathLst>
                <a:path w="153" h="92">
                  <a:moveTo>
                    <a:pt x="153" y="62"/>
                  </a:moveTo>
                  <a:cubicBezTo>
                    <a:pt x="105" y="6"/>
                    <a:pt x="20" y="5"/>
                    <a:pt x="0" y="0"/>
                  </a:cubicBezTo>
                  <a:cubicBezTo>
                    <a:pt x="0" y="2"/>
                    <a:pt x="1" y="4"/>
                    <a:pt x="1" y="6"/>
                  </a:cubicBezTo>
                  <a:cubicBezTo>
                    <a:pt x="40" y="28"/>
                    <a:pt x="120" y="29"/>
                    <a:pt x="151" y="92"/>
                  </a:cubicBezTo>
                  <a:cubicBezTo>
                    <a:pt x="152" y="84"/>
                    <a:pt x="153" y="76"/>
                    <a:pt x="153" y="68"/>
                  </a:cubicBezTo>
                  <a:cubicBezTo>
                    <a:pt x="153" y="66"/>
                    <a:pt x="153" y="64"/>
                    <a:pt x="153" y="62"/>
                  </a:cubicBezTo>
                  <a:close/>
                </a:path>
              </a:pathLst>
            </a:custGeom>
            <a:solidFill>
              <a:srgbClr val="271B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8" name="Freeform 98"/>
            <p:cNvSpPr>
              <a:spLocks/>
            </p:cNvSpPr>
            <p:nvPr/>
          </p:nvSpPr>
          <p:spPr bwMode="auto">
            <a:xfrm>
              <a:off x="3083" y="1894"/>
              <a:ext cx="214" cy="205"/>
            </a:xfrm>
            <a:custGeom>
              <a:avLst/>
              <a:gdLst>
                <a:gd name="T0" fmla="*/ 144 w 144"/>
                <a:gd name="T1" fmla="*/ 109 h 139"/>
                <a:gd name="T2" fmla="*/ 0 w 144"/>
                <a:gd name="T3" fmla="*/ 0 h 139"/>
                <a:gd name="T4" fmla="*/ 2 w 144"/>
                <a:gd name="T5" fmla="*/ 14 h 139"/>
                <a:gd name="T6" fmla="*/ 134 w 144"/>
                <a:gd name="T7" fmla="*/ 139 h 139"/>
                <a:gd name="T8" fmla="*/ 135 w 144"/>
                <a:gd name="T9" fmla="*/ 139 h 139"/>
                <a:gd name="T10" fmla="*/ 144 w 144"/>
                <a:gd name="T11" fmla="*/ 109 h 139"/>
              </a:gdLst>
              <a:ahLst/>
              <a:cxnLst>
                <a:cxn ang="0">
                  <a:pos x="T0" y="T1"/>
                </a:cxn>
                <a:cxn ang="0">
                  <a:pos x="T2" y="T3"/>
                </a:cxn>
                <a:cxn ang="0">
                  <a:pos x="T4" y="T5"/>
                </a:cxn>
                <a:cxn ang="0">
                  <a:pos x="T6" y="T7"/>
                </a:cxn>
                <a:cxn ang="0">
                  <a:pos x="T8" y="T9"/>
                </a:cxn>
                <a:cxn ang="0">
                  <a:pos x="T10" y="T11"/>
                </a:cxn>
              </a:cxnLst>
              <a:rect l="0" t="0" r="r" b="b"/>
              <a:pathLst>
                <a:path w="144" h="139">
                  <a:moveTo>
                    <a:pt x="144" y="109"/>
                  </a:moveTo>
                  <a:cubicBezTo>
                    <a:pt x="120" y="20"/>
                    <a:pt x="25" y="34"/>
                    <a:pt x="0" y="0"/>
                  </a:cubicBezTo>
                  <a:cubicBezTo>
                    <a:pt x="0" y="5"/>
                    <a:pt x="1" y="10"/>
                    <a:pt x="2" y="14"/>
                  </a:cubicBezTo>
                  <a:cubicBezTo>
                    <a:pt x="40" y="53"/>
                    <a:pt x="100" y="27"/>
                    <a:pt x="134" y="139"/>
                  </a:cubicBezTo>
                  <a:cubicBezTo>
                    <a:pt x="134" y="139"/>
                    <a:pt x="135" y="138"/>
                    <a:pt x="135" y="139"/>
                  </a:cubicBezTo>
                  <a:cubicBezTo>
                    <a:pt x="139" y="129"/>
                    <a:pt x="142" y="119"/>
                    <a:pt x="144" y="109"/>
                  </a:cubicBezTo>
                  <a:close/>
                </a:path>
              </a:pathLst>
            </a:custGeom>
            <a:solidFill>
              <a:srgbClr val="271B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9" name="Freeform 99"/>
            <p:cNvSpPr>
              <a:spLocks/>
            </p:cNvSpPr>
            <p:nvPr/>
          </p:nvSpPr>
          <p:spPr bwMode="auto">
            <a:xfrm>
              <a:off x="3086" y="1914"/>
              <a:ext cx="196" cy="240"/>
            </a:xfrm>
            <a:custGeom>
              <a:avLst/>
              <a:gdLst>
                <a:gd name="T0" fmla="*/ 0 w 132"/>
                <a:gd name="T1" fmla="*/ 0 h 162"/>
                <a:gd name="T2" fmla="*/ 3 w 132"/>
                <a:gd name="T3" fmla="*/ 12 h 162"/>
                <a:gd name="T4" fmla="*/ 103 w 132"/>
                <a:gd name="T5" fmla="*/ 77 h 162"/>
                <a:gd name="T6" fmla="*/ 116 w 132"/>
                <a:gd name="T7" fmla="*/ 136 h 162"/>
                <a:gd name="T8" fmla="*/ 114 w 132"/>
                <a:gd name="T9" fmla="*/ 162 h 162"/>
                <a:gd name="T10" fmla="*/ 121 w 132"/>
                <a:gd name="T11" fmla="*/ 132 h 162"/>
                <a:gd name="T12" fmla="*/ 132 w 132"/>
                <a:gd name="T13" fmla="*/ 125 h 162"/>
                <a:gd name="T14" fmla="*/ 0 w 132"/>
                <a:gd name="T15" fmla="*/ 0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 h="162">
                  <a:moveTo>
                    <a:pt x="0" y="0"/>
                  </a:moveTo>
                  <a:cubicBezTo>
                    <a:pt x="1" y="5"/>
                    <a:pt x="2" y="9"/>
                    <a:pt x="3" y="12"/>
                  </a:cubicBezTo>
                  <a:cubicBezTo>
                    <a:pt x="25" y="53"/>
                    <a:pt x="62" y="29"/>
                    <a:pt x="103" y="77"/>
                  </a:cubicBezTo>
                  <a:cubicBezTo>
                    <a:pt x="115" y="94"/>
                    <a:pt x="116" y="115"/>
                    <a:pt x="116" y="136"/>
                  </a:cubicBezTo>
                  <a:cubicBezTo>
                    <a:pt x="116" y="144"/>
                    <a:pt x="115" y="153"/>
                    <a:pt x="114" y="162"/>
                  </a:cubicBezTo>
                  <a:cubicBezTo>
                    <a:pt x="121" y="132"/>
                    <a:pt x="121" y="132"/>
                    <a:pt x="121" y="132"/>
                  </a:cubicBezTo>
                  <a:cubicBezTo>
                    <a:pt x="126" y="127"/>
                    <a:pt x="129" y="125"/>
                    <a:pt x="132" y="125"/>
                  </a:cubicBezTo>
                  <a:cubicBezTo>
                    <a:pt x="98" y="13"/>
                    <a:pt x="38" y="39"/>
                    <a:pt x="0" y="0"/>
                  </a:cubicBezTo>
                  <a:close/>
                </a:path>
              </a:pathLst>
            </a:custGeom>
            <a:solidFill>
              <a:srgbClr val="2F2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0" name="Freeform 100"/>
            <p:cNvSpPr>
              <a:spLocks/>
            </p:cNvSpPr>
            <p:nvPr/>
          </p:nvSpPr>
          <p:spPr bwMode="auto">
            <a:xfrm>
              <a:off x="3082" y="1883"/>
              <a:ext cx="222" cy="172"/>
            </a:xfrm>
            <a:custGeom>
              <a:avLst/>
              <a:gdLst>
                <a:gd name="T0" fmla="*/ 0 w 150"/>
                <a:gd name="T1" fmla="*/ 0 h 116"/>
                <a:gd name="T2" fmla="*/ 1 w 150"/>
                <a:gd name="T3" fmla="*/ 7 h 116"/>
                <a:gd name="T4" fmla="*/ 145 w 150"/>
                <a:gd name="T5" fmla="*/ 116 h 116"/>
                <a:gd name="T6" fmla="*/ 150 w 150"/>
                <a:gd name="T7" fmla="*/ 86 h 116"/>
                <a:gd name="T8" fmla="*/ 0 w 150"/>
                <a:gd name="T9" fmla="*/ 0 h 116"/>
              </a:gdLst>
              <a:ahLst/>
              <a:cxnLst>
                <a:cxn ang="0">
                  <a:pos x="T0" y="T1"/>
                </a:cxn>
                <a:cxn ang="0">
                  <a:pos x="T2" y="T3"/>
                </a:cxn>
                <a:cxn ang="0">
                  <a:pos x="T4" y="T5"/>
                </a:cxn>
                <a:cxn ang="0">
                  <a:pos x="T6" y="T7"/>
                </a:cxn>
                <a:cxn ang="0">
                  <a:pos x="T8" y="T9"/>
                </a:cxn>
              </a:cxnLst>
              <a:rect l="0" t="0" r="r" b="b"/>
              <a:pathLst>
                <a:path w="150" h="116">
                  <a:moveTo>
                    <a:pt x="0" y="0"/>
                  </a:moveTo>
                  <a:cubicBezTo>
                    <a:pt x="0" y="2"/>
                    <a:pt x="0" y="5"/>
                    <a:pt x="1" y="7"/>
                  </a:cubicBezTo>
                  <a:cubicBezTo>
                    <a:pt x="26" y="41"/>
                    <a:pt x="121" y="27"/>
                    <a:pt x="145" y="116"/>
                  </a:cubicBezTo>
                  <a:cubicBezTo>
                    <a:pt x="147" y="106"/>
                    <a:pt x="149" y="96"/>
                    <a:pt x="150" y="86"/>
                  </a:cubicBezTo>
                  <a:cubicBezTo>
                    <a:pt x="119" y="23"/>
                    <a:pt x="39" y="22"/>
                    <a:pt x="0" y="0"/>
                  </a:cubicBezTo>
                  <a:close/>
                </a:path>
              </a:pathLst>
            </a:custGeom>
            <a:solidFill>
              <a:srgbClr val="2F2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1" name="Freeform 101"/>
            <p:cNvSpPr>
              <a:spLocks/>
            </p:cNvSpPr>
            <p:nvPr/>
          </p:nvSpPr>
          <p:spPr bwMode="auto">
            <a:xfrm>
              <a:off x="3205" y="2422"/>
              <a:ext cx="34" cy="67"/>
            </a:xfrm>
            <a:custGeom>
              <a:avLst/>
              <a:gdLst>
                <a:gd name="T0" fmla="*/ 22 w 23"/>
                <a:gd name="T1" fmla="*/ 37 h 45"/>
                <a:gd name="T2" fmla="*/ 0 w 23"/>
                <a:gd name="T3" fmla="*/ 0 h 45"/>
                <a:gd name="T4" fmla="*/ 10 w 23"/>
                <a:gd name="T5" fmla="*/ 40 h 45"/>
                <a:gd name="T6" fmla="*/ 21 w 23"/>
                <a:gd name="T7" fmla="*/ 45 h 45"/>
                <a:gd name="T8" fmla="*/ 22 w 23"/>
                <a:gd name="T9" fmla="*/ 37 h 45"/>
              </a:gdLst>
              <a:ahLst/>
              <a:cxnLst>
                <a:cxn ang="0">
                  <a:pos x="T0" y="T1"/>
                </a:cxn>
                <a:cxn ang="0">
                  <a:pos x="T2" y="T3"/>
                </a:cxn>
                <a:cxn ang="0">
                  <a:pos x="T4" y="T5"/>
                </a:cxn>
                <a:cxn ang="0">
                  <a:pos x="T6" y="T7"/>
                </a:cxn>
                <a:cxn ang="0">
                  <a:pos x="T8" y="T9"/>
                </a:cxn>
              </a:cxnLst>
              <a:rect l="0" t="0" r="r" b="b"/>
              <a:pathLst>
                <a:path w="23" h="45">
                  <a:moveTo>
                    <a:pt x="22" y="37"/>
                  </a:moveTo>
                  <a:cubicBezTo>
                    <a:pt x="22" y="22"/>
                    <a:pt x="14" y="6"/>
                    <a:pt x="0" y="0"/>
                  </a:cubicBezTo>
                  <a:cubicBezTo>
                    <a:pt x="1" y="17"/>
                    <a:pt x="4" y="31"/>
                    <a:pt x="10" y="40"/>
                  </a:cubicBezTo>
                  <a:cubicBezTo>
                    <a:pt x="14" y="42"/>
                    <a:pt x="17" y="44"/>
                    <a:pt x="21" y="45"/>
                  </a:cubicBezTo>
                  <a:cubicBezTo>
                    <a:pt x="23" y="45"/>
                    <a:pt x="22" y="40"/>
                    <a:pt x="22" y="37"/>
                  </a:cubicBezTo>
                  <a:close/>
                </a:path>
              </a:pathLst>
            </a:custGeom>
            <a:solidFill>
              <a:srgbClr val="2F2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2" name="Freeform 102"/>
            <p:cNvSpPr>
              <a:spLocks/>
            </p:cNvSpPr>
            <p:nvPr/>
          </p:nvSpPr>
          <p:spPr bwMode="auto">
            <a:xfrm>
              <a:off x="3159" y="2481"/>
              <a:ext cx="77" cy="139"/>
            </a:xfrm>
            <a:custGeom>
              <a:avLst/>
              <a:gdLst>
                <a:gd name="T0" fmla="*/ 11 w 52"/>
                <a:gd name="T1" fmla="*/ 83 h 94"/>
                <a:gd name="T2" fmla="*/ 52 w 52"/>
                <a:gd name="T3" fmla="*/ 5 h 94"/>
                <a:gd name="T4" fmla="*/ 41 w 52"/>
                <a:gd name="T5" fmla="*/ 0 h 94"/>
                <a:gd name="T6" fmla="*/ 43 w 52"/>
                <a:gd name="T7" fmla="*/ 3 h 94"/>
                <a:gd name="T8" fmla="*/ 0 w 52"/>
                <a:gd name="T9" fmla="*/ 69 h 94"/>
                <a:gd name="T10" fmla="*/ 4 w 52"/>
                <a:gd name="T11" fmla="*/ 94 h 94"/>
                <a:gd name="T12" fmla="*/ 11 w 52"/>
                <a:gd name="T13" fmla="*/ 83 h 94"/>
              </a:gdLst>
              <a:ahLst/>
              <a:cxnLst>
                <a:cxn ang="0">
                  <a:pos x="T0" y="T1"/>
                </a:cxn>
                <a:cxn ang="0">
                  <a:pos x="T2" y="T3"/>
                </a:cxn>
                <a:cxn ang="0">
                  <a:pos x="T4" y="T5"/>
                </a:cxn>
                <a:cxn ang="0">
                  <a:pos x="T6" y="T7"/>
                </a:cxn>
                <a:cxn ang="0">
                  <a:pos x="T8" y="T9"/>
                </a:cxn>
                <a:cxn ang="0">
                  <a:pos x="T10" y="T11"/>
                </a:cxn>
                <a:cxn ang="0">
                  <a:pos x="T12" y="T13"/>
                </a:cxn>
              </a:cxnLst>
              <a:rect l="0" t="0" r="r" b="b"/>
              <a:pathLst>
                <a:path w="52" h="94">
                  <a:moveTo>
                    <a:pt x="11" y="83"/>
                  </a:moveTo>
                  <a:cubicBezTo>
                    <a:pt x="16" y="40"/>
                    <a:pt x="46" y="25"/>
                    <a:pt x="52" y="5"/>
                  </a:cubicBezTo>
                  <a:cubicBezTo>
                    <a:pt x="48" y="4"/>
                    <a:pt x="45" y="2"/>
                    <a:pt x="41" y="0"/>
                  </a:cubicBezTo>
                  <a:cubicBezTo>
                    <a:pt x="42" y="1"/>
                    <a:pt x="42" y="2"/>
                    <a:pt x="43" y="3"/>
                  </a:cubicBezTo>
                  <a:cubicBezTo>
                    <a:pt x="26" y="24"/>
                    <a:pt x="0" y="33"/>
                    <a:pt x="0" y="69"/>
                  </a:cubicBezTo>
                  <a:cubicBezTo>
                    <a:pt x="0" y="78"/>
                    <a:pt x="2" y="86"/>
                    <a:pt x="4" y="94"/>
                  </a:cubicBezTo>
                  <a:cubicBezTo>
                    <a:pt x="6" y="90"/>
                    <a:pt x="9" y="86"/>
                    <a:pt x="11" y="83"/>
                  </a:cubicBezTo>
                  <a:close/>
                </a:path>
              </a:pathLst>
            </a:custGeom>
            <a:solidFill>
              <a:srgbClr val="2F2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3" name="Freeform 103"/>
            <p:cNvSpPr>
              <a:spLocks/>
            </p:cNvSpPr>
            <p:nvPr/>
          </p:nvSpPr>
          <p:spPr bwMode="auto">
            <a:xfrm>
              <a:off x="3175" y="2390"/>
              <a:ext cx="92" cy="214"/>
            </a:xfrm>
            <a:custGeom>
              <a:avLst/>
              <a:gdLst>
                <a:gd name="T0" fmla="*/ 41 w 62"/>
                <a:gd name="T1" fmla="*/ 67 h 145"/>
                <a:gd name="T2" fmla="*/ 0 w 62"/>
                <a:gd name="T3" fmla="*/ 145 h 145"/>
                <a:gd name="T4" fmla="*/ 5 w 62"/>
                <a:gd name="T5" fmla="*/ 139 h 145"/>
                <a:gd name="T6" fmla="*/ 24 w 62"/>
                <a:gd name="T7" fmla="*/ 121 h 145"/>
                <a:gd name="T8" fmla="*/ 62 w 62"/>
                <a:gd name="T9" fmla="*/ 52 h 145"/>
                <a:gd name="T10" fmla="*/ 19 w 62"/>
                <a:gd name="T11" fmla="*/ 0 h 145"/>
                <a:gd name="T12" fmla="*/ 19 w 62"/>
                <a:gd name="T13" fmla="*/ 3 h 145"/>
                <a:gd name="T14" fmla="*/ 20 w 62"/>
                <a:gd name="T15" fmla="*/ 22 h 145"/>
                <a:gd name="T16" fmla="*/ 42 w 62"/>
                <a:gd name="T17" fmla="*/ 59 h 145"/>
                <a:gd name="T18" fmla="*/ 41 w 62"/>
                <a:gd name="T19" fmla="*/ 6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145">
                  <a:moveTo>
                    <a:pt x="41" y="67"/>
                  </a:moveTo>
                  <a:cubicBezTo>
                    <a:pt x="35" y="87"/>
                    <a:pt x="5" y="102"/>
                    <a:pt x="0" y="145"/>
                  </a:cubicBezTo>
                  <a:cubicBezTo>
                    <a:pt x="2" y="143"/>
                    <a:pt x="4" y="141"/>
                    <a:pt x="5" y="139"/>
                  </a:cubicBezTo>
                  <a:cubicBezTo>
                    <a:pt x="10" y="132"/>
                    <a:pt x="17" y="126"/>
                    <a:pt x="24" y="121"/>
                  </a:cubicBezTo>
                  <a:cubicBezTo>
                    <a:pt x="38" y="97"/>
                    <a:pt x="62" y="73"/>
                    <a:pt x="62" y="52"/>
                  </a:cubicBezTo>
                  <a:cubicBezTo>
                    <a:pt x="62" y="29"/>
                    <a:pt x="46" y="8"/>
                    <a:pt x="19" y="0"/>
                  </a:cubicBezTo>
                  <a:cubicBezTo>
                    <a:pt x="19" y="1"/>
                    <a:pt x="19" y="2"/>
                    <a:pt x="19" y="3"/>
                  </a:cubicBezTo>
                  <a:cubicBezTo>
                    <a:pt x="19" y="10"/>
                    <a:pt x="19" y="16"/>
                    <a:pt x="20" y="22"/>
                  </a:cubicBezTo>
                  <a:cubicBezTo>
                    <a:pt x="34" y="28"/>
                    <a:pt x="42" y="44"/>
                    <a:pt x="42" y="59"/>
                  </a:cubicBezTo>
                  <a:cubicBezTo>
                    <a:pt x="42" y="62"/>
                    <a:pt x="43" y="67"/>
                    <a:pt x="41" y="67"/>
                  </a:cubicBezTo>
                  <a:close/>
                </a:path>
              </a:pathLst>
            </a:custGeom>
            <a:solidFill>
              <a:srgbClr val="271B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4" name="Freeform 104"/>
            <p:cNvSpPr>
              <a:spLocks/>
            </p:cNvSpPr>
            <p:nvPr/>
          </p:nvSpPr>
          <p:spPr bwMode="auto">
            <a:xfrm>
              <a:off x="3203" y="2366"/>
              <a:ext cx="97" cy="203"/>
            </a:xfrm>
            <a:custGeom>
              <a:avLst/>
              <a:gdLst>
                <a:gd name="T0" fmla="*/ 43 w 65"/>
                <a:gd name="T1" fmla="*/ 68 h 137"/>
                <a:gd name="T2" fmla="*/ 5 w 65"/>
                <a:gd name="T3" fmla="*/ 137 h 137"/>
                <a:gd name="T4" fmla="*/ 65 w 65"/>
                <a:gd name="T5" fmla="*/ 76 h 137"/>
                <a:gd name="T6" fmla="*/ 1 w 65"/>
                <a:gd name="T7" fmla="*/ 0 h 137"/>
                <a:gd name="T8" fmla="*/ 0 w 65"/>
                <a:gd name="T9" fmla="*/ 16 h 137"/>
                <a:gd name="T10" fmla="*/ 43 w 65"/>
                <a:gd name="T11" fmla="*/ 68 h 137"/>
              </a:gdLst>
              <a:ahLst/>
              <a:cxnLst>
                <a:cxn ang="0">
                  <a:pos x="T0" y="T1"/>
                </a:cxn>
                <a:cxn ang="0">
                  <a:pos x="T2" y="T3"/>
                </a:cxn>
                <a:cxn ang="0">
                  <a:pos x="T4" y="T5"/>
                </a:cxn>
                <a:cxn ang="0">
                  <a:pos x="T6" y="T7"/>
                </a:cxn>
                <a:cxn ang="0">
                  <a:pos x="T8" y="T9"/>
                </a:cxn>
                <a:cxn ang="0">
                  <a:pos x="T10" y="T11"/>
                </a:cxn>
              </a:cxnLst>
              <a:rect l="0" t="0" r="r" b="b"/>
              <a:pathLst>
                <a:path w="65" h="137">
                  <a:moveTo>
                    <a:pt x="43" y="68"/>
                  </a:moveTo>
                  <a:cubicBezTo>
                    <a:pt x="43" y="89"/>
                    <a:pt x="19" y="113"/>
                    <a:pt x="5" y="137"/>
                  </a:cubicBezTo>
                  <a:cubicBezTo>
                    <a:pt x="31" y="118"/>
                    <a:pt x="65" y="105"/>
                    <a:pt x="65" y="76"/>
                  </a:cubicBezTo>
                  <a:cubicBezTo>
                    <a:pt x="65" y="51"/>
                    <a:pt x="49" y="21"/>
                    <a:pt x="1" y="0"/>
                  </a:cubicBezTo>
                  <a:cubicBezTo>
                    <a:pt x="0" y="5"/>
                    <a:pt x="0" y="10"/>
                    <a:pt x="0" y="16"/>
                  </a:cubicBezTo>
                  <a:cubicBezTo>
                    <a:pt x="27" y="24"/>
                    <a:pt x="43" y="45"/>
                    <a:pt x="43" y="68"/>
                  </a:cubicBezTo>
                  <a:close/>
                </a:path>
              </a:pathLst>
            </a:custGeom>
            <a:solidFill>
              <a:srgbClr val="2F2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5" name="Freeform 105"/>
            <p:cNvSpPr>
              <a:spLocks/>
            </p:cNvSpPr>
            <p:nvPr/>
          </p:nvSpPr>
          <p:spPr bwMode="auto">
            <a:xfrm>
              <a:off x="3182" y="2358"/>
              <a:ext cx="142" cy="237"/>
            </a:xfrm>
            <a:custGeom>
              <a:avLst/>
              <a:gdLst>
                <a:gd name="T0" fmla="*/ 43 w 95"/>
                <a:gd name="T1" fmla="*/ 136 h 160"/>
                <a:gd name="T2" fmla="*/ 92 w 95"/>
                <a:gd name="T3" fmla="*/ 97 h 160"/>
                <a:gd name="T4" fmla="*/ 95 w 95"/>
                <a:gd name="T5" fmla="*/ 77 h 160"/>
                <a:gd name="T6" fmla="*/ 15 w 95"/>
                <a:gd name="T7" fmla="*/ 0 h 160"/>
                <a:gd name="T8" fmla="*/ 15 w 95"/>
                <a:gd name="T9" fmla="*/ 5 h 160"/>
                <a:gd name="T10" fmla="*/ 79 w 95"/>
                <a:gd name="T11" fmla="*/ 81 h 160"/>
                <a:gd name="T12" fmla="*/ 19 w 95"/>
                <a:gd name="T13" fmla="*/ 142 h 160"/>
                <a:gd name="T14" fmla="*/ 0 w 95"/>
                <a:gd name="T15" fmla="*/ 160 h 160"/>
                <a:gd name="T16" fmla="*/ 16 w 95"/>
                <a:gd name="T17" fmla="*/ 148 h 160"/>
                <a:gd name="T18" fmla="*/ 43 w 95"/>
                <a:gd name="T19"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160">
                  <a:moveTo>
                    <a:pt x="43" y="136"/>
                  </a:moveTo>
                  <a:cubicBezTo>
                    <a:pt x="65" y="128"/>
                    <a:pt x="85" y="120"/>
                    <a:pt x="92" y="97"/>
                  </a:cubicBezTo>
                  <a:cubicBezTo>
                    <a:pt x="94" y="91"/>
                    <a:pt x="95" y="85"/>
                    <a:pt x="95" y="77"/>
                  </a:cubicBezTo>
                  <a:cubicBezTo>
                    <a:pt x="95" y="47"/>
                    <a:pt x="64" y="6"/>
                    <a:pt x="15" y="0"/>
                  </a:cubicBezTo>
                  <a:cubicBezTo>
                    <a:pt x="15" y="2"/>
                    <a:pt x="15" y="3"/>
                    <a:pt x="15" y="5"/>
                  </a:cubicBezTo>
                  <a:cubicBezTo>
                    <a:pt x="63" y="26"/>
                    <a:pt x="79" y="56"/>
                    <a:pt x="79" y="81"/>
                  </a:cubicBezTo>
                  <a:cubicBezTo>
                    <a:pt x="79" y="110"/>
                    <a:pt x="45" y="123"/>
                    <a:pt x="19" y="142"/>
                  </a:cubicBezTo>
                  <a:cubicBezTo>
                    <a:pt x="12" y="147"/>
                    <a:pt x="5" y="153"/>
                    <a:pt x="0" y="160"/>
                  </a:cubicBezTo>
                  <a:cubicBezTo>
                    <a:pt x="5" y="155"/>
                    <a:pt x="10" y="152"/>
                    <a:pt x="16" y="148"/>
                  </a:cubicBezTo>
                  <a:cubicBezTo>
                    <a:pt x="25" y="143"/>
                    <a:pt x="34" y="140"/>
                    <a:pt x="43" y="136"/>
                  </a:cubicBezTo>
                  <a:close/>
                </a:path>
              </a:pathLst>
            </a:custGeom>
            <a:solidFill>
              <a:srgbClr val="271B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36" name="Group 108"/>
          <p:cNvGrpSpPr>
            <a:grpSpLocks noChangeAspect="1"/>
          </p:cNvGrpSpPr>
          <p:nvPr/>
        </p:nvGrpSpPr>
        <p:grpSpPr bwMode="auto">
          <a:xfrm>
            <a:off x="6661203" y="1777321"/>
            <a:ext cx="2122488" cy="2141538"/>
            <a:chOff x="3925" y="1652"/>
            <a:chExt cx="1337" cy="1349"/>
          </a:xfrm>
        </p:grpSpPr>
        <p:sp>
          <p:nvSpPr>
            <p:cNvPr id="337" name="Freeform 109"/>
            <p:cNvSpPr>
              <a:spLocks/>
            </p:cNvSpPr>
            <p:nvPr/>
          </p:nvSpPr>
          <p:spPr bwMode="auto">
            <a:xfrm>
              <a:off x="3925" y="1855"/>
              <a:ext cx="1147" cy="1145"/>
            </a:xfrm>
            <a:custGeom>
              <a:avLst/>
              <a:gdLst>
                <a:gd name="T0" fmla="*/ 0 w 773"/>
                <a:gd name="T1" fmla="*/ 318 h 773"/>
                <a:gd name="T2" fmla="*/ 451 w 773"/>
                <a:gd name="T3" fmla="*/ 773 h 773"/>
                <a:gd name="T4" fmla="*/ 773 w 773"/>
                <a:gd name="T5" fmla="*/ 636 h 773"/>
                <a:gd name="T6" fmla="*/ 128 w 773"/>
                <a:gd name="T7" fmla="*/ 0 h 773"/>
                <a:gd name="T8" fmla="*/ 0 w 773"/>
                <a:gd name="T9" fmla="*/ 318 h 773"/>
              </a:gdLst>
              <a:ahLst/>
              <a:cxnLst>
                <a:cxn ang="0">
                  <a:pos x="T0" y="T1"/>
                </a:cxn>
                <a:cxn ang="0">
                  <a:pos x="T2" y="T3"/>
                </a:cxn>
                <a:cxn ang="0">
                  <a:pos x="T4" y="T5"/>
                </a:cxn>
                <a:cxn ang="0">
                  <a:pos x="T6" y="T7"/>
                </a:cxn>
                <a:cxn ang="0">
                  <a:pos x="T8" y="T9"/>
                </a:cxn>
              </a:cxnLst>
              <a:rect l="0" t="0" r="r" b="b"/>
              <a:pathLst>
                <a:path w="773" h="773">
                  <a:moveTo>
                    <a:pt x="0" y="318"/>
                  </a:moveTo>
                  <a:cubicBezTo>
                    <a:pt x="0" y="569"/>
                    <a:pt x="202" y="773"/>
                    <a:pt x="451" y="773"/>
                  </a:cubicBezTo>
                  <a:cubicBezTo>
                    <a:pt x="577" y="773"/>
                    <a:pt x="691" y="720"/>
                    <a:pt x="773" y="636"/>
                  </a:cubicBezTo>
                  <a:cubicBezTo>
                    <a:pt x="128" y="0"/>
                    <a:pt x="128" y="0"/>
                    <a:pt x="128" y="0"/>
                  </a:cubicBezTo>
                  <a:cubicBezTo>
                    <a:pt x="49" y="82"/>
                    <a:pt x="0" y="194"/>
                    <a:pt x="0" y="318"/>
                  </a:cubicBezTo>
                  <a:close/>
                </a:path>
              </a:pathLst>
            </a:custGeom>
            <a:solidFill>
              <a:srgbClr val="A7BE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8" name="Freeform 110"/>
            <p:cNvSpPr>
              <a:spLocks/>
            </p:cNvSpPr>
            <p:nvPr/>
          </p:nvSpPr>
          <p:spPr bwMode="auto">
            <a:xfrm>
              <a:off x="4594" y="1652"/>
              <a:ext cx="668" cy="674"/>
            </a:xfrm>
            <a:custGeom>
              <a:avLst/>
              <a:gdLst>
                <a:gd name="T0" fmla="*/ 450 w 450"/>
                <a:gd name="T1" fmla="*/ 455 h 455"/>
                <a:gd name="T2" fmla="*/ 0 w 450"/>
                <a:gd name="T3" fmla="*/ 0 h 455"/>
              </a:gdLst>
              <a:ahLst/>
              <a:cxnLst>
                <a:cxn ang="0">
                  <a:pos x="T0" y="T1"/>
                </a:cxn>
                <a:cxn ang="0">
                  <a:pos x="T2" y="T3"/>
                </a:cxn>
              </a:cxnLst>
              <a:rect l="0" t="0" r="r" b="b"/>
              <a:pathLst>
                <a:path w="450" h="455">
                  <a:moveTo>
                    <a:pt x="450" y="455"/>
                  </a:moveTo>
                  <a:cubicBezTo>
                    <a:pt x="450" y="204"/>
                    <a:pt x="249" y="0"/>
                    <a:pt x="0" y="0"/>
                  </a:cubicBezTo>
                </a:path>
              </a:pathLst>
            </a:custGeom>
            <a:solidFill>
              <a:srgbClr val="84A4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9" name="Freeform 111"/>
            <p:cNvSpPr>
              <a:spLocks/>
            </p:cNvSpPr>
            <p:nvPr/>
          </p:nvSpPr>
          <p:spPr bwMode="auto">
            <a:xfrm>
              <a:off x="4115" y="1652"/>
              <a:ext cx="1147" cy="1145"/>
            </a:xfrm>
            <a:custGeom>
              <a:avLst/>
              <a:gdLst>
                <a:gd name="T0" fmla="*/ 323 w 773"/>
                <a:gd name="T1" fmla="*/ 0 h 773"/>
                <a:gd name="T2" fmla="*/ 0 w 773"/>
                <a:gd name="T3" fmla="*/ 137 h 773"/>
                <a:gd name="T4" fmla="*/ 645 w 773"/>
                <a:gd name="T5" fmla="*/ 773 h 773"/>
                <a:gd name="T6" fmla="*/ 773 w 773"/>
                <a:gd name="T7" fmla="*/ 455 h 773"/>
              </a:gdLst>
              <a:ahLst/>
              <a:cxnLst>
                <a:cxn ang="0">
                  <a:pos x="T0" y="T1"/>
                </a:cxn>
                <a:cxn ang="0">
                  <a:pos x="T2" y="T3"/>
                </a:cxn>
                <a:cxn ang="0">
                  <a:pos x="T4" y="T5"/>
                </a:cxn>
                <a:cxn ang="0">
                  <a:pos x="T6" y="T7"/>
                </a:cxn>
              </a:cxnLst>
              <a:rect l="0" t="0" r="r" b="b"/>
              <a:pathLst>
                <a:path w="773" h="773">
                  <a:moveTo>
                    <a:pt x="323" y="0"/>
                  </a:moveTo>
                  <a:cubicBezTo>
                    <a:pt x="196" y="0"/>
                    <a:pt x="82" y="52"/>
                    <a:pt x="0" y="137"/>
                  </a:cubicBezTo>
                  <a:cubicBezTo>
                    <a:pt x="645" y="773"/>
                    <a:pt x="645" y="773"/>
                    <a:pt x="645" y="773"/>
                  </a:cubicBezTo>
                  <a:cubicBezTo>
                    <a:pt x="725" y="691"/>
                    <a:pt x="773" y="578"/>
                    <a:pt x="773" y="455"/>
                  </a:cubicBezTo>
                </a:path>
              </a:pathLst>
            </a:custGeom>
            <a:solidFill>
              <a:srgbClr val="84A4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0" name="Freeform 112"/>
            <p:cNvSpPr>
              <a:spLocks/>
            </p:cNvSpPr>
            <p:nvPr/>
          </p:nvSpPr>
          <p:spPr bwMode="auto">
            <a:xfrm>
              <a:off x="4109" y="2373"/>
              <a:ext cx="969" cy="627"/>
            </a:xfrm>
            <a:custGeom>
              <a:avLst/>
              <a:gdLst>
                <a:gd name="T0" fmla="*/ 653 w 653"/>
                <a:gd name="T1" fmla="*/ 281 h 423"/>
                <a:gd name="T2" fmla="*/ 610 w 653"/>
                <a:gd name="T3" fmla="*/ 174 h 423"/>
                <a:gd name="T4" fmla="*/ 454 w 653"/>
                <a:gd name="T5" fmla="*/ 110 h 423"/>
                <a:gd name="T6" fmla="*/ 454 w 653"/>
                <a:gd name="T7" fmla="*/ 110 h 423"/>
                <a:gd name="T8" fmla="*/ 439 w 653"/>
                <a:gd name="T9" fmla="*/ 106 h 423"/>
                <a:gd name="T10" fmla="*/ 424 w 653"/>
                <a:gd name="T11" fmla="*/ 102 h 423"/>
                <a:gd name="T12" fmla="*/ 418 w 653"/>
                <a:gd name="T13" fmla="*/ 51 h 423"/>
                <a:gd name="T14" fmla="*/ 412 w 653"/>
                <a:gd name="T15" fmla="*/ 0 h 423"/>
                <a:gd name="T16" fmla="*/ 412 w 653"/>
                <a:gd name="T17" fmla="*/ 0 h 423"/>
                <a:gd name="T18" fmla="*/ 412 w 653"/>
                <a:gd name="T19" fmla="*/ 0 h 423"/>
                <a:gd name="T20" fmla="*/ 410 w 653"/>
                <a:gd name="T21" fmla="*/ 3 h 423"/>
                <a:gd name="T22" fmla="*/ 397 w 653"/>
                <a:gd name="T23" fmla="*/ 18 h 423"/>
                <a:gd name="T24" fmla="*/ 382 w 653"/>
                <a:gd name="T25" fmla="*/ 32 h 423"/>
                <a:gd name="T26" fmla="*/ 367 w 653"/>
                <a:gd name="T27" fmla="*/ 45 h 423"/>
                <a:gd name="T28" fmla="*/ 367 w 653"/>
                <a:gd name="T29" fmla="*/ 45 h 423"/>
                <a:gd name="T30" fmla="*/ 367 w 653"/>
                <a:gd name="T31" fmla="*/ 45 h 423"/>
                <a:gd name="T32" fmla="*/ 357 w 653"/>
                <a:gd name="T33" fmla="*/ 49 h 423"/>
                <a:gd name="T34" fmla="*/ 347 w 653"/>
                <a:gd name="T35" fmla="*/ 51 h 423"/>
                <a:gd name="T36" fmla="*/ 337 w 653"/>
                <a:gd name="T37" fmla="*/ 52 h 423"/>
                <a:gd name="T38" fmla="*/ 327 w 653"/>
                <a:gd name="T39" fmla="*/ 52 h 423"/>
                <a:gd name="T40" fmla="*/ 317 w 653"/>
                <a:gd name="T41" fmla="*/ 52 h 423"/>
                <a:gd name="T42" fmla="*/ 306 w 653"/>
                <a:gd name="T43" fmla="*/ 52 h 423"/>
                <a:gd name="T44" fmla="*/ 296 w 653"/>
                <a:gd name="T45" fmla="*/ 49 h 423"/>
                <a:gd name="T46" fmla="*/ 287 w 653"/>
                <a:gd name="T47" fmla="*/ 45 h 423"/>
                <a:gd name="T48" fmla="*/ 287 w 653"/>
                <a:gd name="T49" fmla="*/ 45 h 423"/>
                <a:gd name="T50" fmla="*/ 287 w 653"/>
                <a:gd name="T51" fmla="*/ 45 h 423"/>
                <a:gd name="T52" fmla="*/ 271 w 653"/>
                <a:gd name="T53" fmla="*/ 33 h 423"/>
                <a:gd name="T54" fmla="*/ 256 w 653"/>
                <a:gd name="T55" fmla="*/ 19 h 423"/>
                <a:gd name="T56" fmla="*/ 243 w 653"/>
                <a:gd name="T57" fmla="*/ 4 h 423"/>
                <a:gd name="T58" fmla="*/ 241 w 653"/>
                <a:gd name="T59" fmla="*/ 2 h 423"/>
                <a:gd name="T60" fmla="*/ 241 w 653"/>
                <a:gd name="T61" fmla="*/ 2 h 423"/>
                <a:gd name="T62" fmla="*/ 240 w 653"/>
                <a:gd name="T63" fmla="*/ 10 h 423"/>
                <a:gd name="T64" fmla="*/ 235 w 653"/>
                <a:gd name="T65" fmla="*/ 53 h 423"/>
                <a:gd name="T66" fmla="*/ 230 w 653"/>
                <a:gd name="T67" fmla="*/ 104 h 423"/>
                <a:gd name="T68" fmla="*/ 215 w 653"/>
                <a:gd name="T69" fmla="*/ 108 h 423"/>
                <a:gd name="T70" fmla="*/ 200 w 653"/>
                <a:gd name="T71" fmla="*/ 112 h 423"/>
                <a:gd name="T72" fmla="*/ 200 w 653"/>
                <a:gd name="T73" fmla="*/ 112 h 423"/>
                <a:gd name="T74" fmla="*/ 43 w 653"/>
                <a:gd name="T75" fmla="*/ 174 h 423"/>
                <a:gd name="T76" fmla="*/ 0 w 653"/>
                <a:gd name="T77" fmla="*/ 281 h 423"/>
                <a:gd name="T78" fmla="*/ 327 w 653"/>
                <a:gd name="T79" fmla="*/ 423 h 423"/>
                <a:gd name="T80" fmla="*/ 653 w 653"/>
                <a:gd name="T81" fmla="*/ 281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53" h="423">
                  <a:moveTo>
                    <a:pt x="653" y="281"/>
                  </a:moveTo>
                  <a:cubicBezTo>
                    <a:pt x="647" y="236"/>
                    <a:pt x="634" y="195"/>
                    <a:pt x="610" y="174"/>
                  </a:cubicBezTo>
                  <a:cubicBezTo>
                    <a:pt x="454" y="110"/>
                    <a:pt x="454" y="110"/>
                    <a:pt x="454" y="110"/>
                  </a:cubicBezTo>
                  <a:cubicBezTo>
                    <a:pt x="454" y="110"/>
                    <a:pt x="454" y="110"/>
                    <a:pt x="454" y="110"/>
                  </a:cubicBezTo>
                  <a:cubicBezTo>
                    <a:pt x="439" y="106"/>
                    <a:pt x="439" y="106"/>
                    <a:pt x="439" y="106"/>
                  </a:cubicBezTo>
                  <a:cubicBezTo>
                    <a:pt x="434" y="105"/>
                    <a:pt x="429" y="104"/>
                    <a:pt x="424" y="102"/>
                  </a:cubicBezTo>
                  <a:cubicBezTo>
                    <a:pt x="421" y="86"/>
                    <a:pt x="420" y="68"/>
                    <a:pt x="418" y="51"/>
                  </a:cubicBezTo>
                  <a:cubicBezTo>
                    <a:pt x="416" y="34"/>
                    <a:pt x="415" y="17"/>
                    <a:pt x="412" y="0"/>
                  </a:cubicBezTo>
                  <a:cubicBezTo>
                    <a:pt x="412" y="0"/>
                    <a:pt x="412" y="0"/>
                    <a:pt x="412" y="0"/>
                  </a:cubicBezTo>
                  <a:cubicBezTo>
                    <a:pt x="412" y="0"/>
                    <a:pt x="412" y="0"/>
                    <a:pt x="412" y="0"/>
                  </a:cubicBezTo>
                  <a:cubicBezTo>
                    <a:pt x="412" y="0"/>
                    <a:pt x="410" y="3"/>
                    <a:pt x="410" y="3"/>
                  </a:cubicBezTo>
                  <a:cubicBezTo>
                    <a:pt x="406" y="9"/>
                    <a:pt x="401" y="14"/>
                    <a:pt x="397" y="18"/>
                  </a:cubicBezTo>
                  <a:cubicBezTo>
                    <a:pt x="392" y="23"/>
                    <a:pt x="387" y="28"/>
                    <a:pt x="382" y="32"/>
                  </a:cubicBezTo>
                  <a:cubicBezTo>
                    <a:pt x="377" y="37"/>
                    <a:pt x="372" y="41"/>
                    <a:pt x="367" y="45"/>
                  </a:cubicBezTo>
                  <a:cubicBezTo>
                    <a:pt x="367" y="45"/>
                    <a:pt x="367" y="45"/>
                    <a:pt x="367" y="45"/>
                  </a:cubicBezTo>
                  <a:cubicBezTo>
                    <a:pt x="367" y="45"/>
                    <a:pt x="367" y="45"/>
                    <a:pt x="367" y="45"/>
                  </a:cubicBezTo>
                  <a:cubicBezTo>
                    <a:pt x="364" y="46"/>
                    <a:pt x="360" y="48"/>
                    <a:pt x="357" y="49"/>
                  </a:cubicBezTo>
                  <a:cubicBezTo>
                    <a:pt x="354" y="50"/>
                    <a:pt x="351" y="51"/>
                    <a:pt x="347" y="51"/>
                  </a:cubicBezTo>
                  <a:cubicBezTo>
                    <a:pt x="344" y="52"/>
                    <a:pt x="340" y="52"/>
                    <a:pt x="337" y="52"/>
                  </a:cubicBezTo>
                  <a:cubicBezTo>
                    <a:pt x="334" y="52"/>
                    <a:pt x="330" y="52"/>
                    <a:pt x="327" y="52"/>
                  </a:cubicBezTo>
                  <a:cubicBezTo>
                    <a:pt x="323" y="52"/>
                    <a:pt x="320" y="52"/>
                    <a:pt x="317" y="52"/>
                  </a:cubicBezTo>
                  <a:cubicBezTo>
                    <a:pt x="313" y="52"/>
                    <a:pt x="310" y="52"/>
                    <a:pt x="306" y="52"/>
                  </a:cubicBezTo>
                  <a:cubicBezTo>
                    <a:pt x="303" y="51"/>
                    <a:pt x="299" y="50"/>
                    <a:pt x="296" y="49"/>
                  </a:cubicBezTo>
                  <a:cubicBezTo>
                    <a:pt x="293" y="48"/>
                    <a:pt x="290" y="47"/>
                    <a:pt x="287" y="45"/>
                  </a:cubicBezTo>
                  <a:cubicBezTo>
                    <a:pt x="287" y="45"/>
                    <a:pt x="287" y="45"/>
                    <a:pt x="287" y="45"/>
                  </a:cubicBezTo>
                  <a:cubicBezTo>
                    <a:pt x="287" y="45"/>
                    <a:pt x="287" y="45"/>
                    <a:pt x="287" y="45"/>
                  </a:cubicBezTo>
                  <a:cubicBezTo>
                    <a:pt x="281" y="42"/>
                    <a:pt x="276" y="37"/>
                    <a:pt x="271" y="33"/>
                  </a:cubicBezTo>
                  <a:cubicBezTo>
                    <a:pt x="266" y="29"/>
                    <a:pt x="261" y="24"/>
                    <a:pt x="256" y="19"/>
                  </a:cubicBezTo>
                  <a:cubicBezTo>
                    <a:pt x="252" y="15"/>
                    <a:pt x="247" y="10"/>
                    <a:pt x="243" y="4"/>
                  </a:cubicBezTo>
                  <a:cubicBezTo>
                    <a:pt x="242" y="4"/>
                    <a:pt x="241" y="2"/>
                    <a:pt x="241" y="2"/>
                  </a:cubicBezTo>
                  <a:cubicBezTo>
                    <a:pt x="241" y="2"/>
                    <a:pt x="241" y="2"/>
                    <a:pt x="241" y="2"/>
                  </a:cubicBezTo>
                  <a:cubicBezTo>
                    <a:pt x="240" y="4"/>
                    <a:pt x="240" y="7"/>
                    <a:pt x="240" y="10"/>
                  </a:cubicBezTo>
                  <a:cubicBezTo>
                    <a:pt x="238" y="24"/>
                    <a:pt x="237" y="38"/>
                    <a:pt x="235" y="53"/>
                  </a:cubicBezTo>
                  <a:cubicBezTo>
                    <a:pt x="234" y="70"/>
                    <a:pt x="233" y="87"/>
                    <a:pt x="230" y="104"/>
                  </a:cubicBezTo>
                  <a:cubicBezTo>
                    <a:pt x="225" y="105"/>
                    <a:pt x="220" y="106"/>
                    <a:pt x="215" y="108"/>
                  </a:cubicBezTo>
                  <a:cubicBezTo>
                    <a:pt x="200" y="112"/>
                    <a:pt x="200" y="112"/>
                    <a:pt x="200" y="112"/>
                  </a:cubicBezTo>
                  <a:cubicBezTo>
                    <a:pt x="200" y="112"/>
                    <a:pt x="200" y="112"/>
                    <a:pt x="200" y="112"/>
                  </a:cubicBezTo>
                  <a:cubicBezTo>
                    <a:pt x="200" y="112"/>
                    <a:pt x="42" y="172"/>
                    <a:pt x="43" y="174"/>
                  </a:cubicBezTo>
                  <a:cubicBezTo>
                    <a:pt x="19" y="195"/>
                    <a:pt x="7" y="236"/>
                    <a:pt x="0" y="281"/>
                  </a:cubicBezTo>
                  <a:cubicBezTo>
                    <a:pt x="82" y="368"/>
                    <a:pt x="198" y="423"/>
                    <a:pt x="327" y="423"/>
                  </a:cubicBezTo>
                  <a:cubicBezTo>
                    <a:pt x="455" y="423"/>
                    <a:pt x="571" y="368"/>
                    <a:pt x="653" y="281"/>
                  </a:cubicBezTo>
                  <a:close/>
                </a:path>
              </a:pathLst>
            </a:custGeom>
            <a:solidFill>
              <a:srgbClr val="F4DC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1" name="Freeform 113"/>
            <p:cNvSpPr>
              <a:spLocks/>
            </p:cNvSpPr>
            <p:nvPr/>
          </p:nvSpPr>
          <p:spPr bwMode="auto">
            <a:xfrm>
              <a:off x="4465" y="2373"/>
              <a:ext cx="613" cy="511"/>
            </a:xfrm>
            <a:custGeom>
              <a:avLst/>
              <a:gdLst>
                <a:gd name="T0" fmla="*/ 413 w 413"/>
                <a:gd name="T1" fmla="*/ 281 h 345"/>
                <a:gd name="T2" fmla="*/ 370 w 413"/>
                <a:gd name="T3" fmla="*/ 174 h 345"/>
                <a:gd name="T4" fmla="*/ 214 w 413"/>
                <a:gd name="T5" fmla="*/ 110 h 345"/>
                <a:gd name="T6" fmla="*/ 214 w 413"/>
                <a:gd name="T7" fmla="*/ 110 h 345"/>
                <a:gd name="T8" fmla="*/ 199 w 413"/>
                <a:gd name="T9" fmla="*/ 106 h 345"/>
                <a:gd name="T10" fmla="*/ 184 w 413"/>
                <a:gd name="T11" fmla="*/ 102 h 345"/>
                <a:gd name="T12" fmla="*/ 178 w 413"/>
                <a:gd name="T13" fmla="*/ 51 h 345"/>
                <a:gd name="T14" fmla="*/ 172 w 413"/>
                <a:gd name="T15" fmla="*/ 0 h 345"/>
                <a:gd name="T16" fmla="*/ 172 w 413"/>
                <a:gd name="T17" fmla="*/ 0 h 345"/>
                <a:gd name="T18" fmla="*/ 172 w 413"/>
                <a:gd name="T19" fmla="*/ 0 h 345"/>
                <a:gd name="T20" fmla="*/ 170 w 413"/>
                <a:gd name="T21" fmla="*/ 3 h 345"/>
                <a:gd name="T22" fmla="*/ 157 w 413"/>
                <a:gd name="T23" fmla="*/ 18 h 345"/>
                <a:gd name="T24" fmla="*/ 142 w 413"/>
                <a:gd name="T25" fmla="*/ 32 h 345"/>
                <a:gd name="T26" fmla="*/ 127 w 413"/>
                <a:gd name="T27" fmla="*/ 45 h 345"/>
                <a:gd name="T28" fmla="*/ 127 w 413"/>
                <a:gd name="T29" fmla="*/ 45 h 345"/>
                <a:gd name="T30" fmla="*/ 127 w 413"/>
                <a:gd name="T31" fmla="*/ 45 h 345"/>
                <a:gd name="T32" fmla="*/ 117 w 413"/>
                <a:gd name="T33" fmla="*/ 49 h 345"/>
                <a:gd name="T34" fmla="*/ 107 w 413"/>
                <a:gd name="T35" fmla="*/ 51 h 345"/>
                <a:gd name="T36" fmla="*/ 97 w 413"/>
                <a:gd name="T37" fmla="*/ 52 h 345"/>
                <a:gd name="T38" fmla="*/ 87 w 413"/>
                <a:gd name="T39" fmla="*/ 52 h 345"/>
                <a:gd name="T40" fmla="*/ 77 w 413"/>
                <a:gd name="T41" fmla="*/ 52 h 345"/>
                <a:gd name="T42" fmla="*/ 66 w 413"/>
                <a:gd name="T43" fmla="*/ 52 h 345"/>
                <a:gd name="T44" fmla="*/ 56 w 413"/>
                <a:gd name="T45" fmla="*/ 49 h 345"/>
                <a:gd name="T46" fmla="*/ 47 w 413"/>
                <a:gd name="T47" fmla="*/ 45 h 345"/>
                <a:gd name="T48" fmla="*/ 47 w 413"/>
                <a:gd name="T49" fmla="*/ 45 h 345"/>
                <a:gd name="T50" fmla="*/ 47 w 413"/>
                <a:gd name="T51" fmla="*/ 45 h 345"/>
                <a:gd name="T52" fmla="*/ 31 w 413"/>
                <a:gd name="T53" fmla="*/ 33 h 345"/>
                <a:gd name="T54" fmla="*/ 16 w 413"/>
                <a:gd name="T55" fmla="*/ 19 h 345"/>
                <a:gd name="T56" fmla="*/ 3 w 413"/>
                <a:gd name="T57" fmla="*/ 4 h 345"/>
                <a:gd name="T58" fmla="*/ 1 w 413"/>
                <a:gd name="T59" fmla="*/ 2 h 345"/>
                <a:gd name="T60" fmla="*/ 1 w 413"/>
                <a:gd name="T61" fmla="*/ 2 h 345"/>
                <a:gd name="T62" fmla="*/ 0 w 413"/>
                <a:gd name="T63" fmla="*/ 10 h 345"/>
                <a:gd name="T64" fmla="*/ 339 w 413"/>
                <a:gd name="T65" fmla="*/ 345 h 345"/>
                <a:gd name="T66" fmla="*/ 413 w 413"/>
                <a:gd name="T67" fmla="*/ 281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3" h="345">
                  <a:moveTo>
                    <a:pt x="413" y="281"/>
                  </a:moveTo>
                  <a:cubicBezTo>
                    <a:pt x="407" y="236"/>
                    <a:pt x="394" y="195"/>
                    <a:pt x="370" y="174"/>
                  </a:cubicBezTo>
                  <a:cubicBezTo>
                    <a:pt x="214" y="110"/>
                    <a:pt x="214" y="110"/>
                    <a:pt x="214" y="110"/>
                  </a:cubicBezTo>
                  <a:cubicBezTo>
                    <a:pt x="214" y="110"/>
                    <a:pt x="214" y="110"/>
                    <a:pt x="214" y="110"/>
                  </a:cubicBezTo>
                  <a:cubicBezTo>
                    <a:pt x="199" y="106"/>
                    <a:pt x="199" y="106"/>
                    <a:pt x="199" y="106"/>
                  </a:cubicBezTo>
                  <a:cubicBezTo>
                    <a:pt x="194" y="105"/>
                    <a:pt x="189" y="104"/>
                    <a:pt x="184" y="102"/>
                  </a:cubicBezTo>
                  <a:cubicBezTo>
                    <a:pt x="181" y="86"/>
                    <a:pt x="180" y="68"/>
                    <a:pt x="178" y="51"/>
                  </a:cubicBezTo>
                  <a:cubicBezTo>
                    <a:pt x="176" y="34"/>
                    <a:pt x="175" y="17"/>
                    <a:pt x="172" y="0"/>
                  </a:cubicBezTo>
                  <a:cubicBezTo>
                    <a:pt x="172" y="0"/>
                    <a:pt x="172" y="0"/>
                    <a:pt x="172" y="0"/>
                  </a:cubicBezTo>
                  <a:cubicBezTo>
                    <a:pt x="172" y="0"/>
                    <a:pt x="172" y="0"/>
                    <a:pt x="172" y="0"/>
                  </a:cubicBezTo>
                  <a:cubicBezTo>
                    <a:pt x="172" y="0"/>
                    <a:pt x="170" y="3"/>
                    <a:pt x="170" y="3"/>
                  </a:cubicBezTo>
                  <a:cubicBezTo>
                    <a:pt x="166" y="9"/>
                    <a:pt x="161" y="14"/>
                    <a:pt x="157" y="18"/>
                  </a:cubicBezTo>
                  <a:cubicBezTo>
                    <a:pt x="152" y="23"/>
                    <a:pt x="147" y="28"/>
                    <a:pt x="142" y="32"/>
                  </a:cubicBezTo>
                  <a:cubicBezTo>
                    <a:pt x="137" y="37"/>
                    <a:pt x="132" y="41"/>
                    <a:pt x="127" y="45"/>
                  </a:cubicBezTo>
                  <a:cubicBezTo>
                    <a:pt x="127" y="45"/>
                    <a:pt x="127" y="45"/>
                    <a:pt x="127" y="45"/>
                  </a:cubicBezTo>
                  <a:cubicBezTo>
                    <a:pt x="127" y="45"/>
                    <a:pt x="127" y="45"/>
                    <a:pt x="127" y="45"/>
                  </a:cubicBezTo>
                  <a:cubicBezTo>
                    <a:pt x="124" y="46"/>
                    <a:pt x="120" y="48"/>
                    <a:pt x="117" y="49"/>
                  </a:cubicBezTo>
                  <a:cubicBezTo>
                    <a:pt x="114" y="50"/>
                    <a:pt x="111" y="51"/>
                    <a:pt x="107" y="51"/>
                  </a:cubicBezTo>
                  <a:cubicBezTo>
                    <a:pt x="104" y="52"/>
                    <a:pt x="100" y="52"/>
                    <a:pt x="97" y="52"/>
                  </a:cubicBezTo>
                  <a:cubicBezTo>
                    <a:pt x="94" y="52"/>
                    <a:pt x="90" y="52"/>
                    <a:pt x="87" y="52"/>
                  </a:cubicBezTo>
                  <a:cubicBezTo>
                    <a:pt x="83" y="52"/>
                    <a:pt x="80" y="52"/>
                    <a:pt x="77" y="52"/>
                  </a:cubicBezTo>
                  <a:cubicBezTo>
                    <a:pt x="73" y="52"/>
                    <a:pt x="70" y="52"/>
                    <a:pt x="66" y="52"/>
                  </a:cubicBezTo>
                  <a:cubicBezTo>
                    <a:pt x="63" y="51"/>
                    <a:pt x="59" y="50"/>
                    <a:pt x="56" y="49"/>
                  </a:cubicBezTo>
                  <a:cubicBezTo>
                    <a:pt x="53" y="48"/>
                    <a:pt x="50" y="47"/>
                    <a:pt x="47" y="45"/>
                  </a:cubicBezTo>
                  <a:cubicBezTo>
                    <a:pt x="47" y="45"/>
                    <a:pt x="47" y="45"/>
                    <a:pt x="47" y="45"/>
                  </a:cubicBezTo>
                  <a:cubicBezTo>
                    <a:pt x="47" y="45"/>
                    <a:pt x="47" y="45"/>
                    <a:pt x="47" y="45"/>
                  </a:cubicBezTo>
                  <a:cubicBezTo>
                    <a:pt x="41" y="42"/>
                    <a:pt x="36" y="37"/>
                    <a:pt x="31" y="33"/>
                  </a:cubicBezTo>
                  <a:cubicBezTo>
                    <a:pt x="26" y="29"/>
                    <a:pt x="21" y="24"/>
                    <a:pt x="16" y="19"/>
                  </a:cubicBezTo>
                  <a:cubicBezTo>
                    <a:pt x="12" y="15"/>
                    <a:pt x="7" y="10"/>
                    <a:pt x="3" y="4"/>
                  </a:cubicBezTo>
                  <a:cubicBezTo>
                    <a:pt x="2" y="4"/>
                    <a:pt x="1" y="2"/>
                    <a:pt x="1" y="2"/>
                  </a:cubicBezTo>
                  <a:cubicBezTo>
                    <a:pt x="1" y="2"/>
                    <a:pt x="1" y="2"/>
                    <a:pt x="1" y="2"/>
                  </a:cubicBezTo>
                  <a:cubicBezTo>
                    <a:pt x="0" y="4"/>
                    <a:pt x="0" y="7"/>
                    <a:pt x="0" y="10"/>
                  </a:cubicBezTo>
                  <a:cubicBezTo>
                    <a:pt x="339" y="345"/>
                    <a:pt x="339" y="345"/>
                    <a:pt x="339" y="345"/>
                  </a:cubicBezTo>
                  <a:cubicBezTo>
                    <a:pt x="366" y="326"/>
                    <a:pt x="391" y="305"/>
                    <a:pt x="413" y="281"/>
                  </a:cubicBezTo>
                  <a:close/>
                </a:path>
              </a:pathLst>
            </a:custGeom>
            <a:solidFill>
              <a:srgbClr val="EAC6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2" name="Freeform 114"/>
            <p:cNvSpPr>
              <a:spLocks/>
            </p:cNvSpPr>
            <p:nvPr/>
          </p:nvSpPr>
          <p:spPr bwMode="auto">
            <a:xfrm>
              <a:off x="4370" y="1830"/>
              <a:ext cx="224" cy="620"/>
            </a:xfrm>
            <a:custGeom>
              <a:avLst/>
              <a:gdLst>
                <a:gd name="T0" fmla="*/ 1 w 151"/>
                <a:gd name="T1" fmla="*/ 227 h 419"/>
                <a:gd name="T2" fmla="*/ 4 w 151"/>
                <a:gd name="T3" fmla="*/ 244 h 419"/>
                <a:gd name="T4" fmla="*/ 12 w 151"/>
                <a:gd name="T5" fmla="*/ 261 h 419"/>
                <a:gd name="T6" fmla="*/ 16 w 151"/>
                <a:gd name="T7" fmla="*/ 269 h 419"/>
                <a:gd name="T8" fmla="*/ 21 w 151"/>
                <a:gd name="T9" fmla="*/ 276 h 419"/>
                <a:gd name="T10" fmla="*/ 25 w 151"/>
                <a:gd name="T11" fmla="*/ 278 h 419"/>
                <a:gd name="T12" fmla="*/ 30 w 151"/>
                <a:gd name="T13" fmla="*/ 277 h 419"/>
                <a:gd name="T14" fmla="*/ 34 w 151"/>
                <a:gd name="T15" fmla="*/ 269 h 419"/>
                <a:gd name="T16" fmla="*/ 36 w 151"/>
                <a:gd name="T17" fmla="*/ 276 h 419"/>
                <a:gd name="T18" fmla="*/ 41 w 151"/>
                <a:gd name="T19" fmla="*/ 303 h 419"/>
                <a:gd name="T20" fmla="*/ 48 w 151"/>
                <a:gd name="T21" fmla="*/ 329 h 419"/>
                <a:gd name="T22" fmla="*/ 56 w 151"/>
                <a:gd name="T23" fmla="*/ 355 h 419"/>
                <a:gd name="T24" fmla="*/ 61 w 151"/>
                <a:gd name="T25" fmla="*/ 363 h 419"/>
                <a:gd name="T26" fmla="*/ 65 w 151"/>
                <a:gd name="T27" fmla="*/ 369 h 419"/>
                <a:gd name="T28" fmla="*/ 65 w 151"/>
                <a:gd name="T29" fmla="*/ 369 h 419"/>
                <a:gd name="T30" fmla="*/ 66 w 151"/>
                <a:gd name="T31" fmla="*/ 370 h 419"/>
                <a:gd name="T32" fmla="*/ 67 w 151"/>
                <a:gd name="T33" fmla="*/ 371 h 419"/>
                <a:gd name="T34" fmla="*/ 80 w 151"/>
                <a:gd name="T35" fmla="*/ 386 h 419"/>
                <a:gd name="T36" fmla="*/ 95 w 151"/>
                <a:gd name="T37" fmla="*/ 400 h 419"/>
                <a:gd name="T38" fmla="*/ 111 w 151"/>
                <a:gd name="T39" fmla="*/ 412 h 419"/>
                <a:gd name="T40" fmla="*/ 111 w 151"/>
                <a:gd name="T41" fmla="*/ 412 h 419"/>
                <a:gd name="T42" fmla="*/ 120 w 151"/>
                <a:gd name="T43" fmla="*/ 416 h 419"/>
                <a:gd name="T44" fmla="*/ 130 w 151"/>
                <a:gd name="T45" fmla="*/ 419 h 419"/>
                <a:gd name="T46" fmla="*/ 141 w 151"/>
                <a:gd name="T47" fmla="*/ 419 h 419"/>
                <a:gd name="T48" fmla="*/ 151 w 151"/>
                <a:gd name="T49" fmla="*/ 419 h 419"/>
                <a:gd name="T50" fmla="*/ 151 w 151"/>
                <a:gd name="T51" fmla="*/ 0 h 419"/>
                <a:gd name="T52" fmla="*/ 147 w 151"/>
                <a:gd name="T53" fmla="*/ 1 h 419"/>
                <a:gd name="T54" fmla="*/ 138 w 151"/>
                <a:gd name="T55" fmla="*/ 0 h 419"/>
                <a:gd name="T56" fmla="*/ 46 w 151"/>
                <a:gd name="T57" fmla="*/ 34 h 419"/>
                <a:gd name="T58" fmla="*/ 9 w 151"/>
                <a:gd name="T59" fmla="*/ 143 h 419"/>
                <a:gd name="T60" fmla="*/ 10 w 151"/>
                <a:gd name="T61" fmla="*/ 155 h 419"/>
                <a:gd name="T62" fmla="*/ 11 w 151"/>
                <a:gd name="T63" fmla="*/ 175 h 419"/>
                <a:gd name="T64" fmla="*/ 9 w 151"/>
                <a:gd name="T65" fmla="*/ 173 h 419"/>
                <a:gd name="T66" fmla="*/ 7 w 151"/>
                <a:gd name="T67" fmla="*/ 173 h 419"/>
                <a:gd name="T68" fmla="*/ 4 w 151"/>
                <a:gd name="T69" fmla="*/ 174 h 419"/>
                <a:gd name="T70" fmla="*/ 2 w 151"/>
                <a:gd name="T71" fmla="*/ 178 h 419"/>
                <a:gd name="T72" fmla="*/ 1 w 151"/>
                <a:gd name="T73" fmla="*/ 182 h 419"/>
                <a:gd name="T74" fmla="*/ 0 w 151"/>
                <a:gd name="T75" fmla="*/ 188 h 419"/>
                <a:gd name="T76" fmla="*/ 0 w 151"/>
                <a:gd name="T77" fmla="*/ 189 h 419"/>
                <a:gd name="T78" fmla="*/ 0 w 151"/>
                <a:gd name="T79" fmla="*/ 191 h 419"/>
                <a:gd name="T80" fmla="*/ 0 w 151"/>
                <a:gd name="T81" fmla="*/ 209 h 419"/>
                <a:gd name="T82" fmla="*/ 1 w 151"/>
                <a:gd name="T83" fmla="*/ 227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419">
                  <a:moveTo>
                    <a:pt x="1" y="227"/>
                  </a:moveTo>
                  <a:cubicBezTo>
                    <a:pt x="1" y="233"/>
                    <a:pt x="2" y="239"/>
                    <a:pt x="4" y="244"/>
                  </a:cubicBezTo>
                  <a:cubicBezTo>
                    <a:pt x="6" y="250"/>
                    <a:pt x="9" y="255"/>
                    <a:pt x="12" y="261"/>
                  </a:cubicBezTo>
                  <a:cubicBezTo>
                    <a:pt x="13" y="263"/>
                    <a:pt x="15" y="266"/>
                    <a:pt x="16" y="269"/>
                  </a:cubicBezTo>
                  <a:cubicBezTo>
                    <a:pt x="18" y="271"/>
                    <a:pt x="19" y="274"/>
                    <a:pt x="21" y="276"/>
                  </a:cubicBezTo>
                  <a:cubicBezTo>
                    <a:pt x="22" y="277"/>
                    <a:pt x="24" y="278"/>
                    <a:pt x="25" y="278"/>
                  </a:cubicBezTo>
                  <a:cubicBezTo>
                    <a:pt x="27" y="278"/>
                    <a:pt x="28" y="278"/>
                    <a:pt x="30" y="277"/>
                  </a:cubicBezTo>
                  <a:cubicBezTo>
                    <a:pt x="32" y="275"/>
                    <a:pt x="33" y="272"/>
                    <a:pt x="34" y="269"/>
                  </a:cubicBezTo>
                  <a:cubicBezTo>
                    <a:pt x="34" y="270"/>
                    <a:pt x="35" y="274"/>
                    <a:pt x="36" y="276"/>
                  </a:cubicBezTo>
                  <a:cubicBezTo>
                    <a:pt x="37" y="285"/>
                    <a:pt x="39" y="294"/>
                    <a:pt x="41" y="303"/>
                  </a:cubicBezTo>
                  <a:cubicBezTo>
                    <a:pt x="43" y="311"/>
                    <a:pt x="45" y="320"/>
                    <a:pt x="48" y="329"/>
                  </a:cubicBezTo>
                  <a:cubicBezTo>
                    <a:pt x="50" y="338"/>
                    <a:pt x="52" y="346"/>
                    <a:pt x="56" y="355"/>
                  </a:cubicBezTo>
                  <a:cubicBezTo>
                    <a:pt x="57" y="358"/>
                    <a:pt x="59" y="361"/>
                    <a:pt x="61" y="363"/>
                  </a:cubicBezTo>
                  <a:cubicBezTo>
                    <a:pt x="62" y="365"/>
                    <a:pt x="63" y="367"/>
                    <a:pt x="65" y="369"/>
                  </a:cubicBezTo>
                  <a:cubicBezTo>
                    <a:pt x="65" y="369"/>
                    <a:pt x="65" y="369"/>
                    <a:pt x="65" y="369"/>
                  </a:cubicBezTo>
                  <a:cubicBezTo>
                    <a:pt x="65" y="369"/>
                    <a:pt x="65" y="369"/>
                    <a:pt x="66" y="370"/>
                  </a:cubicBezTo>
                  <a:cubicBezTo>
                    <a:pt x="66" y="370"/>
                    <a:pt x="66" y="371"/>
                    <a:pt x="67" y="371"/>
                  </a:cubicBezTo>
                  <a:cubicBezTo>
                    <a:pt x="71" y="377"/>
                    <a:pt x="76" y="382"/>
                    <a:pt x="80" y="386"/>
                  </a:cubicBezTo>
                  <a:cubicBezTo>
                    <a:pt x="85" y="391"/>
                    <a:pt x="90" y="396"/>
                    <a:pt x="95" y="400"/>
                  </a:cubicBezTo>
                  <a:cubicBezTo>
                    <a:pt x="100" y="404"/>
                    <a:pt x="105" y="409"/>
                    <a:pt x="111" y="412"/>
                  </a:cubicBezTo>
                  <a:cubicBezTo>
                    <a:pt x="111" y="412"/>
                    <a:pt x="111" y="412"/>
                    <a:pt x="111" y="412"/>
                  </a:cubicBezTo>
                  <a:cubicBezTo>
                    <a:pt x="114" y="414"/>
                    <a:pt x="117" y="415"/>
                    <a:pt x="120" y="416"/>
                  </a:cubicBezTo>
                  <a:cubicBezTo>
                    <a:pt x="123" y="417"/>
                    <a:pt x="127" y="418"/>
                    <a:pt x="130" y="419"/>
                  </a:cubicBezTo>
                  <a:cubicBezTo>
                    <a:pt x="134" y="419"/>
                    <a:pt x="137" y="419"/>
                    <a:pt x="141" y="419"/>
                  </a:cubicBezTo>
                  <a:cubicBezTo>
                    <a:pt x="144" y="419"/>
                    <a:pt x="147" y="419"/>
                    <a:pt x="151" y="419"/>
                  </a:cubicBezTo>
                  <a:cubicBezTo>
                    <a:pt x="151" y="0"/>
                    <a:pt x="151" y="0"/>
                    <a:pt x="151" y="0"/>
                  </a:cubicBezTo>
                  <a:cubicBezTo>
                    <a:pt x="149" y="0"/>
                    <a:pt x="148" y="0"/>
                    <a:pt x="147" y="1"/>
                  </a:cubicBezTo>
                  <a:cubicBezTo>
                    <a:pt x="144" y="0"/>
                    <a:pt x="141" y="0"/>
                    <a:pt x="138" y="0"/>
                  </a:cubicBezTo>
                  <a:cubicBezTo>
                    <a:pt x="98" y="1"/>
                    <a:pt x="67" y="12"/>
                    <a:pt x="46" y="34"/>
                  </a:cubicBezTo>
                  <a:cubicBezTo>
                    <a:pt x="21" y="58"/>
                    <a:pt x="9" y="95"/>
                    <a:pt x="9" y="143"/>
                  </a:cubicBezTo>
                  <a:cubicBezTo>
                    <a:pt x="9" y="146"/>
                    <a:pt x="9" y="150"/>
                    <a:pt x="10" y="155"/>
                  </a:cubicBezTo>
                  <a:cubicBezTo>
                    <a:pt x="10" y="160"/>
                    <a:pt x="11" y="166"/>
                    <a:pt x="11" y="175"/>
                  </a:cubicBezTo>
                  <a:cubicBezTo>
                    <a:pt x="11" y="174"/>
                    <a:pt x="10" y="174"/>
                    <a:pt x="9" y="173"/>
                  </a:cubicBezTo>
                  <a:cubicBezTo>
                    <a:pt x="8" y="173"/>
                    <a:pt x="8" y="173"/>
                    <a:pt x="7" y="173"/>
                  </a:cubicBezTo>
                  <a:cubicBezTo>
                    <a:pt x="6" y="173"/>
                    <a:pt x="5" y="173"/>
                    <a:pt x="4" y="174"/>
                  </a:cubicBezTo>
                  <a:cubicBezTo>
                    <a:pt x="3" y="175"/>
                    <a:pt x="3" y="176"/>
                    <a:pt x="2" y="178"/>
                  </a:cubicBezTo>
                  <a:cubicBezTo>
                    <a:pt x="2" y="179"/>
                    <a:pt x="1" y="181"/>
                    <a:pt x="1" y="182"/>
                  </a:cubicBezTo>
                  <a:cubicBezTo>
                    <a:pt x="1" y="184"/>
                    <a:pt x="0" y="186"/>
                    <a:pt x="0" y="188"/>
                  </a:cubicBezTo>
                  <a:cubicBezTo>
                    <a:pt x="0" y="189"/>
                    <a:pt x="0" y="189"/>
                    <a:pt x="0" y="189"/>
                  </a:cubicBezTo>
                  <a:cubicBezTo>
                    <a:pt x="0" y="189"/>
                    <a:pt x="0" y="190"/>
                    <a:pt x="0" y="191"/>
                  </a:cubicBezTo>
                  <a:cubicBezTo>
                    <a:pt x="0" y="197"/>
                    <a:pt x="0" y="203"/>
                    <a:pt x="0" y="209"/>
                  </a:cubicBezTo>
                  <a:cubicBezTo>
                    <a:pt x="0" y="215"/>
                    <a:pt x="0" y="221"/>
                    <a:pt x="1" y="227"/>
                  </a:cubicBezTo>
                  <a:close/>
                </a:path>
              </a:pathLst>
            </a:custGeom>
            <a:solidFill>
              <a:srgbClr val="F4DC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3" name="Freeform 115"/>
            <p:cNvSpPr>
              <a:spLocks/>
            </p:cNvSpPr>
            <p:nvPr/>
          </p:nvSpPr>
          <p:spPr bwMode="auto">
            <a:xfrm>
              <a:off x="4594" y="1829"/>
              <a:ext cx="220" cy="621"/>
            </a:xfrm>
            <a:custGeom>
              <a:avLst/>
              <a:gdLst>
                <a:gd name="T0" fmla="*/ 10 w 148"/>
                <a:gd name="T1" fmla="*/ 420 h 420"/>
                <a:gd name="T2" fmla="*/ 20 w 148"/>
                <a:gd name="T3" fmla="*/ 419 h 420"/>
                <a:gd name="T4" fmla="*/ 30 w 148"/>
                <a:gd name="T5" fmla="*/ 417 h 420"/>
                <a:gd name="T6" fmla="*/ 40 w 148"/>
                <a:gd name="T7" fmla="*/ 413 h 420"/>
                <a:gd name="T8" fmla="*/ 40 w 148"/>
                <a:gd name="T9" fmla="*/ 413 h 420"/>
                <a:gd name="T10" fmla="*/ 40 w 148"/>
                <a:gd name="T11" fmla="*/ 413 h 420"/>
                <a:gd name="T12" fmla="*/ 55 w 148"/>
                <a:gd name="T13" fmla="*/ 400 h 420"/>
                <a:gd name="T14" fmla="*/ 61 w 148"/>
                <a:gd name="T15" fmla="*/ 395 h 420"/>
                <a:gd name="T16" fmla="*/ 64 w 148"/>
                <a:gd name="T17" fmla="*/ 392 h 420"/>
                <a:gd name="T18" fmla="*/ 67 w 148"/>
                <a:gd name="T19" fmla="*/ 389 h 420"/>
                <a:gd name="T20" fmla="*/ 70 w 148"/>
                <a:gd name="T21" fmla="*/ 386 h 420"/>
                <a:gd name="T22" fmla="*/ 83 w 148"/>
                <a:gd name="T23" fmla="*/ 371 h 420"/>
                <a:gd name="T24" fmla="*/ 84 w 148"/>
                <a:gd name="T25" fmla="*/ 370 h 420"/>
                <a:gd name="T26" fmla="*/ 85 w 148"/>
                <a:gd name="T27" fmla="*/ 368 h 420"/>
                <a:gd name="T28" fmla="*/ 85 w 148"/>
                <a:gd name="T29" fmla="*/ 368 h 420"/>
                <a:gd name="T30" fmla="*/ 89 w 148"/>
                <a:gd name="T31" fmla="*/ 363 h 420"/>
                <a:gd name="T32" fmla="*/ 94 w 148"/>
                <a:gd name="T33" fmla="*/ 354 h 420"/>
                <a:gd name="T34" fmla="*/ 101 w 148"/>
                <a:gd name="T35" fmla="*/ 332 h 420"/>
                <a:gd name="T36" fmla="*/ 102 w 148"/>
                <a:gd name="T37" fmla="*/ 328 h 420"/>
                <a:gd name="T38" fmla="*/ 105 w 148"/>
                <a:gd name="T39" fmla="*/ 315 h 420"/>
                <a:gd name="T40" fmla="*/ 108 w 148"/>
                <a:gd name="T41" fmla="*/ 302 h 420"/>
                <a:gd name="T42" fmla="*/ 113 w 148"/>
                <a:gd name="T43" fmla="*/ 276 h 420"/>
                <a:gd name="T44" fmla="*/ 114 w 148"/>
                <a:gd name="T45" fmla="*/ 269 h 420"/>
                <a:gd name="T46" fmla="*/ 114 w 148"/>
                <a:gd name="T47" fmla="*/ 269 h 420"/>
                <a:gd name="T48" fmla="*/ 116 w 148"/>
                <a:gd name="T49" fmla="*/ 272 h 420"/>
                <a:gd name="T50" fmla="*/ 118 w 148"/>
                <a:gd name="T51" fmla="*/ 275 h 420"/>
                <a:gd name="T52" fmla="*/ 119 w 148"/>
                <a:gd name="T53" fmla="*/ 276 h 420"/>
                <a:gd name="T54" fmla="*/ 123 w 148"/>
                <a:gd name="T55" fmla="*/ 277 h 420"/>
                <a:gd name="T56" fmla="*/ 128 w 148"/>
                <a:gd name="T57" fmla="*/ 275 h 420"/>
                <a:gd name="T58" fmla="*/ 128 w 148"/>
                <a:gd name="T59" fmla="*/ 275 h 420"/>
                <a:gd name="T60" fmla="*/ 132 w 148"/>
                <a:gd name="T61" fmla="*/ 268 h 420"/>
                <a:gd name="T62" fmla="*/ 134 w 148"/>
                <a:gd name="T63" fmla="*/ 264 h 420"/>
                <a:gd name="T64" fmla="*/ 136 w 148"/>
                <a:gd name="T65" fmla="*/ 260 h 420"/>
                <a:gd name="T66" fmla="*/ 144 w 148"/>
                <a:gd name="T67" fmla="*/ 243 h 420"/>
                <a:gd name="T68" fmla="*/ 147 w 148"/>
                <a:gd name="T69" fmla="*/ 226 h 420"/>
                <a:gd name="T70" fmla="*/ 148 w 148"/>
                <a:gd name="T71" fmla="*/ 208 h 420"/>
                <a:gd name="T72" fmla="*/ 148 w 148"/>
                <a:gd name="T73" fmla="*/ 190 h 420"/>
                <a:gd name="T74" fmla="*/ 147 w 148"/>
                <a:gd name="T75" fmla="*/ 187 h 420"/>
                <a:gd name="T76" fmla="*/ 147 w 148"/>
                <a:gd name="T77" fmla="*/ 184 h 420"/>
                <a:gd name="T78" fmla="*/ 147 w 148"/>
                <a:gd name="T79" fmla="*/ 183 h 420"/>
                <a:gd name="T80" fmla="*/ 146 w 148"/>
                <a:gd name="T81" fmla="*/ 181 h 420"/>
                <a:gd name="T82" fmla="*/ 145 w 148"/>
                <a:gd name="T83" fmla="*/ 177 h 420"/>
                <a:gd name="T84" fmla="*/ 144 w 148"/>
                <a:gd name="T85" fmla="*/ 175 h 420"/>
                <a:gd name="T86" fmla="*/ 143 w 148"/>
                <a:gd name="T87" fmla="*/ 173 h 420"/>
                <a:gd name="T88" fmla="*/ 143 w 148"/>
                <a:gd name="T89" fmla="*/ 173 h 420"/>
                <a:gd name="T90" fmla="*/ 141 w 148"/>
                <a:gd name="T91" fmla="*/ 172 h 420"/>
                <a:gd name="T92" fmla="*/ 138 w 148"/>
                <a:gd name="T93" fmla="*/ 172 h 420"/>
                <a:gd name="T94" fmla="*/ 138 w 148"/>
                <a:gd name="T95" fmla="*/ 172 h 420"/>
                <a:gd name="T96" fmla="*/ 137 w 148"/>
                <a:gd name="T97" fmla="*/ 173 h 420"/>
                <a:gd name="T98" fmla="*/ 137 w 148"/>
                <a:gd name="T99" fmla="*/ 173 h 420"/>
                <a:gd name="T100" fmla="*/ 136 w 148"/>
                <a:gd name="T101" fmla="*/ 174 h 420"/>
                <a:gd name="T102" fmla="*/ 135 w 148"/>
                <a:gd name="T103" fmla="*/ 174 h 420"/>
                <a:gd name="T104" fmla="*/ 136 w 148"/>
                <a:gd name="T105" fmla="*/ 153 h 420"/>
                <a:gd name="T106" fmla="*/ 137 w 148"/>
                <a:gd name="T107" fmla="*/ 140 h 420"/>
                <a:gd name="T108" fmla="*/ 111 w 148"/>
                <a:gd name="T109" fmla="*/ 48 h 420"/>
                <a:gd name="T110" fmla="*/ 98 w 148"/>
                <a:gd name="T111" fmla="*/ 32 h 420"/>
                <a:gd name="T112" fmla="*/ 0 w 148"/>
                <a:gd name="T113" fmla="*/ 1 h 420"/>
                <a:gd name="T114" fmla="*/ 0 w 148"/>
                <a:gd name="T115" fmla="*/ 420 h 420"/>
                <a:gd name="T116" fmla="*/ 10 w 148"/>
                <a:gd name="T117" fmla="*/ 42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8" h="420">
                  <a:moveTo>
                    <a:pt x="10" y="420"/>
                  </a:moveTo>
                  <a:cubicBezTo>
                    <a:pt x="13" y="420"/>
                    <a:pt x="17" y="420"/>
                    <a:pt x="20" y="419"/>
                  </a:cubicBezTo>
                  <a:cubicBezTo>
                    <a:pt x="24" y="419"/>
                    <a:pt x="27" y="418"/>
                    <a:pt x="30" y="417"/>
                  </a:cubicBezTo>
                  <a:cubicBezTo>
                    <a:pt x="33" y="416"/>
                    <a:pt x="37" y="414"/>
                    <a:pt x="40" y="413"/>
                  </a:cubicBezTo>
                  <a:cubicBezTo>
                    <a:pt x="40" y="413"/>
                    <a:pt x="40" y="413"/>
                    <a:pt x="40" y="413"/>
                  </a:cubicBezTo>
                  <a:cubicBezTo>
                    <a:pt x="40" y="413"/>
                    <a:pt x="40" y="413"/>
                    <a:pt x="40" y="413"/>
                  </a:cubicBezTo>
                  <a:cubicBezTo>
                    <a:pt x="45" y="409"/>
                    <a:pt x="50" y="405"/>
                    <a:pt x="55" y="400"/>
                  </a:cubicBezTo>
                  <a:cubicBezTo>
                    <a:pt x="57" y="399"/>
                    <a:pt x="59" y="397"/>
                    <a:pt x="61" y="395"/>
                  </a:cubicBezTo>
                  <a:cubicBezTo>
                    <a:pt x="62" y="394"/>
                    <a:pt x="63" y="393"/>
                    <a:pt x="64" y="392"/>
                  </a:cubicBezTo>
                  <a:cubicBezTo>
                    <a:pt x="65" y="391"/>
                    <a:pt x="66" y="390"/>
                    <a:pt x="67" y="389"/>
                  </a:cubicBezTo>
                  <a:cubicBezTo>
                    <a:pt x="68" y="388"/>
                    <a:pt x="69" y="387"/>
                    <a:pt x="70" y="386"/>
                  </a:cubicBezTo>
                  <a:cubicBezTo>
                    <a:pt x="74" y="382"/>
                    <a:pt x="79" y="377"/>
                    <a:pt x="83" y="371"/>
                  </a:cubicBezTo>
                  <a:cubicBezTo>
                    <a:pt x="83" y="371"/>
                    <a:pt x="84" y="370"/>
                    <a:pt x="84" y="370"/>
                  </a:cubicBezTo>
                  <a:cubicBezTo>
                    <a:pt x="85" y="369"/>
                    <a:pt x="85" y="369"/>
                    <a:pt x="85" y="368"/>
                  </a:cubicBezTo>
                  <a:cubicBezTo>
                    <a:pt x="85" y="368"/>
                    <a:pt x="85" y="368"/>
                    <a:pt x="85" y="368"/>
                  </a:cubicBezTo>
                  <a:cubicBezTo>
                    <a:pt x="87" y="367"/>
                    <a:pt x="88" y="365"/>
                    <a:pt x="89" y="363"/>
                  </a:cubicBezTo>
                  <a:cubicBezTo>
                    <a:pt x="91" y="361"/>
                    <a:pt x="93" y="358"/>
                    <a:pt x="94" y="354"/>
                  </a:cubicBezTo>
                  <a:cubicBezTo>
                    <a:pt x="97" y="347"/>
                    <a:pt x="99" y="339"/>
                    <a:pt x="101" y="332"/>
                  </a:cubicBezTo>
                  <a:cubicBezTo>
                    <a:pt x="101" y="331"/>
                    <a:pt x="101" y="330"/>
                    <a:pt x="102" y="328"/>
                  </a:cubicBezTo>
                  <a:cubicBezTo>
                    <a:pt x="103" y="324"/>
                    <a:pt x="104" y="320"/>
                    <a:pt x="105" y="315"/>
                  </a:cubicBezTo>
                  <a:cubicBezTo>
                    <a:pt x="106" y="311"/>
                    <a:pt x="107" y="307"/>
                    <a:pt x="108" y="302"/>
                  </a:cubicBezTo>
                  <a:cubicBezTo>
                    <a:pt x="110" y="293"/>
                    <a:pt x="111" y="285"/>
                    <a:pt x="113" y="276"/>
                  </a:cubicBezTo>
                  <a:cubicBezTo>
                    <a:pt x="113" y="274"/>
                    <a:pt x="114" y="271"/>
                    <a:pt x="114" y="269"/>
                  </a:cubicBezTo>
                  <a:cubicBezTo>
                    <a:pt x="114" y="269"/>
                    <a:pt x="114" y="269"/>
                    <a:pt x="114" y="269"/>
                  </a:cubicBezTo>
                  <a:cubicBezTo>
                    <a:pt x="115" y="270"/>
                    <a:pt x="115" y="271"/>
                    <a:pt x="116" y="272"/>
                  </a:cubicBezTo>
                  <a:cubicBezTo>
                    <a:pt x="116" y="273"/>
                    <a:pt x="117" y="274"/>
                    <a:pt x="118" y="275"/>
                  </a:cubicBezTo>
                  <a:cubicBezTo>
                    <a:pt x="118" y="275"/>
                    <a:pt x="119" y="276"/>
                    <a:pt x="119" y="276"/>
                  </a:cubicBezTo>
                  <a:cubicBezTo>
                    <a:pt x="120" y="277"/>
                    <a:pt x="122" y="277"/>
                    <a:pt x="123" y="277"/>
                  </a:cubicBezTo>
                  <a:cubicBezTo>
                    <a:pt x="125" y="277"/>
                    <a:pt x="127" y="277"/>
                    <a:pt x="128" y="275"/>
                  </a:cubicBezTo>
                  <a:cubicBezTo>
                    <a:pt x="128" y="275"/>
                    <a:pt x="128" y="275"/>
                    <a:pt x="128" y="275"/>
                  </a:cubicBezTo>
                  <a:cubicBezTo>
                    <a:pt x="130" y="273"/>
                    <a:pt x="131" y="270"/>
                    <a:pt x="132" y="268"/>
                  </a:cubicBezTo>
                  <a:cubicBezTo>
                    <a:pt x="133" y="266"/>
                    <a:pt x="134" y="265"/>
                    <a:pt x="134" y="264"/>
                  </a:cubicBezTo>
                  <a:cubicBezTo>
                    <a:pt x="135" y="262"/>
                    <a:pt x="136" y="261"/>
                    <a:pt x="136" y="260"/>
                  </a:cubicBezTo>
                  <a:cubicBezTo>
                    <a:pt x="139" y="254"/>
                    <a:pt x="142" y="249"/>
                    <a:pt x="144" y="243"/>
                  </a:cubicBezTo>
                  <a:cubicBezTo>
                    <a:pt x="146" y="238"/>
                    <a:pt x="147" y="232"/>
                    <a:pt x="147" y="226"/>
                  </a:cubicBezTo>
                  <a:cubicBezTo>
                    <a:pt x="148" y="220"/>
                    <a:pt x="148" y="214"/>
                    <a:pt x="148" y="208"/>
                  </a:cubicBezTo>
                  <a:cubicBezTo>
                    <a:pt x="148" y="202"/>
                    <a:pt x="148" y="196"/>
                    <a:pt x="148" y="190"/>
                  </a:cubicBezTo>
                  <a:cubicBezTo>
                    <a:pt x="148" y="189"/>
                    <a:pt x="147" y="188"/>
                    <a:pt x="147" y="187"/>
                  </a:cubicBezTo>
                  <a:cubicBezTo>
                    <a:pt x="147" y="186"/>
                    <a:pt x="147" y="185"/>
                    <a:pt x="147" y="184"/>
                  </a:cubicBezTo>
                  <a:cubicBezTo>
                    <a:pt x="147" y="184"/>
                    <a:pt x="147" y="184"/>
                    <a:pt x="147" y="183"/>
                  </a:cubicBezTo>
                  <a:cubicBezTo>
                    <a:pt x="147" y="183"/>
                    <a:pt x="147" y="182"/>
                    <a:pt x="146" y="181"/>
                  </a:cubicBezTo>
                  <a:cubicBezTo>
                    <a:pt x="146" y="180"/>
                    <a:pt x="146" y="178"/>
                    <a:pt x="145" y="177"/>
                  </a:cubicBezTo>
                  <a:cubicBezTo>
                    <a:pt x="145" y="176"/>
                    <a:pt x="145" y="175"/>
                    <a:pt x="144" y="175"/>
                  </a:cubicBezTo>
                  <a:cubicBezTo>
                    <a:pt x="144" y="174"/>
                    <a:pt x="144" y="174"/>
                    <a:pt x="143" y="173"/>
                  </a:cubicBezTo>
                  <a:cubicBezTo>
                    <a:pt x="143" y="173"/>
                    <a:pt x="143" y="173"/>
                    <a:pt x="143" y="173"/>
                  </a:cubicBezTo>
                  <a:cubicBezTo>
                    <a:pt x="142" y="172"/>
                    <a:pt x="141" y="172"/>
                    <a:pt x="141" y="172"/>
                  </a:cubicBezTo>
                  <a:cubicBezTo>
                    <a:pt x="140" y="172"/>
                    <a:pt x="139" y="172"/>
                    <a:pt x="138" y="172"/>
                  </a:cubicBezTo>
                  <a:cubicBezTo>
                    <a:pt x="138" y="172"/>
                    <a:pt x="138" y="172"/>
                    <a:pt x="138" y="172"/>
                  </a:cubicBezTo>
                  <a:cubicBezTo>
                    <a:pt x="138" y="172"/>
                    <a:pt x="138" y="173"/>
                    <a:pt x="137" y="173"/>
                  </a:cubicBezTo>
                  <a:cubicBezTo>
                    <a:pt x="137" y="173"/>
                    <a:pt x="137" y="173"/>
                    <a:pt x="137" y="173"/>
                  </a:cubicBezTo>
                  <a:cubicBezTo>
                    <a:pt x="137" y="173"/>
                    <a:pt x="136" y="174"/>
                    <a:pt x="136" y="174"/>
                  </a:cubicBezTo>
                  <a:cubicBezTo>
                    <a:pt x="136" y="174"/>
                    <a:pt x="136" y="174"/>
                    <a:pt x="135" y="174"/>
                  </a:cubicBezTo>
                  <a:cubicBezTo>
                    <a:pt x="136" y="166"/>
                    <a:pt x="136" y="158"/>
                    <a:pt x="136" y="153"/>
                  </a:cubicBezTo>
                  <a:cubicBezTo>
                    <a:pt x="137" y="148"/>
                    <a:pt x="137" y="144"/>
                    <a:pt x="137" y="140"/>
                  </a:cubicBezTo>
                  <a:cubicBezTo>
                    <a:pt x="136" y="102"/>
                    <a:pt x="128" y="71"/>
                    <a:pt x="111" y="48"/>
                  </a:cubicBezTo>
                  <a:cubicBezTo>
                    <a:pt x="107" y="42"/>
                    <a:pt x="103" y="37"/>
                    <a:pt x="98" y="32"/>
                  </a:cubicBezTo>
                  <a:cubicBezTo>
                    <a:pt x="75" y="10"/>
                    <a:pt x="42" y="0"/>
                    <a:pt x="0" y="1"/>
                  </a:cubicBezTo>
                  <a:cubicBezTo>
                    <a:pt x="0" y="420"/>
                    <a:pt x="0" y="420"/>
                    <a:pt x="0" y="420"/>
                  </a:cubicBezTo>
                  <a:cubicBezTo>
                    <a:pt x="3" y="420"/>
                    <a:pt x="7" y="420"/>
                    <a:pt x="10" y="420"/>
                  </a:cubicBezTo>
                  <a:close/>
                </a:path>
              </a:pathLst>
            </a:custGeom>
            <a:solidFill>
              <a:srgbClr val="EAC6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4" name="Freeform 116"/>
            <p:cNvSpPr>
              <a:spLocks/>
            </p:cNvSpPr>
            <p:nvPr/>
          </p:nvSpPr>
          <p:spPr bwMode="auto">
            <a:xfrm>
              <a:off x="4947" y="2631"/>
              <a:ext cx="131" cy="260"/>
            </a:xfrm>
            <a:custGeom>
              <a:avLst/>
              <a:gdLst>
                <a:gd name="T0" fmla="*/ 88 w 88"/>
                <a:gd name="T1" fmla="*/ 107 h 176"/>
                <a:gd name="T2" fmla="*/ 45 w 88"/>
                <a:gd name="T3" fmla="*/ 0 h 176"/>
                <a:gd name="T4" fmla="*/ 25 w 88"/>
                <a:gd name="T5" fmla="*/ 25 h 176"/>
                <a:gd name="T6" fmla="*/ 1 w 88"/>
                <a:gd name="T7" fmla="*/ 100 h 176"/>
                <a:gd name="T8" fmla="*/ 6 w 88"/>
                <a:gd name="T9" fmla="*/ 176 h 176"/>
                <a:gd name="T10" fmla="*/ 88 w 88"/>
                <a:gd name="T11" fmla="*/ 107 h 176"/>
              </a:gdLst>
              <a:ahLst/>
              <a:cxnLst>
                <a:cxn ang="0">
                  <a:pos x="T0" y="T1"/>
                </a:cxn>
                <a:cxn ang="0">
                  <a:pos x="T2" y="T3"/>
                </a:cxn>
                <a:cxn ang="0">
                  <a:pos x="T4" y="T5"/>
                </a:cxn>
                <a:cxn ang="0">
                  <a:pos x="T6" y="T7"/>
                </a:cxn>
                <a:cxn ang="0">
                  <a:pos x="T8" y="T9"/>
                </a:cxn>
                <a:cxn ang="0">
                  <a:pos x="T10" y="T11"/>
                </a:cxn>
              </a:cxnLst>
              <a:rect l="0" t="0" r="r" b="b"/>
              <a:pathLst>
                <a:path w="88" h="176">
                  <a:moveTo>
                    <a:pt x="88" y="107"/>
                  </a:moveTo>
                  <a:cubicBezTo>
                    <a:pt x="82" y="62"/>
                    <a:pt x="69" y="21"/>
                    <a:pt x="45" y="0"/>
                  </a:cubicBezTo>
                  <a:cubicBezTo>
                    <a:pt x="45" y="0"/>
                    <a:pt x="34" y="12"/>
                    <a:pt x="25" y="25"/>
                  </a:cubicBezTo>
                  <a:cubicBezTo>
                    <a:pt x="18" y="35"/>
                    <a:pt x="0" y="66"/>
                    <a:pt x="1" y="100"/>
                  </a:cubicBezTo>
                  <a:cubicBezTo>
                    <a:pt x="1" y="113"/>
                    <a:pt x="3" y="146"/>
                    <a:pt x="6" y="176"/>
                  </a:cubicBezTo>
                  <a:cubicBezTo>
                    <a:pt x="36" y="157"/>
                    <a:pt x="64" y="134"/>
                    <a:pt x="88" y="107"/>
                  </a:cubicBezTo>
                  <a:close/>
                </a:path>
              </a:pathLst>
            </a:custGeom>
            <a:solidFill>
              <a:srgbClr val="2B5B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5" name="Freeform 117"/>
            <p:cNvSpPr>
              <a:spLocks/>
            </p:cNvSpPr>
            <p:nvPr/>
          </p:nvSpPr>
          <p:spPr bwMode="auto">
            <a:xfrm>
              <a:off x="4594" y="2715"/>
              <a:ext cx="362" cy="285"/>
            </a:xfrm>
            <a:custGeom>
              <a:avLst/>
              <a:gdLst>
                <a:gd name="T0" fmla="*/ 137 w 244"/>
                <a:gd name="T1" fmla="*/ 0 h 192"/>
                <a:gd name="T2" fmla="*/ 0 w 244"/>
                <a:gd name="T3" fmla="*/ 192 h 192"/>
                <a:gd name="T4" fmla="*/ 244 w 244"/>
                <a:gd name="T5" fmla="*/ 119 h 192"/>
                <a:gd name="T6" fmla="*/ 242 w 244"/>
                <a:gd name="T7" fmla="*/ 104 h 192"/>
                <a:gd name="T8" fmla="*/ 137 w 244"/>
                <a:gd name="T9" fmla="*/ 0 h 192"/>
              </a:gdLst>
              <a:ahLst/>
              <a:cxnLst>
                <a:cxn ang="0">
                  <a:pos x="T0" y="T1"/>
                </a:cxn>
                <a:cxn ang="0">
                  <a:pos x="T2" y="T3"/>
                </a:cxn>
                <a:cxn ang="0">
                  <a:pos x="T4" y="T5"/>
                </a:cxn>
                <a:cxn ang="0">
                  <a:pos x="T6" y="T7"/>
                </a:cxn>
                <a:cxn ang="0">
                  <a:pos x="T8" y="T9"/>
                </a:cxn>
              </a:cxnLst>
              <a:rect l="0" t="0" r="r" b="b"/>
              <a:pathLst>
                <a:path w="244" h="192">
                  <a:moveTo>
                    <a:pt x="137" y="0"/>
                  </a:moveTo>
                  <a:cubicBezTo>
                    <a:pt x="0" y="192"/>
                    <a:pt x="0" y="192"/>
                    <a:pt x="0" y="192"/>
                  </a:cubicBezTo>
                  <a:cubicBezTo>
                    <a:pt x="90" y="192"/>
                    <a:pt x="173" y="165"/>
                    <a:pt x="244" y="119"/>
                  </a:cubicBezTo>
                  <a:cubicBezTo>
                    <a:pt x="243" y="114"/>
                    <a:pt x="243" y="109"/>
                    <a:pt x="242" y="104"/>
                  </a:cubicBezTo>
                  <a:lnTo>
                    <a:pt x="137" y="0"/>
                  </a:lnTo>
                  <a:close/>
                </a:path>
              </a:pathLst>
            </a:custGeom>
            <a:solidFill>
              <a:srgbClr val="4071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6" name="Freeform 118"/>
            <p:cNvSpPr>
              <a:spLocks/>
            </p:cNvSpPr>
            <p:nvPr/>
          </p:nvSpPr>
          <p:spPr bwMode="auto">
            <a:xfrm>
              <a:off x="4594" y="30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4DC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7" name="Freeform 119"/>
            <p:cNvSpPr>
              <a:spLocks/>
            </p:cNvSpPr>
            <p:nvPr/>
          </p:nvSpPr>
          <p:spPr bwMode="auto">
            <a:xfrm>
              <a:off x="4772" y="2567"/>
              <a:ext cx="242" cy="302"/>
            </a:xfrm>
            <a:custGeom>
              <a:avLst/>
              <a:gdLst>
                <a:gd name="T0" fmla="*/ 17 w 163"/>
                <a:gd name="T1" fmla="*/ 100 h 204"/>
                <a:gd name="T2" fmla="*/ 122 w 163"/>
                <a:gd name="T3" fmla="*/ 204 h 204"/>
                <a:gd name="T4" fmla="*/ 121 w 163"/>
                <a:gd name="T5" fmla="*/ 190 h 204"/>
                <a:gd name="T6" fmla="*/ 121 w 163"/>
                <a:gd name="T7" fmla="*/ 188 h 204"/>
                <a:gd name="T8" fmla="*/ 121 w 163"/>
                <a:gd name="T9" fmla="*/ 178 h 204"/>
                <a:gd name="T10" fmla="*/ 120 w 163"/>
                <a:gd name="T11" fmla="*/ 170 h 204"/>
                <a:gd name="T12" fmla="*/ 120 w 163"/>
                <a:gd name="T13" fmla="*/ 168 h 204"/>
                <a:gd name="T14" fmla="*/ 120 w 163"/>
                <a:gd name="T15" fmla="*/ 164 h 204"/>
                <a:gd name="T16" fmla="*/ 119 w 163"/>
                <a:gd name="T17" fmla="*/ 143 h 204"/>
                <a:gd name="T18" fmla="*/ 143 w 163"/>
                <a:gd name="T19" fmla="*/ 68 h 204"/>
                <a:gd name="T20" fmla="*/ 163 w 163"/>
                <a:gd name="T21" fmla="*/ 43 h 204"/>
                <a:gd name="T22" fmla="*/ 58 w 163"/>
                <a:gd name="T23" fmla="*/ 0 h 204"/>
                <a:gd name="T24" fmla="*/ 0 w 163"/>
                <a:gd name="T25" fmla="*/ 50 h 204"/>
                <a:gd name="T26" fmla="*/ 24 w 163"/>
                <a:gd name="T27" fmla="*/ 90 h 204"/>
                <a:gd name="T28" fmla="*/ 17 w 163"/>
                <a:gd name="T29" fmla="*/ 10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3" h="204">
                  <a:moveTo>
                    <a:pt x="17" y="100"/>
                  </a:moveTo>
                  <a:cubicBezTo>
                    <a:pt x="122" y="204"/>
                    <a:pt x="122" y="204"/>
                    <a:pt x="122" y="204"/>
                  </a:cubicBezTo>
                  <a:cubicBezTo>
                    <a:pt x="122" y="199"/>
                    <a:pt x="122" y="195"/>
                    <a:pt x="121" y="190"/>
                  </a:cubicBezTo>
                  <a:cubicBezTo>
                    <a:pt x="121" y="189"/>
                    <a:pt x="121" y="189"/>
                    <a:pt x="121" y="188"/>
                  </a:cubicBezTo>
                  <a:cubicBezTo>
                    <a:pt x="121" y="185"/>
                    <a:pt x="121" y="181"/>
                    <a:pt x="121" y="178"/>
                  </a:cubicBezTo>
                  <a:cubicBezTo>
                    <a:pt x="120" y="176"/>
                    <a:pt x="120" y="173"/>
                    <a:pt x="120" y="170"/>
                  </a:cubicBezTo>
                  <a:cubicBezTo>
                    <a:pt x="120" y="169"/>
                    <a:pt x="120" y="169"/>
                    <a:pt x="120" y="168"/>
                  </a:cubicBezTo>
                  <a:cubicBezTo>
                    <a:pt x="120" y="167"/>
                    <a:pt x="120" y="165"/>
                    <a:pt x="120" y="164"/>
                  </a:cubicBezTo>
                  <a:cubicBezTo>
                    <a:pt x="119" y="155"/>
                    <a:pt x="119" y="148"/>
                    <a:pt x="119" y="143"/>
                  </a:cubicBezTo>
                  <a:cubicBezTo>
                    <a:pt x="118" y="109"/>
                    <a:pt x="136" y="78"/>
                    <a:pt x="143" y="68"/>
                  </a:cubicBezTo>
                  <a:cubicBezTo>
                    <a:pt x="152" y="55"/>
                    <a:pt x="163" y="43"/>
                    <a:pt x="163" y="43"/>
                  </a:cubicBezTo>
                  <a:cubicBezTo>
                    <a:pt x="58" y="0"/>
                    <a:pt x="58" y="0"/>
                    <a:pt x="58" y="0"/>
                  </a:cubicBezTo>
                  <a:cubicBezTo>
                    <a:pt x="0" y="50"/>
                    <a:pt x="0" y="50"/>
                    <a:pt x="0" y="50"/>
                  </a:cubicBezTo>
                  <a:cubicBezTo>
                    <a:pt x="24" y="90"/>
                    <a:pt x="24" y="90"/>
                    <a:pt x="24" y="90"/>
                  </a:cubicBezTo>
                  <a:lnTo>
                    <a:pt x="17" y="100"/>
                  </a:lnTo>
                  <a:close/>
                </a:path>
              </a:pathLst>
            </a:custGeom>
            <a:solidFill>
              <a:srgbClr val="3B6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8" name="Freeform 120"/>
            <p:cNvSpPr>
              <a:spLocks/>
            </p:cNvSpPr>
            <p:nvPr/>
          </p:nvSpPr>
          <p:spPr bwMode="auto">
            <a:xfrm>
              <a:off x="4947" y="2631"/>
              <a:ext cx="131" cy="253"/>
            </a:xfrm>
            <a:custGeom>
              <a:avLst/>
              <a:gdLst>
                <a:gd name="T0" fmla="*/ 88 w 88"/>
                <a:gd name="T1" fmla="*/ 107 h 171"/>
                <a:gd name="T2" fmla="*/ 45 w 88"/>
                <a:gd name="T3" fmla="*/ 0 h 171"/>
                <a:gd name="T4" fmla="*/ 25 w 88"/>
                <a:gd name="T5" fmla="*/ 25 h 171"/>
                <a:gd name="T6" fmla="*/ 1 w 88"/>
                <a:gd name="T7" fmla="*/ 100 h 171"/>
                <a:gd name="T8" fmla="*/ 4 w 88"/>
                <a:gd name="T9" fmla="*/ 161 h 171"/>
                <a:gd name="T10" fmla="*/ 14 w 88"/>
                <a:gd name="T11" fmla="*/ 171 h 171"/>
                <a:gd name="T12" fmla="*/ 88 w 88"/>
                <a:gd name="T13" fmla="*/ 107 h 171"/>
              </a:gdLst>
              <a:ahLst/>
              <a:cxnLst>
                <a:cxn ang="0">
                  <a:pos x="T0" y="T1"/>
                </a:cxn>
                <a:cxn ang="0">
                  <a:pos x="T2" y="T3"/>
                </a:cxn>
                <a:cxn ang="0">
                  <a:pos x="T4" y="T5"/>
                </a:cxn>
                <a:cxn ang="0">
                  <a:pos x="T6" y="T7"/>
                </a:cxn>
                <a:cxn ang="0">
                  <a:pos x="T8" y="T9"/>
                </a:cxn>
                <a:cxn ang="0">
                  <a:pos x="T10" y="T11"/>
                </a:cxn>
                <a:cxn ang="0">
                  <a:pos x="T12" y="T13"/>
                </a:cxn>
              </a:cxnLst>
              <a:rect l="0" t="0" r="r" b="b"/>
              <a:pathLst>
                <a:path w="88" h="171">
                  <a:moveTo>
                    <a:pt x="88" y="107"/>
                  </a:moveTo>
                  <a:cubicBezTo>
                    <a:pt x="82" y="62"/>
                    <a:pt x="69" y="21"/>
                    <a:pt x="45" y="0"/>
                  </a:cubicBezTo>
                  <a:cubicBezTo>
                    <a:pt x="45" y="0"/>
                    <a:pt x="34" y="12"/>
                    <a:pt x="25" y="25"/>
                  </a:cubicBezTo>
                  <a:cubicBezTo>
                    <a:pt x="18" y="35"/>
                    <a:pt x="0" y="66"/>
                    <a:pt x="1" y="100"/>
                  </a:cubicBezTo>
                  <a:cubicBezTo>
                    <a:pt x="1" y="111"/>
                    <a:pt x="2" y="135"/>
                    <a:pt x="4" y="161"/>
                  </a:cubicBezTo>
                  <a:cubicBezTo>
                    <a:pt x="14" y="171"/>
                    <a:pt x="14" y="171"/>
                    <a:pt x="14" y="171"/>
                  </a:cubicBezTo>
                  <a:cubicBezTo>
                    <a:pt x="41" y="152"/>
                    <a:pt x="66" y="131"/>
                    <a:pt x="88" y="107"/>
                  </a:cubicBezTo>
                  <a:close/>
                </a:path>
              </a:pathLst>
            </a:custGeom>
            <a:solidFill>
              <a:srgbClr val="2653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9" name="Rectangle 121"/>
            <p:cNvSpPr>
              <a:spLocks noChangeArrowheads="1"/>
            </p:cNvSpPr>
            <p:nvPr/>
          </p:nvSpPr>
          <p:spPr bwMode="auto">
            <a:xfrm>
              <a:off x="4594" y="3000"/>
              <a:ext cx="1" cy="1"/>
            </a:xfrm>
            <a:prstGeom prst="rect">
              <a:avLst/>
            </a:prstGeom>
            <a:solidFill>
              <a:srgbClr val="D40C1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0" name="Freeform 122"/>
            <p:cNvSpPr>
              <a:spLocks/>
            </p:cNvSpPr>
            <p:nvPr/>
          </p:nvSpPr>
          <p:spPr bwMode="auto">
            <a:xfrm>
              <a:off x="4594" y="2544"/>
              <a:ext cx="61" cy="456"/>
            </a:xfrm>
            <a:custGeom>
              <a:avLst/>
              <a:gdLst>
                <a:gd name="T0" fmla="*/ 31 w 61"/>
                <a:gd name="T1" fmla="*/ 93 h 456"/>
                <a:gd name="T2" fmla="*/ 53 w 61"/>
                <a:gd name="T3" fmla="*/ 51 h 456"/>
                <a:gd name="T4" fmla="*/ 0 w 61"/>
                <a:gd name="T5" fmla="*/ 0 h 456"/>
                <a:gd name="T6" fmla="*/ 0 w 61"/>
                <a:gd name="T7" fmla="*/ 456 h 456"/>
                <a:gd name="T8" fmla="*/ 0 w 61"/>
                <a:gd name="T9" fmla="*/ 456 h 456"/>
                <a:gd name="T10" fmla="*/ 61 w 61"/>
                <a:gd name="T11" fmla="*/ 266 h 456"/>
                <a:gd name="T12" fmla="*/ 31 w 61"/>
                <a:gd name="T13" fmla="*/ 93 h 456"/>
              </a:gdLst>
              <a:ahLst/>
              <a:cxnLst>
                <a:cxn ang="0">
                  <a:pos x="T0" y="T1"/>
                </a:cxn>
                <a:cxn ang="0">
                  <a:pos x="T2" y="T3"/>
                </a:cxn>
                <a:cxn ang="0">
                  <a:pos x="T4" y="T5"/>
                </a:cxn>
                <a:cxn ang="0">
                  <a:pos x="T6" y="T7"/>
                </a:cxn>
                <a:cxn ang="0">
                  <a:pos x="T8" y="T9"/>
                </a:cxn>
                <a:cxn ang="0">
                  <a:pos x="T10" y="T11"/>
                </a:cxn>
                <a:cxn ang="0">
                  <a:pos x="T12" y="T13"/>
                </a:cxn>
              </a:cxnLst>
              <a:rect l="0" t="0" r="r" b="b"/>
              <a:pathLst>
                <a:path w="61" h="456">
                  <a:moveTo>
                    <a:pt x="31" y="93"/>
                  </a:moveTo>
                  <a:lnTo>
                    <a:pt x="53" y="51"/>
                  </a:lnTo>
                  <a:lnTo>
                    <a:pt x="0" y="0"/>
                  </a:lnTo>
                  <a:lnTo>
                    <a:pt x="0" y="456"/>
                  </a:lnTo>
                  <a:lnTo>
                    <a:pt x="0" y="456"/>
                  </a:lnTo>
                  <a:lnTo>
                    <a:pt x="61" y="266"/>
                  </a:lnTo>
                  <a:lnTo>
                    <a:pt x="31" y="93"/>
                  </a:lnTo>
                  <a:close/>
                </a:path>
              </a:pathLst>
            </a:custGeom>
            <a:solidFill>
              <a:srgbClr val="FF6E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1" name="Rectangle 123"/>
            <p:cNvSpPr>
              <a:spLocks noChangeArrowheads="1"/>
            </p:cNvSpPr>
            <p:nvPr/>
          </p:nvSpPr>
          <p:spPr bwMode="auto">
            <a:xfrm>
              <a:off x="4594" y="3000"/>
              <a:ext cx="1" cy="1"/>
            </a:xfrm>
            <a:prstGeom prst="rect">
              <a:avLst/>
            </a:prstGeom>
            <a:solidFill>
              <a:srgbClr val="2B5B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2" name="Freeform 124"/>
            <p:cNvSpPr>
              <a:spLocks/>
            </p:cNvSpPr>
            <p:nvPr/>
          </p:nvSpPr>
          <p:spPr bwMode="auto">
            <a:xfrm>
              <a:off x="4594" y="2631"/>
              <a:ext cx="203" cy="369"/>
            </a:xfrm>
            <a:custGeom>
              <a:avLst/>
              <a:gdLst>
                <a:gd name="T0" fmla="*/ 119 w 203"/>
                <a:gd name="T1" fmla="*/ 0 h 369"/>
                <a:gd name="T2" fmla="*/ 61 w 203"/>
                <a:gd name="T3" fmla="*/ 179 h 369"/>
                <a:gd name="T4" fmla="*/ 0 w 203"/>
                <a:gd name="T5" fmla="*/ 369 h 369"/>
                <a:gd name="T6" fmla="*/ 0 w 203"/>
                <a:gd name="T7" fmla="*/ 369 h 369"/>
                <a:gd name="T8" fmla="*/ 203 w 203"/>
                <a:gd name="T9" fmla="*/ 84 h 369"/>
                <a:gd name="T10" fmla="*/ 119 w 203"/>
                <a:gd name="T11" fmla="*/ 0 h 369"/>
              </a:gdLst>
              <a:ahLst/>
              <a:cxnLst>
                <a:cxn ang="0">
                  <a:pos x="T0" y="T1"/>
                </a:cxn>
                <a:cxn ang="0">
                  <a:pos x="T2" y="T3"/>
                </a:cxn>
                <a:cxn ang="0">
                  <a:pos x="T4" y="T5"/>
                </a:cxn>
                <a:cxn ang="0">
                  <a:pos x="T6" y="T7"/>
                </a:cxn>
                <a:cxn ang="0">
                  <a:pos x="T8" y="T9"/>
                </a:cxn>
                <a:cxn ang="0">
                  <a:pos x="T10" y="T11"/>
                </a:cxn>
              </a:cxnLst>
              <a:rect l="0" t="0" r="r" b="b"/>
              <a:pathLst>
                <a:path w="203" h="369">
                  <a:moveTo>
                    <a:pt x="119" y="0"/>
                  </a:moveTo>
                  <a:lnTo>
                    <a:pt x="61" y="179"/>
                  </a:lnTo>
                  <a:lnTo>
                    <a:pt x="0" y="369"/>
                  </a:lnTo>
                  <a:lnTo>
                    <a:pt x="0" y="369"/>
                  </a:lnTo>
                  <a:lnTo>
                    <a:pt x="203" y="84"/>
                  </a:lnTo>
                  <a:lnTo>
                    <a:pt x="119" y="0"/>
                  </a:lnTo>
                  <a:close/>
                </a:path>
              </a:pathLst>
            </a:custGeom>
            <a:solidFill>
              <a:srgbClr val="2B5B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3" name="Freeform 125"/>
            <p:cNvSpPr>
              <a:spLocks/>
            </p:cNvSpPr>
            <p:nvPr/>
          </p:nvSpPr>
          <p:spPr bwMode="auto">
            <a:xfrm>
              <a:off x="4713" y="2520"/>
              <a:ext cx="148" cy="195"/>
            </a:xfrm>
            <a:custGeom>
              <a:avLst/>
              <a:gdLst>
                <a:gd name="T0" fmla="*/ 57 w 100"/>
                <a:gd name="T1" fmla="*/ 132 h 132"/>
                <a:gd name="T2" fmla="*/ 64 w 100"/>
                <a:gd name="T3" fmla="*/ 122 h 132"/>
                <a:gd name="T4" fmla="*/ 40 w 100"/>
                <a:gd name="T5" fmla="*/ 82 h 132"/>
                <a:gd name="T6" fmla="*/ 98 w 100"/>
                <a:gd name="T7" fmla="*/ 32 h 132"/>
                <a:gd name="T8" fmla="*/ 100 w 100"/>
                <a:gd name="T9" fmla="*/ 31 h 132"/>
                <a:gd name="T10" fmla="*/ 51 w 100"/>
                <a:gd name="T11" fmla="*/ 6 h 132"/>
                <a:gd name="T12" fmla="*/ 24 w 100"/>
                <a:gd name="T13" fmla="*/ 0 h 132"/>
                <a:gd name="T14" fmla="*/ 22 w 100"/>
                <a:gd name="T15" fmla="*/ 5 h 132"/>
                <a:gd name="T16" fmla="*/ 0 w 100"/>
                <a:gd name="T17" fmla="*/ 75 h 132"/>
                <a:gd name="T18" fmla="*/ 57 w 100"/>
                <a:gd name="T19"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132">
                  <a:moveTo>
                    <a:pt x="57" y="132"/>
                  </a:moveTo>
                  <a:cubicBezTo>
                    <a:pt x="64" y="122"/>
                    <a:pt x="64" y="122"/>
                    <a:pt x="64" y="122"/>
                  </a:cubicBezTo>
                  <a:cubicBezTo>
                    <a:pt x="40" y="82"/>
                    <a:pt x="40" y="82"/>
                    <a:pt x="40" y="82"/>
                  </a:cubicBezTo>
                  <a:cubicBezTo>
                    <a:pt x="98" y="32"/>
                    <a:pt x="98" y="32"/>
                    <a:pt x="98" y="32"/>
                  </a:cubicBezTo>
                  <a:cubicBezTo>
                    <a:pt x="100" y="31"/>
                    <a:pt x="100" y="31"/>
                    <a:pt x="100" y="31"/>
                  </a:cubicBezTo>
                  <a:cubicBezTo>
                    <a:pt x="100" y="31"/>
                    <a:pt x="68" y="11"/>
                    <a:pt x="51" y="6"/>
                  </a:cubicBezTo>
                  <a:cubicBezTo>
                    <a:pt x="33" y="1"/>
                    <a:pt x="24" y="0"/>
                    <a:pt x="24" y="0"/>
                  </a:cubicBezTo>
                  <a:cubicBezTo>
                    <a:pt x="22" y="5"/>
                    <a:pt x="22" y="5"/>
                    <a:pt x="22" y="5"/>
                  </a:cubicBezTo>
                  <a:cubicBezTo>
                    <a:pt x="0" y="75"/>
                    <a:pt x="0" y="75"/>
                    <a:pt x="0" y="75"/>
                  </a:cubicBezTo>
                  <a:cubicBezTo>
                    <a:pt x="57" y="132"/>
                    <a:pt x="57" y="132"/>
                    <a:pt x="57" y="132"/>
                  </a:cubicBezTo>
                  <a:close/>
                </a:path>
              </a:pathLst>
            </a:custGeom>
            <a:solidFill>
              <a:srgbClr val="2653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4" name="Line 126"/>
            <p:cNvSpPr>
              <a:spLocks noChangeShapeType="1"/>
            </p:cNvSpPr>
            <p:nvPr/>
          </p:nvSpPr>
          <p:spPr bwMode="auto">
            <a:xfrm>
              <a:off x="4854" y="2566"/>
              <a:ext cx="0" cy="0"/>
            </a:xfrm>
            <a:prstGeom prst="line">
              <a:avLst/>
            </a:prstGeom>
            <a:noFill/>
            <a:ln w="952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55" name="Freeform 127"/>
            <p:cNvSpPr>
              <a:spLocks/>
            </p:cNvSpPr>
            <p:nvPr/>
          </p:nvSpPr>
          <p:spPr bwMode="auto">
            <a:xfrm>
              <a:off x="4613" y="2478"/>
              <a:ext cx="135" cy="135"/>
            </a:xfrm>
            <a:custGeom>
              <a:avLst/>
              <a:gdLst>
                <a:gd name="T0" fmla="*/ 119 w 135"/>
                <a:gd name="T1" fmla="*/ 91 h 135"/>
                <a:gd name="T2" fmla="*/ 135 w 135"/>
                <a:gd name="T3" fmla="*/ 42 h 135"/>
                <a:gd name="T4" fmla="*/ 119 w 135"/>
                <a:gd name="T5" fmla="*/ 0 h 135"/>
                <a:gd name="T6" fmla="*/ 0 w 135"/>
                <a:gd name="T7" fmla="*/ 57 h 135"/>
                <a:gd name="T8" fmla="*/ 81 w 135"/>
                <a:gd name="T9" fmla="*/ 135 h 135"/>
                <a:gd name="T10" fmla="*/ 119 w 135"/>
                <a:gd name="T11" fmla="*/ 91 h 135"/>
              </a:gdLst>
              <a:ahLst/>
              <a:cxnLst>
                <a:cxn ang="0">
                  <a:pos x="T0" y="T1"/>
                </a:cxn>
                <a:cxn ang="0">
                  <a:pos x="T2" y="T3"/>
                </a:cxn>
                <a:cxn ang="0">
                  <a:pos x="T4" y="T5"/>
                </a:cxn>
                <a:cxn ang="0">
                  <a:pos x="T6" y="T7"/>
                </a:cxn>
                <a:cxn ang="0">
                  <a:pos x="T8" y="T9"/>
                </a:cxn>
                <a:cxn ang="0">
                  <a:pos x="T10" y="T11"/>
                </a:cxn>
              </a:cxnLst>
              <a:rect l="0" t="0" r="r" b="b"/>
              <a:pathLst>
                <a:path w="135" h="135">
                  <a:moveTo>
                    <a:pt x="119" y="91"/>
                  </a:moveTo>
                  <a:lnTo>
                    <a:pt x="135" y="42"/>
                  </a:lnTo>
                  <a:lnTo>
                    <a:pt x="119" y="0"/>
                  </a:lnTo>
                  <a:lnTo>
                    <a:pt x="0" y="57"/>
                  </a:lnTo>
                  <a:lnTo>
                    <a:pt x="81" y="135"/>
                  </a:lnTo>
                  <a:lnTo>
                    <a:pt x="119" y="91"/>
                  </a:lnTo>
                  <a:close/>
                </a:path>
              </a:pathLst>
            </a:custGeom>
            <a:solidFill>
              <a:srgbClr val="DF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6" name="Freeform 128"/>
            <p:cNvSpPr>
              <a:spLocks/>
            </p:cNvSpPr>
            <p:nvPr/>
          </p:nvSpPr>
          <p:spPr bwMode="auto">
            <a:xfrm>
              <a:off x="4594" y="2535"/>
              <a:ext cx="100" cy="93"/>
            </a:xfrm>
            <a:custGeom>
              <a:avLst/>
              <a:gdLst>
                <a:gd name="T0" fmla="*/ 88 w 100"/>
                <a:gd name="T1" fmla="*/ 93 h 93"/>
                <a:gd name="T2" fmla="*/ 100 w 100"/>
                <a:gd name="T3" fmla="*/ 78 h 93"/>
                <a:gd name="T4" fmla="*/ 19 w 100"/>
                <a:gd name="T5" fmla="*/ 0 h 93"/>
                <a:gd name="T6" fmla="*/ 0 w 100"/>
                <a:gd name="T7" fmla="*/ 9 h 93"/>
                <a:gd name="T8" fmla="*/ 53 w 100"/>
                <a:gd name="T9" fmla="*/ 60 h 93"/>
                <a:gd name="T10" fmla="*/ 88 w 100"/>
                <a:gd name="T11" fmla="*/ 93 h 93"/>
              </a:gdLst>
              <a:ahLst/>
              <a:cxnLst>
                <a:cxn ang="0">
                  <a:pos x="T0" y="T1"/>
                </a:cxn>
                <a:cxn ang="0">
                  <a:pos x="T2" y="T3"/>
                </a:cxn>
                <a:cxn ang="0">
                  <a:pos x="T4" y="T5"/>
                </a:cxn>
                <a:cxn ang="0">
                  <a:pos x="T6" y="T7"/>
                </a:cxn>
                <a:cxn ang="0">
                  <a:pos x="T8" y="T9"/>
                </a:cxn>
                <a:cxn ang="0">
                  <a:pos x="T10" y="T11"/>
                </a:cxn>
              </a:cxnLst>
              <a:rect l="0" t="0" r="r" b="b"/>
              <a:pathLst>
                <a:path w="100" h="93">
                  <a:moveTo>
                    <a:pt x="88" y="93"/>
                  </a:moveTo>
                  <a:lnTo>
                    <a:pt x="100" y="78"/>
                  </a:lnTo>
                  <a:lnTo>
                    <a:pt x="19" y="0"/>
                  </a:lnTo>
                  <a:lnTo>
                    <a:pt x="0" y="9"/>
                  </a:lnTo>
                  <a:lnTo>
                    <a:pt x="53" y="60"/>
                  </a:lnTo>
                  <a:lnTo>
                    <a:pt x="88" y="93"/>
                  </a:lnTo>
                  <a:close/>
                </a:path>
              </a:pathLst>
            </a:custGeom>
            <a:solidFill>
              <a:srgbClr val="EE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7" name="Freeform 129"/>
            <p:cNvSpPr>
              <a:spLocks/>
            </p:cNvSpPr>
            <p:nvPr/>
          </p:nvSpPr>
          <p:spPr bwMode="auto">
            <a:xfrm>
              <a:off x="4694" y="2520"/>
              <a:ext cx="54" cy="111"/>
            </a:xfrm>
            <a:custGeom>
              <a:avLst/>
              <a:gdLst>
                <a:gd name="T0" fmla="*/ 54 w 54"/>
                <a:gd name="T1" fmla="*/ 0 h 111"/>
                <a:gd name="T2" fmla="*/ 38 w 54"/>
                <a:gd name="T3" fmla="*/ 49 h 111"/>
                <a:gd name="T4" fmla="*/ 0 w 54"/>
                <a:gd name="T5" fmla="*/ 93 h 111"/>
                <a:gd name="T6" fmla="*/ 19 w 54"/>
                <a:gd name="T7" fmla="*/ 111 h 111"/>
                <a:gd name="T8" fmla="*/ 54 w 54"/>
                <a:gd name="T9" fmla="*/ 0 h 111"/>
              </a:gdLst>
              <a:ahLst/>
              <a:cxnLst>
                <a:cxn ang="0">
                  <a:pos x="T0" y="T1"/>
                </a:cxn>
                <a:cxn ang="0">
                  <a:pos x="T2" y="T3"/>
                </a:cxn>
                <a:cxn ang="0">
                  <a:pos x="T4" y="T5"/>
                </a:cxn>
                <a:cxn ang="0">
                  <a:pos x="T6" y="T7"/>
                </a:cxn>
                <a:cxn ang="0">
                  <a:pos x="T8" y="T9"/>
                </a:cxn>
              </a:cxnLst>
              <a:rect l="0" t="0" r="r" b="b"/>
              <a:pathLst>
                <a:path w="54" h="111">
                  <a:moveTo>
                    <a:pt x="54" y="0"/>
                  </a:moveTo>
                  <a:lnTo>
                    <a:pt x="38" y="49"/>
                  </a:lnTo>
                  <a:lnTo>
                    <a:pt x="0" y="93"/>
                  </a:lnTo>
                  <a:lnTo>
                    <a:pt x="19" y="111"/>
                  </a:lnTo>
                  <a:lnTo>
                    <a:pt x="54" y="0"/>
                  </a:lnTo>
                  <a:close/>
                </a:path>
              </a:pathLst>
            </a:custGeom>
            <a:solidFill>
              <a:srgbClr val="BAC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8" name="Freeform 130"/>
            <p:cNvSpPr>
              <a:spLocks/>
            </p:cNvSpPr>
            <p:nvPr/>
          </p:nvSpPr>
          <p:spPr bwMode="auto">
            <a:xfrm>
              <a:off x="4625" y="2595"/>
              <a:ext cx="88" cy="215"/>
            </a:xfrm>
            <a:custGeom>
              <a:avLst/>
              <a:gdLst>
                <a:gd name="T0" fmla="*/ 88 w 88"/>
                <a:gd name="T1" fmla="*/ 36 h 215"/>
                <a:gd name="T2" fmla="*/ 69 w 88"/>
                <a:gd name="T3" fmla="*/ 18 h 215"/>
                <a:gd name="T4" fmla="*/ 57 w 88"/>
                <a:gd name="T5" fmla="*/ 33 h 215"/>
                <a:gd name="T6" fmla="*/ 22 w 88"/>
                <a:gd name="T7" fmla="*/ 0 h 215"/>
                <a:gd name="T8" fmla="*/ 0 w 88"/>
                <a:gd name="T9" fmla="*/ 42 h 215"/>
                <a:gd name="T10" fmla="*/ 30 w 88"/>
                <a:gd name="T11" fmla="*/ 215 h 215"/>
                <a:gd name="T12" fmla="*/ 88 w 88"/>
                <a:gd name="T13" fmla="*/ 36 h 215"/>
              </a:gdLst>
              <a:ahLst/>
              <a:cxnLst>
                <a:cxn ang="0">
                  <a:pos x="T0" y="T1"/>
                </a:cxn>
                <a:cxn ang="0">
                  <a:pos x="T2" y="T3"/>
                </a:cxn>
                <a:cxn ang="0">
                  <a:pos x="T4" y="T5"/>
                </a:cxn>
                <a:cxn ang="0">
                  <a:pos x="T6" y="T7"/>
                </a:cxn>
                <a:cxn ang="0">
                  <a:pos x="T8" y="T9"/>
                </a:cxn>
                <a:cxn ang="0">
                  <a:pos x="T10" y="T11"/>
                </a:cxn>
                <a:cxn ang="0">
                  <a:pos x="T12" y="T13"/>
                </a:cxn>
              </a:cxnLst>
              <a:rect l="0" t="0" r="r" b="b"/>
              <a:pathLst>
                <a:path w="88" h="215">
                  <a:moveTo>
                    <a:pt x="88" y="36"/>
                  </a:moveTo>
                  <a:lnTo>
                    <a:pt x="69" y="18"/>
                  </a:lnTo>
                  <a:lnTo>
                    <a:pt x="57" y="33"/>
                  </a:lnTo>
                  <a:lnTo>
                    <a:pt x="22" y="0"/>
                  </a:lnTo>
                  <a:lnTo>
                    <a:pt x="0" y="42"/>
                  </a:lnTo>
                  <a:lnTo>
                    <a:pt x="30" y="215"/>
                  </a:lnTo>
                  <a:lnTo>
                    <a:pt x="88" y="36"/>
                  </a:lnTo>
                  <a:close/>
                </a:path>
              </a:pathLst>
            </a:custGeom>
            <a:solidFill>
              <a:srgbClr val="C7D5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9" name="Freeform 131"/>
            <p:cNvSpPr>
              <a:spLocks/>
            </p:cNvSpPr>
            <p:nvPr/>
          </p:nvSpPr>
          <p:spPr bwMode="auto">
            <a:xfrm>
              <a:off x="4172" y="2567"/>
              <a:ext cx="422" cy="433"/>
            </a:xfrm>
            <a:custGeom>
              <a:avLst/>
              <a:gdLst>
                <a:gd name="T0" fmla="*/ 147 w 284"/>
                <a:gd name="T1" fmla="*/ 100 h 292"/>
                <a:gd name="T2" fmla="*/ 139 w 284"/>
                <a:gd name="T3" fmla="*/ 90 h 292"/>
                <a:gd name="T4" fmla="*/ 163 w 284"/>
                <a:gd name="T5" fmla="*/ 50 h 292"/>
                <a:gd name="T6" fmla="*/ 105 w 284"/>
                <a:gd name="T7" fmla="*/ 0 h 292"/>
                <a:gd name="T8" fmla="*/ 0 w 284"/>
                <a:gd name="T9" fmla="*/ 43 h 292"/>
                <a:gd name="T10" fmla="*/ 20 w 284"/>
                <a:gd name="T11" fmla="*/ 68 h 292"/>
                <a:gd name="T12" fmla="*/ 45 w 284"/>
                <a:gd name="T13" fmla="*/ 143 h 292"/>
                <a:gd name="T14" fmla="*/ 44 w 284"/>
                <a:gd name="T15" fmla="*/ 164 h 292"/>
                <a:gd name="T16" fmla="*/ 44 w 284"/>
                <a:gd name="T17" fmla="*/ 168 h 292"/>
                <a:gd name="T18" fmla="*/ 44 w 284"/>
                <a:gd name="T19" fmla="*/ 170 h 292"/>
                <a:gd name="T20" fmla="*/ 43 w 284"/>
                <a:gd name="T21" fmla="*/ 178 h 292"/>
                <a:gd name="T22" fmla="*/ 42 w 284"/>
                <a:gd name="T23" fmla="*/ 188 h 292"/>
                <a:gd name="T24" fmla="*/ 42 w 284"/>
                <a:gd name="T25" fmla="*/ 190 h 292"/>
                <a:gd name="T26" fmla="*/ 41 w 284"/>
                <a:gd name="T27" fmla="*/ 204 h 292"/>
                <a:gd name="T28" fmla="*/ 40 w 284"/>
                <a:gd name="T29" fmla="*/ 219 h 292"/>
                <a:gd name="T30" fmla="*/ 284 w 284"/>
                <a:gd name="T31" fmla="*/ 292 h 292"/>
                <a:gd name="T32" fmla="*/ 284 w 284"/>
                <a:gd name="T33" fmla="*/ 292 h 292"/>
                <a:gd name="T34" fmla="*/ 147 w 284"/>
                <a:gd name="T35" fmla="*/ 10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4" h="292">
                  <a:moveTo>
                    <a:pt x="147" y="100"/>
                  </a:moveTo>
                  <a:cubicBezTo>
                    <a:pt x="139" y="90"/>
                    <a:pt x="139" y="90"/>
                    <a:pt x="139" y="90"/>
                  </a:cubicBezTo>
                  <a:cubicBezTo>
                    <a:pt x="163" y="50"/>
                    <a:pt x="163" y="50"/>
                    <a:pt x="163" y="50"/>
                  </a:cubicBezTo>
                  <a:cubicBezTo>
                    <a:pt x="105" y="0"/>
                    <a:pt x="105" y="0"/>
                    <a:pt x="105" y="0"/>
                  </a:cubicBezTo>
                  <a:cubicBezTo>
                    <a:pt x="0" y="43"/>
                    <a:pt x="0" y="43"/>
                    <a:pt x="0" y="43"/>
                  </a:cubicBezTo>
                  <a:cubicBezTo>
                    <a:pt x="0" y="43"/>
                    <a:pt x="12" y="55"/>
                    <a:pt x="20" y="68"/>
                  </a:cubicBezTo>
                  <a:cubicBezTo>
                    <a:pt x="27" y="78"/>
                    <a:pt x="45" y="109"/>
                    <a:pt x="45" y="143"/>
                  </a:cubicBezTo>
                  <a:cubicBezTo>
                    <a:pt x="45" y="148"/>
                    <a:pt x="44" y="155"/>
                    <a:pt x="44" y="164"/>
                  </a:cubicBezTo>
                  <a:cubicBezTo>
                    <a:pt x="44" y="165"/>
                    <a:pt x="44" y="167"/>
                    <a:pt x="44" y="168"/>
                  </a:cubicBezTo>
                  <a:cubicBezTo>
                    <a:pt x="44" y="169"/>
                    <a:pt x="44" y="169"/>
                    <a:pt x="44" y="170"/>
                  </a:cubicBezTo>
                  <a:cubicBezTo>
                    <a:pt x="43" y="173"/>
                    <a:pt x="43" y="176"/>
                    <a:pt x="43" y="178"/>
                  </a:cubicBezTo>
                  <a:cubicBezTo>
                    <a:pt x="43" y="181"/>
                    <a:pt x="43" y="184"/>
                    <a:pt x="42" y="188"/>
                  </a:cubicBezTo>
                  <a:cubicBezTo>
                    <a:pt x="42" y="189"/>
                    <a:pt x="42" y="189"/>
                    <a:pt x="42" y="190"/>
                  </a:cubicBezTo>
                  <a:cubicBezTo>
                    <a:pt x="42" y="195"/>
                    <a:pt x="41" y="199"/>
                    <a:pt x="41" y="204"/>
                  </a:cubicBezTo>
                  <a:cubicBezTo>
                    <a:pt x="41" y="209"/>
                    <a:pt x="40" y="214"/>
                    <a:pt x="40" y="219"/>
                  </a:cubicBezTo>
                  <a:cubicBezTo>
                    <a:pt x="110" y="265"/>
                    <a:pt x="194" y="292"/>
                    <a:pt x="284" y="292"/>
                  </a:cubicBezTo>
                  <a:cubicBezTo>
                    <a:pt x="284" y="292"/>
                    <a:pt x="284" y="292"/>
                    <a:pt x="284" y="292"/>
                  </a:cubicBezTo>
                  <a:lnTo>
                    <a:pt x="147" y="100"/>
                  </a:lnTo>
                  <a:close/>
                </a:path>
              </a:pathLst>
            </a:custGeom>
            <a:solidFill>
              <a:srgbClr val="4071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0" name="Freeform 132"/>
            <p:cNvSpPr>
              <a:spLocks/>
            </p:cNvSpPr>
            <p:nvPr/>
          </p:nvSpPr>
          <p:spPr bwMode="auto">
            <a:xfrm>
              <a:off x="4109" y="2631"/>
              <a:ext cx="130" cy="260"/>
            </a:xfrm>
            <a:custGeom>
              <a:avLst/>
              <a:gdLst>
                <a:gd name="T0" fmla="*/ 86 w 88"/>
                <a:gd name="T1" fmla="*/ 138 h 176"/>
                <a:gd name="T2" fmla="*/ 86 w 88"/>
                <a:gd name="T3" fmla="*/ 133 h 176"/>
                <a:gd name="T4" fmla="*/ 86 w 88"/>
                <a:gd name="T5" fmla="*/ 133 h 176"/>
                <a:gd name="T6" fmla="*/ 86 w 88"/>
                <a:gd name="T7" fmla="*/ 129 h 176"/>
                <a:gd name="T8" fmla="*/ 86 w 88"/>
                <a:gd name="T9" fmla="*/ 129 h 176"/>
                <a:gd name="T10" fmla="*/ 87 w 88"/>
                <a:gd name="T11" fmla="*/ 125 h 176"/>
                <a:gd name="T12" fmla="*/ 87 w 88"/>
                <a:gd name="T13" fmla="*/ 125 h 176"/>
                <a:gd name="T14" fmla="*/ 87 w 88"/>
                <a:gd name="T15" fmla="*/ 121 h 176"/>
                <a:gd name="T16" fmla="*/ 87 w 88"/>
                <a:gd name="T17" fmla="*/ 121 h 176"/>
                <a:gd name="T18" fmla="*/ 87 w 88"/>
                <a:gd name="T19" fmla="*/ 118 h 176"/>
                <a:gd name="T20" fmla="*/ 87 w 88"/>
                <a:gd name="T21" fmla="*/ 117 h 176"/>
                <a:gd name="T22" fmla="*/ 87 w 88"/>
                <a:gd name="T23" fmla="*/ 114 h 176"/>
                <a:gd name="T24" fmla="*/ 87 w 88"/>
                <a:gd name="T25" fmla="*/ 113 h 176"/>
                <a:gd name="T26" fmla="*/ 87 w 88"/>
                <a:gd name="T27" fmla="*/ 111 h 176"/>
                <a:gd name="T28" fmla="*/ 87 w 88"/>
                <a:gd name="T29" fmla="*/ 110 h 176"/>
                <a:gd name="T30" fmla="*/ 88 w 88"/>
                <a:gd name="T31" fmla="*/ 108 h 176"/>
                <a:gd name="T32" fmla="*/ 88 w 88"/>
                <a:gd name="T33" fmla="*/ 107 h 176"/>
                <a:gd name="T34" fmla="*/ 88 w 88"/>
                <a:gd name="T35" fmla="*/ 105 h 176"/>
                <a:gd name="T36" fmla="*/ 88 w 88"/>
                <a:gd name="T37" fmla="*/ 105 h 176"/>
                <a:gd name="T38" fmla="*/ 88 w 88"/>
                <a:gd name="T39" fmla="*/ 102 h 176"/>
                <a:gd name="T40" fmla="*/ 88 w 88"/>
                <a:gd name="T41" fmla="*/ 102 h 176"/>
                <a:gd name="T42" fmla="*/ 88 w 88"/>
                <a:gd name="T43" fmla="*/ 100 h 176"/>
                <a:gd name="T44" fmla="*/ 63 w 88"/>
                <a:gd name="T45" fmla="*/ 25 h 176"/>
                <a:gd name="T46" fmla="*/ 43 w 88"/>
                <a:gd name="T47" fmla="*/ 0 h 176"/>
                <a:gd name="T48" fmla="*/ 0 w 88"/>
                <a:gd name="T49" fmla="*/ 107 h 176"/>
                <a:gd name="T50" fmla="*/ 83 w 88"/>
                <a:gd name="T51" fmla="*/ 176 h 176"/>
                <a:gd name="T52" fmla="*/ 86 w 88"/>
                <a:gd name="T53" fmla="*/ 138 h 176"/>
                <a:gd name="T54" fmla="*/ 86 w 88"/>
                <a:gd name="T55" fmla="*/ 13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8" h="176">
                  <a:moveTo>
                    <a:pt x="86" y="138"/>
                  </a:moveTo>
                  <a:cubicBezTo>
                    <a:pt x="86" y="136"/>
                    <a:pt x="86" y="135"/>
                    <a:pt x="86" y="133"/>
                  </a:cubicBezTo>
                  <a:cubicBezTo>
                    <a:pt x="86" y="133"/>
                    <a:pt x="86" y="133"/>
                    <a:pt x="86" y="133"/>
                  </a:cubicBezTo>
                  <a:cubicBezTo>
                    <a:pt x="86" y="132"/>
                    <a:pt x="86" y="131"/>
                    <a:pt x="86" y="129"/>
                  </a:cubicBezTo>
                  <a:cubicBezTo>
                    <a:pt x="86" y="129"/>
                    <a:pt x="86" y="129"/>
                    <a:pt x="86" y="129"/>
                  </a:cubicBezTo>
                  <a:cubicBezTo>
                    <a:pt x="86" y="128"/>
                    <a:pt x="87" y="126"/>
                    <a:pt x="87" y="125"/>
                  </a:cubicBezTo>
                  <a:cubicBezTo>
                    <a:pt x="87" y="125"/>
                    <a:pt x="87" y="125"/>
                    <a:pt x="87" y="125"/>
                  </a:cubicBezTo>
                  <a:cubicBezTo>
                    <a:pt x="87" y="124"/>
                    <a:pt x="87" y="123"/>
                    <a:pt x="87" y="121"/>
                  </a:cubicBezTo>
                  <a:cubicBezTo>
                    <a:pt x="87" y="121"/>
                    <a:pt x="87" y="121"/>
                    <a:pt x="87" y="121"/>
                  </a:cubicBezTo>
                  <a:cubicBezTo>
                    <a:pt x="87" y="120"/>
                    <a:pt x="87" y="119"/>
                    <a:pt x="87" y="118"/>
                  </a:cubicBezTo>
                  <a:cubicBezTo>
                    <a:pt x="87" y="118"/>
                    <a:pt x="87" y="117"/>
                    <a:pt x="87" y="117"/>
                  </a:cubicBezTo>
                  <a:cubicBezTo>
                    <a:pt x="87" y="116"/>
                    <a:pt x="87" y="115"/>
                    <a:pt x="87" y="114"/>
                  </a:cubicBezTo>
                  <a:cubicBezTo>
                    <a:pt x="87" y="114"/>
                    <a:pt x="87" y="114"/>
                    <a:pt x="87" y="113"/>
                  </a:cubicBezTo>
                  <a:cubicBezTo>
                    <a:pt x="87" y="112"/>
                    <a:pt x="87" y="112"/>
                    <a:pt x="87" y="111"/>
                  </a:cubicBezTo>
                  <a:cubicBezTo>
                    <a:pt x="87" y="111"/>
                    <a:pt x="87" y="111"/>
                    <a:pt x="87" y="110"/>
                  </a:cubicBezTo>
                  <a:cubicBezTo>
                    <a:pt x="88" y="109"/>
                    <a:pt x="88" y="109"/>
                    <a:pt x="88" y="108"/>
                  </a:cubicBezTo>
                  <a:cubicBezTo>
                    <a:pt x="88" y="107"/>
                    <a:pt x="88" y="107"/>
                    <a:pt x="88" y="107"/>
                  </a:cubicBezTo>
                  <a:cubicBezTo>
                    <a:pt x="88" y="106"/>
                    <a:pt x="88" y="105"/>
                    <a:pt x="88" y="105"/>
                  </a:cubicBezTo>
                  <a:cubicBezTo>
                    <a:pt x="88" y="105"/>
                    <a:pt x="88" y="105"/>
                    <a:pt x="88" y="105"/>
                  </a:cubicBezTo>
                  <a:cubicBezTo>
                    <a:pt x="88" y="104"/>
                    <a:pt x="88" y="103"/>
                    <a:pt x="88" y="102"/>
                  </a:cubicBezTo>
                  <a:cubicBezTo>
                    <a:pt x="88" y="102"/>
                    <a:pt x="88" y="102"/>
                    <a:pt x="88" y="102"/>
                  </a:cubicBezTo>
                  <a:cubicBezTo>
                    <a:pt x="88" y="101"/>
                    <a:pt x="88" y="100"/>
                    <a:pt x="88" y="100"/>
                  </a:cubicBezTo>
                  <a:cubicBezTo>
                    <a:pt x="88" y="66"/>
                    <a:pt x="70" y="35"/>
                    <a:pt x="63" y="25"/>
                  </a:cubicBezTo>
                  <a:cubicBezTo>
                    <a:pt x="55" y="12"/>
                    <a:pt x="43" y="0"/>
                    <a:pt x="43" y="0"/>
                  </a:cubicBezTo>
                  <a:cubicBezTo>
                    <a:pt x="19" y="21"/>
                    <a:pt x="7" y="62"/>
                    <a:pt x="0" y="107"/>
                  </a:cubicBezTo>
                  <a:cubicBezTo>
                    <a:pt x="25" y="134"/>
                    <a:pt x="53" y="157"/>
                    <a:pt x="83" y="176"/>
                  </a:cubicBezTo>
                  <a:cubicBezTo>
                    <a:pt x="84" y="163"/>
                    <a:pt x="85" y="150"/>
                    <a:pt x="86" y="138"/>
                  </a:cubicBezTo>
                  <a:cubicBezTo>
                    <a:pt x="86" y="138"/>
                    <a:pt x="86" y="138"/>
                    <a:pt x="86" y="138"/>
                  </a:cubicBezTo>
                  <a:close/>
                </a:path>
              </a:pathLst>
            </a:custGeom>
            <a:solidFill>
              <a:srgbClr val="2B5B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1" name="Freeform 133"/>
            <p:cNvSpPr>
              <a:spLocks/>
            </p:cNvSpPr>
            <p:nvPr/>
          </p:nvSpPr>
          <p:spPr bwMode="auto">
            <a:xfrm>
              <a:off x="4533" y="2544"/>
              <a:ext cx="61" cy="456"/>
            </a:xfrm>
            <a:custGeom>
              <a:avLst/>
              <a:gdLst>
                <a:gd name="T0" fmla="*/ 61 w 61"/>
                <a:gd name="T1" fmla="*/ 456 h 456"/>
                <a:gd name="T2" fmla="*/ 61 w 61"/>
                <a:gd name="T3" fmla="*/ 0 h 456"/>
                <a:gd name="T4" fmla="*/ 6 w 61"/>
                <a:gd name="T5" fmla="*/ 51 h 456"/>
                <a:gd name="T6" fmla="*/ 28 w 61"/>
                <a:gd name="T7" fmla="*/ 93 h 456"/>
                <a:gd name="T8" fmla="*/ 0 w 61"/>
                <a:gd name="T9" fmla="*/ 266 h 456"/>
                <a:gd name="T10" fmla="*/ 61 w 61"/>
                <a:gd name="T11" fmla="*/ 456 h 456"/>
              </a:gdLst>
              <a:ahLst/>
              <a:cxnLst>
                <a:cxn ang="0">
                  <a:pos x="T0" y="T1"/>
                </a:cxn>
                <a:cxn ang="0">
                  <a:pos x="T2" y="T3"/>
                </a:cxn>
                <a:cxn ang="0">
                  <a:pos x="T4" y="T5"/>
                </a:cxn>
                <a:cxn ang="0">
                  <a:pos x="T6" y="T7"/>
                </a:cxn>
                <a:cxn ang="0">
                  <a:pos x="T8" y="T9"/>
                </a:cxn>
                <a:cxn ang="0">
                  <a:pos x="T10" y="T11"/>
                </a:cxn>
              </a:cxnLst>
              <a:rect l="0" t="0" r="r" b="b"/>
              <a:pathLst>
                <a:path w="61" h="456">
                  <a:moveTo>
                    <a:pt x="61" y="456"/>
                  </a:moveTo>
                  <a:lnTo>
                    <a:pt x="61" y="0"/>
                  </a:lnTo>
                  <a:lnTo>
                    <a:pt x="6" y="51"/>
                  </a:lnTo>
                  <a:lnTo>
                    <a:pt x="28" y="93"/>
                  </a:lnTo>
                  <a:lnTo>
                    <a:pt x="0" y="266"/>
                  </a:lnTo>
                  <a:lnTo>
                    <a:pt x="61" y="456"/>
                  </a:lnTo>
                  <a:close/>
                </a:path>
              </a:pathLst>
            </a:custGeom>
            <a:solidFill>
              <a:srgbClr val="FF6E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2" name="Freeform 134"/>
            <p:cNvSpPr>
              <a:spLocks/>
            </p:cNvSpPr>
            <p:nvPr/>
          </p:nvSpPr>
          <p:spPr bwMode="auto">
            <a:xfrm>
              <a:off x="4327" y="2520"/>
              <a:ext cx="267" cy="480"/>
            </a:xfrm>
            <a:custGeom>
              <a:avLst/>
              <a:gdLst>
                <a:gd name="T0" fmla="*/ 59 w 180"/>
                <a:gd name="T1" fmla="*/ 82 h 324"/>
                <a:gd name="T2" fmla="*/ 35 w 180"/>
                <a:gd name="T3" fmla="*/ 122 h 324"/>
                <a:gd name="T4" fmla="*/ 43 w 180"/>
                <a:gd name="T5" fmla="*/ 132 h 324"/>
                <a:gd name="T6" fmla="*/ 180 w 180"/>
                <a:gd name="T7" fmla="*/ 324 h 324"/>
                <a:gd name="T8" fmla="*/ 139 w 180"/>
                <a:gd name="T9" fmla="*/ 196 h 324"/>
                <a:gd name="T10" fmla="*/ 100 w 180"/>
                <a:gd name="T11" fmla="*/ 75 h 324"/>
                <a:gd name="T12" fmla="*/ 100 w 180"/>
                <a:gd name="T13" fmla="*/ 75 h 324"/>
                <a:gd name="T14" fmla="*/ 77 w 180"/>
                <a:gd name="T15" fmla="*/ 5 h 324"/>
                <a:gd name="T16" fmla="*/ 76 w 180"/>
                <a:gd name="T17" fmla="*/ 0 h 324"/>
                <a:gd name="T18" fmla="*/ 49 w 180"/>
                <a:gd name="T19" fmla="*/ 6 h 324"/>
                <a:gd name="T20" fmla="*/ 0 w 180"/>
                <a:gd name="T21" fmla="*/ 31 h 324"/>
                <a:gd name="T22" fmla="*/ 1 w 180"/>
                <a:gd name="T23" fmla="*/ 32 h 324"/>
                <a:gd name="T24" fmla="*/ 59 w 180"/>
                <a:gd name="T25" fmla="*/ 82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324">
                  <a:moveTo>
                    <a:pt x="59" y="82"/>
                  </a:moveTo>
                  <a:cubicBezTo>
                    <a:pt x="35" y="122"/>
                    <a:pt x="35" y="122"/>
                    <a:pt x="35" y="122"/>
                  </a:cubicBezTo>
                  <a:cubicBezTo>
                    <a:pt x="43" y="132"/>
                    <a:pt x="43" y="132"/>
                    <a:pt x="43" y="132"/>
                  </a:cubicBezTo>
                  <a:cubicBezTo>
                    <a:pt x="180" y="324"/>
                    <a:pt x="180" y="324"/>
                    <a:pt x="180" y="324"/>
                  </a:cubicBezTo>
                  <a:cubicBezTo>
                    <a:pt x="139" y="196"/>
                    <a:pt x="139" y="196"/>
                    <a:pt x="139" y="196"/>
                  </a:cubicBezTo>
                  <a:cubicBezTo>
                    <a:pt x="100" y="75"/>
                    <a:pt x="100" y="75"/>
                    <a:pt x="100" y="75"/>
                  </a:cubicBezTo>
                  <a:cubicBezTo>
                    <a:pt x="100" y="75"/>
                    <a:pt x="100" y="75"/>
                    <a:pt x="100" y="75"/>
                  </a:cubicBezTo>
                  <a:cubicBezTo>
                    <a:pt x="77" y="5"/>
                    <a:pt x="77" y="5"/>
                    <a:pt x="77" y="5"/>
                  </a:cubicBezTo>
                  <a:cubicBezTo>
                    <a:pt x="76" y="0"/>
                    <a:pt x="76" y="0"/>
                    <a:pt x="76" y="0"/>
                  </a:cubicBezTo>
                  <a:cubicBezTo>
                    <a:pt x="76" y="0"/>
                    <a:pt x="66" y="1"/>
                    <a:pt x="49" y="6"/>
                  </a:cubicBezTo>
                  <a:cubicBezTo>
                    <a:pt x="31" y="11"/>
                    <a:pt x="0" y="31"/>
                    <a:pt x="0" y="31"/>
                  </a:cubicBezTo>
                  <a:cubicBezTo>
                    <a:pt x="1" y="32"/>
                    <a:pt x="1" y="32"/>
                    <a:pt x="1" y="32"/>
                  </a:cubicBezTo>
                  <a:lnTo>
                    <a:pt x="59" y="82"/>
                  </a:lnTo>
                  <a:close/>
                </a:path>
              </a:pathLst>
            </a:custGeom>
            <a:solidFill>
              <a:srgbClr val="2B5B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3" name="Freeform 135"/>
            <p:cNvSpPr>
              <a:spLocks/>
            </p:cNvSpPr>
            <p:nvPr/>
          </p:nvSpPr>
          <p:spPr bwMode="auto">
            <a:xfrm>
              <a:off x="4440" y="2478"/>
              <a:ext cx="154" cy="150"/>
            </a:xfrm>
            <a:custGeom>
              <a:avLst/>
              <a:gdLst>
                <a:gd name="T0" fmla="*/ 53 w 154"/>
                <a:gd name="T1" fmla="*/ 135 h 150"/>
                <a:gd name="T2" fmla="*/ 66 w 154"/>
                <a:gd name="T3" fmla="*/ 150 h 150"/>
                <a:gd name="T4" fmla="*/ 99 w 154"/>
                <a:gd name="T5" fmla="*/ 117 h 150"/>
                <a:gd name="T6" fmla="*/ 154 w 154"/>
                <a:gd name="T7" fmla="*/ 66 h 150"/>
                <a:gd name="T8" fmla="*/ 135 w 154"/>
                <a:gd name="T9" fmla="*/ 57 h 150"/>
                <a:gd name="T10" fmla="*/ 16 w 154"/>
                <a:gd name="T11" fmla="*/ 0 h 150"/>
                <a:gd name="T12" fmla="*/ 0 w 154"/>
                <a:gd name="T13" fmla="*/ 42 h 150"/>
                <a:gd name="T14" fmla="*/ 15 w 154"/>
                <a:gd name="T15" fmla="*/ 91 h 150"/>
                <a:gd name="T16" fmla="*/ 53 w 154"/>
                <a:gd name="T17" fmla="*/ 13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150">
                  <a:moveTo>
                    <a:pt x="53" y="135"/>
                  </a:moveTo>
                  <a:lnTo>
                    <a:pt x="66" y="150"/>
                  </a:lnTo>
                  <a:lnTo>
                    <a:pt x="99" y="117"/>
                  </a:lnTo>
                  <a:lnTo>
                    <a:pt x="154" y="66"/>
                  </a:lnTo>
                  <a:lnTo>
                    <a:pt x="135" y="57"/>
                  </a:lnTo>
                  <a:lnTo>
                    <a:pt x="16" y="0"/>
                  </a:lnTo>
                  <a:lnTo>
                    <a:pt x="0" y="42"/>
                  </a:lnTo>
                  <a:lnTo>
                    <a:pt x="15" y="91"/>
                  </a:lnTo>
                  <a:lnTo>
                    <a:pt x="53" y="135"/>
                  </a:lnTo>
                  <a:close/>
                </a:path>
              </a:pathLst>
            </a:custGeom>
            <a:solidFill>
              <a:srgbClr val="EE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4" name="Freeform 136"/>
            <p:cNvSpPr>
              <a:spLocks/>
            </p:cNvSpPr>
            <p:nvPr/>
          </p:nvSpPr>
          <p:spPr bwMode="auto">
            <a:xfrm>
              <a:off x="4440" y="2520"/>
              <a:ext cx="121" cy="290"/>
            </a:xfrm>
            <a:custGeom>
              <a:avLst/>
              <a:gdLst>
                <a:gd name="T0" fmla="*/ 93 w 121"/>
                <a:gd name="T1" fmla="*/ 290 h 290"/>
                <a:gd name="T2" fmla="*/ 121 w 121"/>
                <a:gd name="T3" fmla="*/ 117 h 290"/>
                <a:gd name="T4" fmla="*/ 99 w 121"/>
                <a:gd name="T5" fmla="*/ 75 h 290"/>
                <a:gd name="T6" fmla="*/ 66 w 121"/>
                <a:gd name="T7" fmla="*/ 108 h 290"/>
                <a:gd name="T8" fmla="*/ 53 w 121"/>
                <a:gd name="T9" fmla="*/ 93 h 290"/>
                <a:gd name="T10" fmla="*/ 15 w 121"/>
                <a:gd name="T11" fmla="*/ 49 h 290"/>
                <a:gd name="T12" fmla="*/ 0 w 121"/>
                <a:gd name="T13" fmla="*/ 0 h 290"/>
                <a:gd name="T14" fmla="*/ 35 w 121"/>
                <a:gd name="T15" fmla="*/ 111 h 290"/>
                <a:gd name="T16" fmla="*/ 93 w 121"/>
                <a:gd name="T17" fmla="*/ 29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290">
                  <a:moveTo>
                    <a:pt x="93" y="290"/>
                  </a:moveTo>
                  <a:lnTo>
                    <a:pt x="121" y="117"/>
                  </a:lnTo>
                  <a:lnTo>
                    <a:pt x="99" y="75"/>
                  </a:lnTo>
                  <a:lnTo>
                    <a:pt x="66" y="108"/>
                  </a:lnTo>
                  <a:lnTo>
                    <a:pt x="53" y="93"/>
                  </a:lnTo>
                  <a:lnTo>
                    <a:pt x="15" y="49"/>
                  </a:lnTo>
                  <a:lnTo>
                    <a:pt x="0" y="0"/>
                  </a:lnTo>
                  <a:lnTo>
                    <a:pt x="35" y="111"/>
                  </a:lnTo>
                  <a:lnTo>
                    <a:pt x="93" y="290"/>
                  </a:lnTo>
                  <a:close/>
                </a:path>
              </a:pathLst>
            </a:custGeom>
            <a:solidFill>
              <a:srgbClr val="C7D5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5" name="Freeform 137"/>
            <p:cNvSpPr>
              <a:spLocks/>
            </p:cNvSpPr>
            <p:nvPr/>
          </p:nvSpPr>
          <p:spPr bwMode="auto">
            <a:xfrm>
              <a:off x="4708" y="1855"/>
              <a:ext cx="127" cy="305"/>
            </a:xfrm>
            <a:custGeom>
              <a:avLst/>
              <a:gdLst>
                <a:gd name="T0" fmla="*/ 40 w 85"/>
                <a:gd name="T1" fmla="*/ 3 h 206"/>
                <a:gd name="T2" fmla="*/ 29 w 85"/>
                <a:gd name="T3" fmla="*/ 0 h 206"/>
                <a:gd name="T4" fmla="*/ 18 w 85"/>
                <a:gd name="T5" fmla="*/ 4 h 206"/>
                <a:gd name="T6" fmla="*/ 0 w 85"/>
                <a:gd name="T7" fmla="*/ 47 h 206"/>
                <a:gd name="T8" fmla="*/ 1 w 85"/>
                <a:gd name="T9" fmla="*/ 49 h 206"/>
                <a:gd name="T10" fmla="*/ 29 w 85"/>
                <a:gd name="T11" fmla="*/ 94 h 206"/>
                <a:gd name="T12" fmla="*/ 27 w 85"/>
                <a:gd name="T13" fmla="*/ 112 h 206"/>
                <a:gd name="T14" fmla="*/ 26 w 85"/>
                <a:gd name="T15" fmla="*/ 121 h 206"/>
                <a:gd name="T16" fmla="*/ 26 w 85"/>
                <a:gd name="T17" fmla="*/ 122 h 206"/>
                <a:gd name="T18" fmla="*/ 39 w 85"/>
                <a:gd name="T19" fmla="*/ 179 h 206"/>
                <a:gd name="T20" fmla="*/ 37 w 85"/>
                <a:gd name="T21" fmla="*/ 204 h 206"/>
                <a:gd name="T22" fmla="*/ 39 w 85"/>
                <a:gd name="T23" fmla="*/ 206 h 206"/>
                <a:gd name="T24" fmla="*/ 39 w 85"/>
                <a:gd name="T25" fmla="*/ 206 h 206"/>
                <a:gd name="T26" fmla="*/ 40 w 85"/>
                <a:gd name="T27" fmla="*/ 205 h 206"/>
                <a:gd name="T28" fmla="*/ 53 w 85"/>
                <a:gd name="T29" fmla="*/ 166 h 206"/>
                <a:gd name="T30" fmla="*/ 56 w 85"/>
                <a:gd name="T31" fmla="*/ 163 h 206"/>
                <a:gd name="T32" fmla="*/ 59 w 85"/>
                <a:gd name="T33" fmla="*/ 159 h 206"/>
                <a:gd name="T34" fmla="*/ 63 w 85"/>
                <a:gd name="T35" fmla="*/ 157 h 206"/>
                <a:gd name="T36" fmla="*/ 69 w 85"/>
                <a:gd name="T37" fmla="*/ 186 h 206"/>
                <a:gd name="T38" fmla="*/ 70 w 85"/>
                <a:gd name="T39" fmla="*/ 187 h 206"/>
                <a:gd name="T40" fmla="*/ 72 w 85"/>
                <a:gd name="T41" fmla="*/ 187 h 206"/>
                <a:gd name="T42" fmla="*/ 85 w 85"/>
                <a:gd name="T43" fmla="*/ 132 h 206"/>
                <a:gd name="T44" fmla="*/ 40 w 85"/>
                <a:gd name="T45" fmla="*/ 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206">
                  <a:moveTo>
                    <a:pt x="40" y="3"/>
                  </a:moveTo>
                  <a:cubicBezTo>
                    <a:pt x="36" y="1"/>
                    <a:pt x="31" y="0"/>
                    <a:pt x="29" y="0"/>
                  </a:cubicBezTo>
                  <a:cubicBezTo>
                    <a:pt x="25" y="0"/>
                    <a:pt x="20" y="1"/>
                    <a:pt x="18" y="4"/>
                  </a:cubicBezTo>
                  <a:cubicBezTo>
                    <a:pt x="10" y="12"/>
                    <a:pt x="4" y="26"/>
                    <a:pt x="0" y="47"/>
                  </a:cubicBezTo>
                  <a:cubicBezTo>
                    <a:pt x="0" y="48"/>
                    <a:pt x="1" y="49"/>
                    <a:pt x="1" y="49"/>
                  </a:cubicBezTo>
                  <a:cubicBezTo>
                    <a:pt x="19" y="57"/>
                    <a:pt x="30" y="73"/>
                    <a:pt x="29" y="94"/>
                  </a:cubicBezTo>
                  <a:cubicBezTo>
                    <a:pt x="29" y="100"/>
                    <a:pt x="28" y="106"/>
                    <a:pt x="27" y="112"/>
                  </a:cubicBezTo>
                  <a:cubicBezTo>
                    <a:pt x="27" y="115"/>
                    <a:pt x="26" y="118"/>
                    <a:pt x="26" y="121"/>
                  </a:cubicBezTo>
                  <a:cubicBezTo>
                    <a:pt x="26" y="122"/>
                    <a:pt x="26" y="122"/>
                    <a:pt x="26" y="122"/>
                  </a:cubicBezTo>
                  <a:cubicBezTo>
                    <a:pt x="38" y="139"/>
                    <a:pt x="39" y="159"/>
                    <a:pt x="39" y="179"/>
                  </a:cubicBezTo>
                  <a:cubicBezTo>
                    <a:pt x="39" y="187"/>
                    <a:pt x="38" y="196"/>
                    <a:pt x="37" y="204"/>
                  </a:cubicBezTo>
                  <a:cubicBezTo>
                    <a:pt x="37" y="205"/>
                    <a:pt x="38" y="205"/>
                    <a:pt x="39" y="206"/>
                  </a:cubicBezTo>
                  <a:cubicBezTo>
                    <a:pt x="39" y="206"/>
                    <a:pt x="39" y="206"/>
                    <a:pt x="39" y="206"/>
                  </a:cubicBezTo>
                  <a:cubicBezTo>
                    <a:pt x="40" y="206"/>
                    <a:pt x="40" y="205"/>
                    <a:pt x="40" y="205"/>
                  </a:cubicBezTo>
                  <a:cubicBezTo>
                    <a:pt x="53" y="166"/>
                    <a:pt x="53" y="166"/>
                    <a:pt x="53" y="166"/>
                  </a:cubicBezTo>
                  <a:cubicBezTo>
                    <a:pt x="54" y="165"/>
                    <a:pt x="55" y="164"/>
                    <a:pt x="56" y="163"/>
                  </a:cubicBezTo>
                  <a:cubicBezTo>
                    <a:pt x="57" y="162"/>
                    <a:pt x="58" y="160"/>
                    <a:pt x="59" y="159"/>
                  </a:cubicBezTo>
                  <a:cubicBezTo>
                    <a:pt x="61" y="158"/>
                    <a:pt x="62" y="157"/>
                    <a:pt x="63" y="157"/>
                  </a:cubicBezTo>
                  <a:cubicBezTo>
                    <a:pt x="65" y="157"/>
                    <a:pt x="69" y="160"/>
                    <a:pt x="69" y="186"/>
                  </a:cubicBezTo>
                  <a:cubicBezTo>
                    <a:pt x="69" y="186"/>
                    <a:pt x="69" y="187"/>
                    <a:pt x="70" y="187"/>
                  </a:cubicBezTo>
                  <a:cubicBezTo>
                    <a:pt x="70" y="187"/>
                    <a:pt x="71" y="187"/>
                    <a:pt x="72" y="187"/>
                  </a:cubicBezTo>
                  <a:cubicBezTo>
                    <a:pt x="84" y="176"/>
                    <a:pt x="85" y="153"/>
                    <a:pt x="85" y="132"/>
                  </a:cubicBezTo>
                  <a:cubicBezTo>
                    <a:pt x="85" y="81"/>
                    <a:pt x="57" y="15"/>
                    <a:pt x="40" y="3"/>
                  </a:cubicBezTo>
                  <a:close/>
                </a:path>
              </a:pathLst>
            </a:custGeom>
            <a:solidFill>
              <a:srgbClr val="633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6" name="Freeform 138"/>
            <p:cNvSpPr>
              <a:spLocks/>
            </p:cNvSpPr>
            <p:nvPr/>
          </p:nvSpPr>
          <p:spPr bwMode="auto">
            <a:xfrm>
              <a:off x="4351" y="1938"/>
              <a:ext cx="68" cy="222"/>
            </a:xfrm>
            <a:custGeom>
              <a:avLst/>
              <a:gdLst>
                <a:gd name="T0" fmla="*/ 46 w 46"/>
                <a:gd name="T1" fmla="*/ 94 h 150"/>
                <a:gd name="T2" fmla="*/ 46 w 46"/>
                <a:gd name="T3" fmla="*/ 94 h 150"/>
                <a:gd name="T4" fmla="*/ 38 w 46"/>
                <a:gd name="T5" fmla="*/ 79 h 150"/>
                <a:gd name="T6" fmla="*/ 18 w 46"/>
                <a:gd name="T7" fmla="*/ 26 h 150"/>
                <a:gd name="T8" fmla="*/ 20 w 46"/>
                <a:gd name="T9" fmla="*/ 11 h 150"/>
                <a:gd name="T10" fmla="*/ 22 w 46"/>
                <a:gd name="T11" fmla="*/ 2 h 150"/>
                <a:gd name="T12" fmla="*/ 21 w 46"/>
                <a:gd name="T13" fmla="*/ 0 h 150"/>
                <a:gd name="T14" fmla="*/ 19 w 46"/>
                <a:gd name="T15" fmla="*/ 1 h 150"/>
                <a:gd name="T16" fmla="*/ 2 w 46"/>
                <a:gd name="T17" fmla="*/ 89 h 150"/>
                <a:gd name="T18" fmla="*/ 2 w 46"/>
                <a:gd name="T19" fmla="*/ 102 h 150"/>
                <a:gd name="T20" fmla="*/ 2 w 46"/>
                <a:gd name="T21" fmla="*/ 104 h 150"/>
                <a:gd name="T22" fmla="*/ 11 w 46"/>
                <a:gd name="T23" fmla="*/ 138 h 150"/>
                <a:gd name="T24" fmla="*/ 13 w 46"/>
                <a:gd name="T25" fmla="*/ 138 h 150"/>
                <a:gd name="T26" fmla="*/ 14 w 46"/>
                <a:gd name="T27" fmla="*/ 136 h 150"/>
                <a:gd name="T28" fmla="*/ 19 w 46"/>
                <a:gd name="T29" fmla="*/ 102 h 150"/>
                <a:gd name="T30" fmla="*/ 20 w 46"/>
                <a:gd name="T31" fmla="*/ 101 h 150"/>
                <a:gd name="T32" fmla="*/ 27 w 46"/>
                <a:gd name="T33" fmla="*/ 107 h 150"/>
                <a:gd name="T34" fmla="*/ 30 w 46"/>
                <a:gd name="T35" fmla="*/ 110 h 150"/>
                <a:gd name="T36" fmla="*/ 43 w 46"/>
                <a:gd name="T37" fmla="*/ 149 h 150"/>
                <a:gd name="T38" fmla="*/ 44 w 46"/>
                <a:gd name="T39" fmla="*/ 150 h 150"/>
                <a:gd name="T40" fmla="*/ 44 w 46"/>
                <a:gd name="T41" fmla="*/ 150 h 150"/>
                <a:gd name="T42" fmla="*/ 46 w 46"/>
                <a:gd name="T43" fmla="*/ 148 h 150"/>
                <a:gd name="T44" fmla="*/ 46 w 46"/>
                <a:gd name="T45" fmla="*/ 147 h 150"/>
                <a:gd name="T46" fmla="*/ 44 w 46"/>
                <a:gd name="T47" fmla="*/ 123 h 150"/>
                <a:gd name="T48" fmla="*/ 46 w 46"/>
                <a:gd name="T49" fmla="*/ 95 h 150"/>
                <a:gd name="T50" fmla="*/ 46 w 46"/>
                <a:gd name="T51" fmla="*/ 94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 h="150">
                  <a:moveTo>
                    <a:pt x="46" y="94"/>
                  </a:moveTo>
                  <a:cubicBezTo>
                    <a:pt x="46" y="94"/>
                    <a:pt x="46" y="94"/>
                    <a:pt x="46" y="94"/>
                  </a:cubicBezTo>
                  <a:cubicBezTo>
                    <a:pt x="43" y="89"/>
                    <a:pt x="41" y="84"/>
                    <a:pt x="38" y="79"/>
                  </a:cubicBezTo>
                  <a:cubicBezTo>
                    <a:pt x="28" y="61"/>
                    <a:pt x="18" y="42"/>
                    <a:pt x="18" y="26"/>
                  </a:cubicBezTo>
                  <a:cubicBezTo>
                    <a:pt x="18" y="23"/>
                    <a:pt x="19" y="17"/>
                    <a:pt x="20" y="11"/>
                  </a:cubicBezTo>
                  <a:cubicBezTo>
                    <a:pt x="21" y="7"/>
                    <a:pt x="22" y="4"/>
                    <a:pt x="22" y="2"/>
                  </a:cubicBezTo>
                  <a:cubicBezTo>
                    <a:pt x="22" y="1"/>
                    <a:pt x="22" y="1"/>
                    <a:pt x="21" y="0"/>
                  </a:cubicBezTo>
                  <a:cubicBezTo>
                    <a:pt x="21" y="0"/>
                    <a:pt x="20" y="0"/>
                    <a:pt x="19" y="1"/>
                  </a:cubicBezTo>
                  <a:cubicBezTo>
                    <a:pt x="0" y="21"/>
                    <a:pt x="1" y="62"/>
                    <a:pt x="2" y="89"/>
                  </a:cubicBezTo>
                  <a:cubicBezTo>
                    <a:pt x="2" y="94"/>
                    <a:pt x="2" y="98"/>
                    <a:pt x="2" y="102"/>
                  </a:cubicBezTo>
                  <a:cubicBezTo>
                    <a:pt x="2" y="104"/>
                    <a:pt x="2" y="104"/>
                    <a:pt x="2" y="104"/>
                  </a:cubicBezTo>
                  <a:cubicBezTo>
                    <a:pt x="2" y="118"/>
                    <a:pt x="2" y="128"/>
                    <a:pt x="11" y="138"/>
                  </a:cubicBezTo>
                  <a:cubicBezTo>
                    <a:pt x="12" y="138"/>
                    <a:pt x="13" y="138"/>
                    <a:pt x="13" y="138"/>
                  </a:cubicBezTo>
                  <a:cubicBezTo>
                    <a:pt x="14" y="138"/>
                    <a:pt x="14" y="137"/>
                    <a:pt x="14" y="136"/>
                  </a:cubicBezTo>
                  <a:cubicBezTo>
                    <a:pt x="14" y="112"/>
                    <a:pt x="16" y="104"/>
                    <a:pt x="19" y="102"/>
                  </a:cubicBezTo>
                  <a:cubicBezTo>
                    <a:pt x="19" y="101"/>
                    <a:pt x="20" y="101"/>
                    <a:pt x="20" y="101"/>
                  </a:cubicBezTo>
                  <a:cubicBezTo>
                    <a:pt x="22" y="101"/>
                    <a:pt x="25" y="104"/>
                    <a:pt x="27" y="107"/>
                  </a:cubicBezTo>
                  <a:cubicBezTo>
                    <a:pt x="28" y="108"/>
                    <a:pt x="29" y="109"/>
                    <a:pt x="30" y="110"/>
                  </a:cubicBezTo>
                  <a:cubicBezTo>
                    <a:pt x="43" y="149"/>
                    <a:pt x="43" y="149"/>
                    <a:pt x="43" y="149"/>
                  </a:cubicBezTo>
                  <a:cubicBezTo>
                    <a:pt x="43" y="149"/>
                    <a:pt x="44" y="150"/>
                    <a:pt x="44" y="150"/>
                  </a:cubicBezTo>
                  <a:cubicBezTo>
                    <a:pt x="44" y="150"/>
                    <a:pt x="44" y="150"/>
                    <a:pt x="44" y="150"/>
                  </a:cubicBezTo>
                  <a:cubicBezTo>
                    <a:pt x="45" y="150"/>
                    <a:pt x="46" y="149"/>
                    <a:pt x="46" y="148"/>
                  </a:cubicBezTo>
                  <a:cubicBezTo>
                    <a:pt x="46" y="148"/>
                    <a:pt x="46" y="148"/>
                    <a:pt x="46" y="147"/>
                  </a:cubicBezTo>
                  <a:cubicBezTo>
                    <a:pt x="45" y="140"/>
                    <a:pt x="44" y="131"/>
                    <a:pt x="44" y="123"/>
                  </a:cubicBezTo>
                  <a:cubicBezTo>
                    <a:pt x="44" y="113"/>
                    <a:pt x="45" y="103"/>
                    <a:pt x="46" y="95"/>
                  </a:cubicBezTo>
                  <a:cubicBezTo>
                    <a:pt x="46" y="95"/>
                    <a:pt x="46" y="94"/>
                    <a:pt x="46" y="94"/>
                  </a:cubicBezTo>
                  <a:close/>
                </a:path>
              </a:pathLst>
            </a:custGeom>
            <a:solidFill>
              <a:srgbClr val="633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7" name="Freeform 139"/>
            <p:cNvSpPr>
              <a:spLocks/>
            </p:cNvSpPr>
            <p:nvPr/>
          </p:nvSpPr>
          <p:spPr bwMode="auto">
            <a:xfrm>
              <a:off x="4368" y="1784"/>
              <a:ext cx="372" cy="326"/>
            </a:xfrm>
            <a:custGeom>
              <a:avLst/>
              <a:gdLst>
                <a:gd name="T0" fmla="*/ 227 w 250"/>
                <a:gd name="T1" fmla="*/ 16 h 220"/>
                <a:gd name="T2" fmla="*/ 148 w 250"/>
                <a:gd name="T3" fmla="*/ 0 h 220"/>
                <a:gd name="T4" fmla="*/ 21 w 250"/>
                <a:gd name="T5" fmla="*/ 52 h 220"/>
                <a:gd name="T6" fmla="*/ 4 w 250"/>
                <a:gd name="T7" fmla="*/ 115 h 220"/>
                <a:gd name="T8" fmla="*/ 3 w 250"/>
                <a:gd name="T9" fmla="*/ 130 h 220"/>
                <a:gd name="T10" fmla="*/ 23 w 250"/>
                <a:gd name="T11" fmla="*/ 185 h 220"/>
                <a:gd name="T12" fmla="*/ 31 w 250"/>
                <a:gd name="T13" fmla="*/ 199 h 220"/>
                <a:gd name="T14" fmla="*/ 32 w 250"/>
                <a:gd name="T15" fmla="*/ 198 h 220"/>
                <a:gd name="T16" fmla="*/ 31 w 250"/>
                <a:gd name="T17" fmla="*/ 199 h 220"/>
                <a:gd name="T18" fmla="*/ 51 w 250"/>
                <a:gd name="T19" fmla="*/ 220 h 220"/>
                <a:gd name="T20" fmla="*/ 51 w 250"/>
                <a:gd name="T21" fmla="*/ 220 h 220"/>
                <a:gd name="T22" fmla="*/ 52 w 250"/>
                <a:gd name="T23" fmla="*/ 220 h 220"/>
                <a:gd name="T24" fmla="*/ 53 w 250"/>
                <a:gd name="T25" fmla="*/ 218 h 220"/>
                <a:gd name="T26" fmla="*/ 74 w 250"/>
                <a:gd name="T27" fmla="*/ 132 h 220"/>
                <a:gd name="T28" fmla="*/ 155 w 250"/>
                <a:gd name="T29" fmla="*/ 105 h 220"/>
                <a:gd name="T30" fmla="*/ 185 w 250"/>
                <a:gd name="T31" fmla="*/ 106 h 220"/>
                <a:gd name="T32" fmla="*/ 207 w 250"/>
                <a:gd name="T33" fmla="*/ 107 h 220"/>
                <a:gd name="T34" fmla="*/ 233 w 250"/>
                <a:gd name="T35" fmla="*/ 96 h 220"/>
                <a:gd name="T36" fmla="*/ 249 w 250"/>
                <a:gd name="T37" fmla="*/ 54 h 220"/>
                <a:gd name="T38" fmla="*/ 250 w 250"/>
                <a:gd name="T39" fmla="*/ 53 h 220"/>
                <a:gd name="T40" fmla="*/ 250 w 250"/>
                <a:gd name="T41" fmla="*/ 52 h 220"/>
                <a:gd name="T42" fmla="*/ 227 w 250"/>
                <a:gd name="T43" fmla="*/ 16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0" h="220">
                  <a:moveTo>
                    <a:pt x="227" y="16"/>
                  </a:moveTo>
                  <a:cubicBezTo>
                    <a:pt x="202" y="5"/>
                    <a:pt x="175" y="0"/>
                    <a:pt x="148" y="0"/>
                  </a:cubicBezTo>
                  <a:cubicBezTo>
                    <a:pt x="95" y="0"/>
                    <a:pt x="47" y="20"/>
                    <a:pt x="21" y="52"/>
                  </a:cubicBezTo>
                  <a:cubicBezTo>
                    <a:pt x="6" y="71"/>
                    <a:pt x="0" y="92"/>
                    <a:pt x="4" y="115"/>
                  </a:cubicBezTo>
                  <a:cubicBezTo>
                    <a:pt x="3" y="120"/>
                    <a:pt x="3" y="125"/>
                    <a:pt x="3" y="130"/>
                  </a:cubicBezTo>
                  <a:cubicBezTo>
                    <a:pt x="3" y="147"/>
                    <a:pt x="13" y="166"/>
                    <a:pt x="23" y="185"/>
                  </a:cubicBezTo>
                  <a:cubicBezTo>
                    <a:pt x="26" y="190"/>
                    <a:pt x="29" y="194"/>
                    <a:pt x="31" y="199"/>
                  </a:cubicBezTo>
                  <a:cubicBezTo>
                    <a:pt x="32" y="198"/>
                    <a:pt x="32" y="198"/>
                    <a:pt x="32" y="198"/>
                  </a:cubicBezTo>
                  <a:cubicBezTo>
                    <a:pt x="31" y="199"/>
                    <a:pt x="31" y="199"/>
                    <a:pt x="31" y="199"/>
                  </a:cubicBezTo>
                  <a:cubicBezTo>
                    <a:pt x="36" y="209"/>
                    <a:pt x="44" y="215"/>
                    <a:pt x="51" y="220"/>
                  </a:cubicBezTo>
                  <a:cubicBezTo>
                    <a:pt x="51" y="220"/>
                    <a:pt x="51" y="220"/>
                    <a:pt x="51" y="220"/>
                  </a:cubicBezTo>
                  <a:cubicBezTo>
                    <a:pt x="52" y="220"/>
                    <a:pt x="52" y="220"/>
                    <a:pt x="52" y="220"/>
                  </a:cubicBezTo>
                  <a:cubicBezTo>
                    <a:pt x="53" y="219"/>
                    <a:pt x="53" y="219"/>
                    <a:pt x="53" y="218"/>
                  </a:cubicBezTo>
                  <a:cubicBezTo>
                    <a:pt x="51" y="180"/>
                    <a:pt x="58" y="151"/>
                    <a:pt x="74" y="132"/>
                  </a:cubicBezTo>
                  <a:cubicBezTo>
                    <a:pt x="96" y="108"/>
                    <a:pt x="131" y="105"/>
                    <a:pt x="155" y="105"/>
                  </a:cubicBezTo>
                  <a:cubicBezTo>
                    <a:pt x="166" y="105"/>
                    <a:pt x="176" y="106"/>
                    <a:pt x="185" y="106"/>
                  </a:cubicBezTo>
                  <a:cubicBezTo>
                    <a:pt x="193" y="107"/>
                    <a:pt x="201" y="107"/>
                    <a:pt x="207" y="107"/>
                  </a:cubicBezTo>
                  <a:cubicBezTo>
                    <a:pt x="220" y="107"/>
                    <a:pt x="232" y="106"/>
                    <a:pt x="233" y="96"/>
                  </a:cubicBezTo>
                  <a:cubicBezTo>
                    <a:pt x="236" y="76"/>
                    <a:pt x="241" y="62"/>
                    <a:pt x="249" y="54"/>
                  </a:cubicBezTo>
                  <a:cubicBezTo>
                    <a:pt x="250" y="54"/>
                    <a:pt x="250" y="53"/>
                    <a:pt x="250" y="53"/>
                  </a:cubicBezTo>
                  <a:cubicBezTo>
                    <a:pt x="250" y="53"/>
                    <a:pt x="250" y="53"/>
                    <a:pt x="250" y="52"/>
                  </a:cubicBezTo>
                  <a:cubicBezTo>
                    <a:pt x="250" y="35"/>
                    <a:pt x="242" y="22"/>
                    <a:pt x="227" y="16"/>
                  </a:cubicBezTo>
                  <a:close/>
                </a:path>
              </a:pathLst>
            </a:custGeom>
            <a:solidFill>
              <a:srgbClr val="804D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8" name="Freeform 140"/>
            <p:cNvSpPr>
              <a:spLocks noEditPoints="1"/>
            </p:cNvSpPr>
            <p:nvPr/>
          </p:nvSpPr>
          <p:spPr bwMode="auto">
            <a:xfrm>
              <a:off x="4410" y="2086"/>
              <a:ext cx="361" cy="139"/>
            </a:xfrm>
            <a:custGeom>
              <a:avLst/>
              <a:gdLst>
                <a:gd name="T0" fmla="*/ 242 w 243"/>
                <a:gd name="T1" fmla="*/ 25 h 94"/>
                <a:gd name="T2" fmla="*/ 237 w 243"/>
                <a:gd name="T3" fmla="*/ 19 h 94"/>
                <a:gd name="T4" fmla="*/ 202 w 243"/>
                <a:gd name="T5" fmla="*/ 0 h 94"/>
                <a:gd name="T6" fmla="*/ 39 w 243"/>
                <a:gd name="T7" fmla="*/ 0 h 94"/>
                <a:gd name="T8" fmla="*/ 7 w 243"/>
                <a:gd name="T9" fmla="*/ 18 h 94"/>
                <a:gd name="T10" fmla="*/ 1 w 243"/>
                <a:gd name="T11" fmla="*/ 25 h 94"/>
                <a:gd name="T12" fmla="*/ 0 w 243"/>
                <a:gd name="T13" fmla="*/ 27 h 94"/>
                <a:gd name="T14" fmla="*/ 0 w 243"/>
                <a:gd name="T15" fmla="*/ 43 h 94"/>
                <a:gd name="T16" fmla="*/ 1 w 243"/>
                <a:gd name="T17" fmla="*/ 45 h 94"/>
                <a:gd name="T18" fmla="*/ 7 w 243"/>
                <a:gd name="T19" fmla="*/ 54 h 94"/>
                <a:gd name="T20" fmla="*/ 48 w 243"/>
                <a:gd name="T21" fmla="*/ 92 h 94"/>
                <a:gd name="T22" fmla="*/ 50 w 243"/>
                <a:gd name="T23" fmla="*/ 92 h 94"/>
                <a:gd name="T24" fmla="*/ 76 w 243"/>
                <a:gd name="T25" fmla="*/ 92 h 94"/>
                <a:gd name="T26" fmla="*/ 81 w 243"/>
                <a:gd name="T27" fmla="*/ 91 h 94"/>
                <a:gd name="T28" fmla="*/ 110 w 243"/>
                <a:gd name="T29" fmla="*/ 58 h 94"/>
                <a:gd name="T30" fmla="*/ 117 w 243"/>
                <a:gd name="T31" fmla="*/ 31 h 94"/>
                <a:gd name="T32" fmla="*/ 127 w 243"/>
                <a:gd name="T33" fmla="*/ 31 h 94"/>
                <a:gd name="T34" fmla="*/ 133 w 243"/>
                <a:gd name="T35" fmla="*/ 58 h 94"/>
                <a:gd name="T36" fmla="*/ 163 w 243"/>
                <a:gd name="T37" fmla="*/ 92 h 94"/>
                <a:gd name="T38" fmla="*/ 167 w 243"/>
                <a:gd name="T39" fmla="*/ 92 h 94"/>
                <a:gd name="T40" fmla="*/ 195 w 243"/>
                <a:gd name="T41" fmla="*/ 92 h 94"/>
                <a:gd name="T42" fmla="*/ 198 w 243"/>
                <a:gd name="T43" fmla="*/ 92 h 94"/>
                <a:gd name="T44" fmla="*/ 237 w 243"/>
                <a:gd name="T45" fmla="*/ 54 h 94"/>
                <a:gd name="T46" fmla="*/ 242 w 243"/>
                <a:gd name="T47" fmla="*/ 45 h 94"/>
                <a:gd name="T48" fmla="*/ 243 w 243"/>
                <a:gd name="T49" fmla="*/ 43 h 94"/>
                <a:gd name="T50" fmla="*/ 243 w 243"/>
                <a:gd name="T51" fmla="*/ 27 h 94"/>
                <a:gd name="T52" fmla="*/ 242 w 243"/>
                <a:gd name="T53" fmla="*/ 25 h 94"/>
                <a:gd name="T54" fmla="*/ 111 w 243"/>
                <a:gd name="T55" fmla="*/ 34 h 94"/>
                <a:gd name="T56" fmla="*/ 64 w 243"/>
                <a:gd name="T57" fmla="*/ 89 h 94"/>
                <a:gd name="T58" fmla="*/ 18 w 243"/>
                <a:gd name="T59" fmla="*/ 70 h 94"/>
                <a:gd name="T60" fmla="*/ 10 w 243"/>
                <a:gd name="T61" fmla="*/ 27 h 94"/>
                <a:gd name="T62" fmla="*/ 36 w 243"/>
                <a:gd name="T63" fmla="*/ 4 h 94"/>
                <a:gd name="T64" fmla="*/ 93 w 243"/>
                <a:gd name="T65" fmla="*/ 6 h 94"/>
                <a:gd name="T66" fmla="*/ 111 w 243"/>
                <a:gd name="T67" fmla="*/ 34 h 94"/>
                <a:gd name="T68" fmla="*/ 226 w 243"/>
                <a:gd name="T69" fmla="*/ 70 h 94"/>
                <a:gd name="T70" fmla="*/ 180 w 243"/>
                <a:gd name="T71" fmla="*/ 88 h 94"/>
                <a:gd name="T72" fmla="*/ 132 w 243"/>
                <a:gd name="T73" fmla="*/ 33 h 94"/>
                <a:gd name="T74" fmla="*/ 151 w 243"/>
                <a:gd name="T75" fmla="*/ 6 h 94"/>
                <a:gd name="T76" fmla="*/ 207 w 243"/>
                <a:gd name="T77" fmla="*/ 4 h 94"/>
                <a:gd name="T78" fmla="*/ 233 w 243"/>
                <a:gd name="T79" fmla="*/ 27 h 94"/>
                <a:gd name="T80" fmla="*/ 226 w 243"/>
                <a:gd name="T81" fmla="*/ 7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3" h="94">
                  <a:moveTo>
                    <a:pt x="242" y="25"/>
                  </a:moveTo>
                  <a:cubicBezTo>
                    <a:pt x="240" y="24"/>
                    <a:pt x="238" y="23"/>
                    <a:pt x="237" y="19"/>
                  </a:cubicBezTo>
                  <a:cubicBezTo>
                    <a:pt x="232" y="6"/>
                    <a:pt x="224" y="0"/>
                    <a:pt x="202" y="0"/>
                  </a:cubicBezTo>
                  <a:cubicBezTo>
                    <a:pt x="39" y="0"/>
                    <a:pt x="39" y="0"/>
                    <a:pt x="39" y="0"/>
                  </a:cubicBezTo>
                  <a:cubicBezTo>
                    <a:pt x="22" y="1"/>
                    <a:pt x="13" y="4"/>
                    <a:pt x="7" y="18"/>
                  </a:cubicBezTo>
                  <a:cubicBezTo>
                    <a:pt x="6" y="23"/>
                    <a:pt x="4" y="25"/>
                    <a:pt x="1" y="25"/>
                  </a:cubicBezTo>
                  <a:cubicBezTo>
                    <a:pt x="0" y="26"/>
                    <a:pt x="0" y="26"/>
                    <a:pt x="0" y="27"/>
                  </a:cubicBezTo>
                  <a:cubicBezTo>
                    <a:pt x="0" y="43"/>
                    <a:pt x="0" y="43"/>
                    <a:pt x="0" y="43"/>
                  </a:cubicBezTo>
                  <a:cubicBezTo>
                    <a:pt x="0" y="44"/>
                    <a:pt x="0" y="44"/>
                    <a:pt x="1" y="45"/>
                  </a:cubicBezTo>
                  <a:cubicBezTo>
                    <a:pt x="4" y="46"/>
                    <a:pt x="6" y="49"/>
                    <a:pt x="7" y="54"/>
                  </a:cubicBezTo>
                  <a:cubicBezTo>
                    <a:pt x="9" y="73"/>
                    <a:pt x="20" y="89"/>
                    <a:pt x="48" y="92"/>
                  </a:cubicBezTo>
                  <a:cubicBezTo>
                    <a:pt x="48" y="92"/>
                    <a:pt x="49" y="92"/>
                    <a:pt x="50" y="92"/>
                  </a:cubicBezTo>
                  <a:cubicBezTo>
                    <a:pt x="60" y="93"/>
                    <a:pt x="67" y="93"/>
                    <a:pt x="76" y="92"/>
                  </a:cubicBezTo>
                  <a:cubicBezTo>
                    <a:pt x="78" y="92"/>
                    <a:pt x="80" y="92"/>
                    <a:pt x="81" y="91"/>
                  </a:cubicBezTo>
                  <a:cubicBezTo>
                    <a:pt x="96" y="86"/>
                    <a:pt x="104" y="79"/>
                    <a:pt x="110" y="58"/>
                  </a:cubicBezTo>
                  <a:cubicBezTo>
                    <a:pt x="117" y="31"/>
                    <a:pt x="117" y="31"/>
                    <a:pt x="117" y="31"/>
                  </a:cubicBezTo>
                  <a:cubicBezTo>
                    <a:pt x="117" y="26"/>
                    <a:pt x="126" y="25"/>
                    <a:pt x="127" y="31"/>
                  </a:cubicBezTo>
                  <a:cubicBezTo>
                    <a:pt x="133" y="58"/>
                    <a:pt x="133" y="58"/>
                    <a:pt x="133" y="58"/>
                  </a:cubicBezTo>
                  <a:cubicBezTo>
                    <a:pt x="139" y="77"/>
                    <a:pt x="148" y="87"/>
                    <a:pt x="163" y="92"/>
                  </a:cubicBezTo>
                  <a:cubicBezTo>
                    <a:pt x="164" y="92"/>
                    <a:pt x="165" y="92"/>
                    <a:pt x="167" y="92"/>
                  </a:cubicBezTo>
                  <a:cubicBezTo>
                    <a:pt x="180" y="93"/>
                    <a:pt x="186" y="94"/>
                    <a:pt x="195" y="92"/>
                  </a:cubicBezTo>
                  <a:cubicBezTo>
                    <a:pt x="196" y="92"/>
                    <a:pt x="197" y="92"/>
                    <a:pt x="198" y="92"/>
                  </a:cubicBezTo>
                  <a:cubicBezTo>
                    <a:pt x="220" y="87"/>
                    <a:pt x="232" y="79"/>
                    <a:pt x="237" y="54"/>
                  </a:cubicBezTo>
                  <a:cubicBezTo>
                    <a:pt x="238" y="50"/>
                    <a:pt x="238" y="47"/>
                    <a:pt x="242" y="45"/>
                  </a:cubicBezTo>
                  <a:cubicBezTo>
                    <a:pt x="243" y="44"/>
                    <a:pt x="243" y="44"/>
                    <a:pt x="243" y="43"/>
                  </a:cubicBezTo>
                  <a:cubicBezTo>
                    <a:pt x="243" y="27"/>
                    <a:pt x="243" y="27"/>
                    <a:pt x="243" y="27"/>
                  </a:cubicBezTo>
                  <a:cubicBezTo>
                    <a:pt x="243" y="26"/>
                    <a:pt x="243" y="26"/>
                    <a:pt x="242" y="25"/>
                  </a:cubicBezTo>
                  <a:close/>
                  <a:moveTo>
                    <a:pt x="111" y="34"/>
                  </a:moveTo>
                  <a:cubicBezTo>
                    <a:pt x="105" y="81"/>
                    <a:pt x="83" y="90"/>
                    <a:pt x="64" y="89"/>
                  </a:cubicBezTo>
                  <a:cubicBezTo>
                    <a:pt x="35" y="88"/>
                    <a:pt x="25" y="82"/>
                    <a:pt x="18" y="70"/>
                  </a:cubicBezTo>
                  <a:cubicBezTo>
                    <a:pt x="10" y="53"/>
                    <a:pt x="8" y="43"/>
                    <a:pt x="10" y="27"/>
                  </a:cubicBezTo>
                  <a:cubicBezTo>
                    <a:pt x="13" y="13"/>
                    <a:pt x="20" y="8"/>
                    <a:pt x="36" y="4"/>
                  </a:cubicBezTo>
                  <a:cubicBezTo>
                    <a:pt x="64" y="3"/>
                    <a:pt x="79" y="4"/>
                    <a:pt x="93" y="6"/>
                  </a:cubicBezTo>
                  <a:cubicBezTo>
                    <a:pt x="110" y="9"/>
                    <a:pt x="113" y="21"/>
                    <a:pt x="111" y="34"/>
                  </a:cubicBezTo>
                  <a:close/>
                  <a:moveTo>
                    <a:pt x="226" y="70"/>
                  </a:moveTo>
                  <a:cubicBezTo>
                    <a:pt x="219" y="82"/>
                    <a:pt x="208" y="88"/>
                    <a:pt x="180" y="88"/>
                  </a:cubicBezTo>
                  <a:cubicBezTo>
                    <a:pt x="160" y="90"/>
                    <a:pt x="139" y="80"/>
                    <a:pt x="132" y="33"/>
                  </a:cubicBezTo>
                  <a:cubicBezTo>
                    <a:pt x="130" y="20"/>
                    <a:pt x="134" y="9"/>
                    <a:pt x="151" y="6"/>
                  </a:cubicBezTo>
                  <a:cubicBezTo>
                    <a:pt x="165" y="3"/>
                    <a:pt x="180" y="2"/>
                    <a:pt x="207" y="4"/>
                  </a:cubicBezTo>
                  <a:cubicBezTo>
                    <a:pt x="224" y="8"/>
                    <a:pt x="231" y="13"/>
                    <a:pt x="233" y="27"/>
                  </a:cubicBezTo>
                  <a:cubicBezTo>
                    <a:pt x="235" y="42"/>
                    <a:pt x="234" y="53"/>
                    <a:pt x="226" y="70"/>
                  </a:cubicBezTo>
                  <a:close/>
                </a:path>
              </a:pathLst>
            </a:custGeom>
            <a:solidFill>
              <a:srgbClr val="291E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69" name="Group 143"/>
          <p:cNvGrpSpPr>
            <a:grpSpLocks noChangeAspect="1"/>
          </p:cNvGrpSpPr>
          <p:nvPr/>
        </p:nvGrpSpPr>
        <p:grpSpPr bwMode="auto">
          <a:xfrm>
            <a:off x="9577501" y="1778055"/>
            <a:ext cx="2135188" cy="2132013"/>
            <a:chOff x="5425" y="1652"/>
            <a:chExt cx="1345" cy="1343"/>
          </a:xfrm>
        </p:grpSpPr>
        <p:sp>
          <p:nvSpPr>
            <p:cNvPr id="370" name="Freeform 144"/>
            <p:cNvSpPr>
              <a:spLocks/>
            </p:cNvSpPr>
            <p:nvPr/>
          </p:nvSpPr>
          <p:spPr bwMode="auto">
            <a:xfrm>
              <a:off x="5425" y="1854"/>
              <a:ext cx="1154" cy="1141"/>
            </a:xfrm>
            <a:custGeom>
              <a:avLst/>
              <a:gdLst>
                <a:gd name="T0" fmla="*/ 454 w 778"/>
                <a:gd name="T1" fmla="*/ 771 h 771"/>
                <a:gd name="T2" fmla="*/ 778 w 778"/>
                <a:gd name="T3" fmla="*/ 634 h 771"/>
                <a:gd name="T4" fmla="*/ 129 w 778"/>
                <a:gd name="T5" fmla="*/ 0 h 771"/>
                <a:gd name="T6" fmla="*/ 0 w 778"/>
                <a:gd name="T7" fmla="*/ 317 h 771"/>
                <a:gd name="T8" fmla="*/ 454 w 778"/>
                <a:gd name="T9" fmla="*/ 771 h 771"/>
              </a:gdLst>
              <a:ahLst/>
              <a:cxnLst>
                <a:cxn ang="0">
                  <a:pos x="T0" y="T1"/>
                </a:cxn>
                <a:cxn ang="0">
                  <a:pos x="T2" y="T3"/>
                </a:cxn>
                <a:cxn ang="0">
                  <a:pos x="T4" y="T5"/>
                </a:cxn>
                <a:cxn ang="0">
                  <a:pos x="T6" y="T7"/>
                </a:cxn>
                <a:cxn ang="0">
                  <a:pos x="T8" y="T9"/>
                </a:cxn>
              </a:cxnLst>
              <a:rect l="0" t="0" r="r" b="b"/>
              <a:pathLst>
                <a:path w="778" h="771">
                  <a:moveTo>
                    <a:pt x="454" y="771"/>
                  </a:moveTo>
                  <a:cubicBezTo>
                    <a:pt x="581" y="771"/>
                    <a:pt x="696" y="718"/>
                    <a:pt x="778" y="634"/>
                  </a:cubicBezTo>
                  <a:cubicBezTo>
                    <a:pt x="129" y="0"/>
                    <a:pt x="129" y="0"/>
                    <a:pt x="129" y="0"/>
                  </a:cubicBezTo>
                  <a:cubicBezTo>
                    <a:pt x="49" y="82"/>
                    <a:pt x="0" y="194"/>
                    <a:pt x="0" y="317"/>
                  </a:cubicBezTo>
                  <a:cubicBezTo>
                    <a:pt x="0" y="568"/>
                    <a:pt x="203" y="771"/>
                    <a:pt x="454" y="771"/>
                  </a:cubicBezTo>
                </a:path>
              </a:pathLst>
            </a:custGeom>
            <a:solidFill>
              <a:srgbClr val="A7BE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1" name="Freeform 145"/>
            <p:cNvSpPr>
              <a:spLocks/>
            </p:cNvSpPr>
            <p:nvPr/>
          </p:nvSpPr>
          <p:spPr bwMode="auto">
            <a:xfrm>
              <a:off x="5616" y="1652"/>
              <a:ext cx="1154" cy="1141"/>
            </a:xfrm>
            <a:custGeom>
              <a:avLst/>
              <a:gdLst>
                <a:gd name="T0" fmla="*/ 325 w 778"/>
                <a:gd name="T1" fmla="*/ 0 h 770"/>
                <a:gd name="T2" fmla="*/ 0 w 778"/>
                <a:gd name="T3" fmla="*/ 136 h 770"/>
                <a:gd name="T4" fmla="*/ 649 w 778"/>
                <a:gd name="T5" fmla="*/ 770 h 770"/>
                <a:gd name="T6" fmla="*/ 778 w 778"/>
                <a:gd name="T7" fmla="*/ 453 h 770"/>
                <a:gd name="T8" fmla="*/ 325 w 778"/>
                <a:gd name="T9" fmla="*/ 0 h 770"/>
              </a:gdLst>
              <a:ahLst/>
              <a:cxnLst>
                <a:cxn ang="0">
                  <a:pos x="T0" y="T1"/>
                </a:cxn>
                <a:cxn ang="0">
                  <a:pos x="T2" y="T3"/>
                </a:cxn>
                <a:cxn ang="0">
                  <a:pos x="T4" y="T5"/>
                </a:cxn>
                <a:cxn ang="0">
                  <a:pos x="T6" y="T7"/>
                </a:cxn>
                <a:cxn ang="0">
                  <a:pos x="T8" y="T9"/>
                </a:cxn>
              </a:cxnLst>
              <a:rect l="0" t="0" r="r" b="b"/>
              <a:pathLst>
                <a:path w="778" h="770">
                  <a:moveTo>
                    <a:pt x="325" y="0"/>
                  </a:moveTo>
                  <a:cubicBezTo>
                    <a:pt x="197" y="0"/>
                    <a:pt x="82" y="52"/>
                    <a:pt x="0" y="136"/>
                  </a:cubicBezTo>
                  <a:cubicBezTo>
                    <a:pt x="649" y="770"/>
                    <a:pt x="649" y="770"/>
                    <a:pt x="649" y="770"/>
                  </a:cubicBezTo>
                  <a:cubicBezTo>
                    <a:pt x="729" y="688"/>
                    <a:pt x="778" y="576"/>
                    <a:pt x="778" y="453"/>
                  </a:cubicBezTo>
                  <a:cubicBezTo>
                    <a:pt x="778" y="203"/>
                    <a:pt x="575" y="0"/>
                    <a:pt x="325" y="0"/>
                  </a:cubicBezTo>
                  <a:close/>
                </a:path>
              </a:pathLst>
            </a:custGeom>
            <a:solidFill>
              <a:srgbClr val="84A4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2" name="Freeform 146"/>
            <p:cNvSpPr>
              <a:spLocks/>
            </p:cNvSpPr>
            <p:nvPr/>
          </p:nvSpPr>
          <p:spPr bwMode="auto">
            <a:xfrm>
              <a:off x="5610" y="2372"/>
              <a:ext cx="975" cy="623"/>
            </a:xfrm>
            <a:custGeom>
              <a:avLst/>
              <a:gdLst>
                <a:gd name="T0" fmla="*/ 329 w 657"/>
                <a:gd name="T1" fmla="*/ 421 h 421"/>
                <a:gd name="T2" fmla="*/ 657 w 657"/>
                <a:gd name="T3" fmla="*/ 280 h 421"/>
                <a:gd name="T4" fmla="*/ 614 w 657"/>
                <a:gd name="T5" fmla="*/ 172 h 421"/>
                <a:gd name="T6" fmla="*/ 457 w 657"/>
                <a:gd name="T7" fmla="*/ 109 h 421"/>
                <a:gd name="T8" fmla="*/ 457 w 657"/>
                <a:gd name="T9" fmla="*/ 109 h 421"/>
                <a:gd name="T10" fmla="*/ 442 w 657"/>
                <a:gd name="T11" fmla="*/ 105 h 421"/>
                <a:gd name="T12" fmla="*/ 427 w 657"/>
                <a:gd name="T13" fmla="*/ 101 h 421"/>
                <a:gd name="T14" fmla="*/ 420 w 657"/>
                <a:gd name="T15" fmla="*/ 51 h 421"/>
                <a:gd name="T16" fmla="*/ 415 w 657"/>
                <a:gd name="T17" fmla="*/ 0 h 421"/>
                <a:gd name="T18" fmla="*/ 415 w 657"/>
                <a:gd name="T19" fmla="*/ 0 h 421"/>
                <a:gd name="T20" fmla="*/ 415 w 657"/>
                <a:gd name="T21" fmla="*/ 0 h 421"/>
                <a:gd name="T22" fmla="*/ 412 w 657"/>
                <a:gd name="T23" fmla="*/ 3 h 421"/>
                <a:gd name="T24" fmla="*/ 399 w 657"/>
                <a:gd name="T25" fmla="*/ 18 h 421"/>
                <a:gd name="T26" fmla="*/ 384 w 657"/>
                <a:gd name="T27" fmla="*/ 31 h 421"/>
                <a:gd name="T28" fmla="*/ 369 w 657"/>
                <a:gd name="T29" fmla="*/ 44 h 421"/>
                <a:gd name="T30" fmla="*/ 369 w 657"/>
                <a:gd name="T31" fmla="*/ 44 h 421"/>
                <a:gd name="T32" fmla="*/ 369 w 657"/>
                <a:gd name="T33" fmla="*/ 44 h 421"/>
                <a:gd name="T34" fmla="*/ 359 w 657"/>
                <a:gd name="T35" fmla="*/ 48 h 421"/>
                <a:gd name="T36" fmla="*/ 349 w 657"/>
                <a:gd name="T37" fmla="*/ 50 h 421"/>
                <a:gd name="T38" fmla="*/ 339 w 657"/>
                <a:gd name="T39" fmla="*/ 51 h 421"/>
                <a:gd name="T40" fmla="*/ 329 w 657"/>
                <a:gd name="T41" fmla="*/ 51 h 421"/>
                <a:gd name="T42" fmla="*/ 318 w 657"/>
                <a:gd name="T43" fmla="*/ 51 h 421"/>
                <a:gd name="T44" fmla="*/ 308 w 657"/>
                <a:gd name="T45" fmla="*/ 51 h 421"/>
                <a:gd name="T46" fmla="*/ 298 w 657"/>
                <a:gd name="T47" fmla="*/ 49 h 421"/>
                <a:gd name="T48" fmla="*/ 288 w 657"/>
                <a:gd name="T49" fmla="*/ 44 h 421"/>
                <a:gd name="T50" fmla="*/ 288 w 657"/>
                <a:gd name="T51" fmla="*/ 44 h 421"/>
                <a:gd name="T52" fmla="*/ 288 w 657"/>
                <a:gd name="T53" fmla="*/ 44 h 421"/>
                <a:gd name="T54" fmla="*/ 273 w 657"/>
                <a:gd name="T55" fmla="*/ 32 h 421"/>
                <a:gd name="T56" fmla="*/ 258 w 657"/>
                <a:gd name="T57" fmla="*/ 19 h 421"/>
                <a:gd name="T58" fmla="*/ 244 w 657"/>
                <a:gd name="T59" fmla="*/ 4 h 421"/>
                <a:gd name="T60" fmla="*/ 242 w 657"/>
                <a:gd name="T61" fmla="*/ 1 h 421"/>
                <a:gd name="T62" fmla="*/ 242 w 657"/>
                <a:gd name="T63" fmla="*/ 1 h 421"/>
                <a:gd name="T64" fmla="*/ 241 w 657"/>
                <a:gd name="T65" fmla="*/ 9 h 421"/>
                <a:gd name="T66" fmla="*/ 237 w 657"/>
                <a:gd name="T67" fmla="*/ 52 h 421"/>
                <a:gd name="T68" fmla="*/ 231 w 657"/>
                <a:gd name="T69" fmla="*/ 103 h 421"/>
                <a:gd name="T70" fmla="*/ 216 w 657"/>
                <a:gd name="T71" fmla="*/ 107 h 421"/>
                <a:gd name="T72" fmla="*/ 201 w 657"/>
                <a:gd name="T73" fmla="*/ 111 h 421"/>
                <a:gd name="T74" fmla="*/ 201 w 657"/>
                <a:gd name="T75" fmla="*/ 111 h 421"/>
                <a:gd name="T76" fmla="*/ 44 w 657"/>
                <a:gd name="T77" fmla="*/ 172 h 421"/>
                <a:gd name="T78" fmla="*/ 0 w 657"/>
                <a:gd name="T79" fmla="*/ 280 h 421"/>
                <a:gd name="T80" fmla="*/ 329 w 657"/>
                <a:gd name="T81" fmla="*/ 421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57" h="421">
                  <a:moveTo>
                    <a:pt x="329" y="421"/>
                  </a:moveTo>
                  <a:cubicBezTo>
                    <a:pt x="458" y="421"/>
                    <a:pt x="575" y="367"/>
                    <a:pt x="657" y="280"/>
                  </a:cubicBezTo>
                  <a:cubicBezTo>
                    <a:pt x="651" y="234"/>
                    <a:pt x="638" y="194"/>
                    <a:pt x="614" y="172"/>
                  </a:cubicBezTo>
                  <a:cubicBezTo>
                    <a:pt x="457" y="109"/>
                    <a:pt x="457" y="109"/>
                    <a:pt x="457" y="109"/>
                  </a:cubicBezTo>
                  <a:cubicBezTo>
                    <a:pt x="457" y="109"/>
                    <a:pt x="457" y="109"/>
                    <a:pt x="457" y="109"/>
                  </a:cubicBezTo>
                  <a:cubicBezTo>
                    <a:pt x="442" y="105"/>
                    <a:pt x="442" y="105"/>
                    <a:pt x="442" y="105"/>
                  </a:cubicBezTo>
                  <a:cubicBezTo>
                    <a:pt x="437" y="104"/>
                    <a:pt x="432" y="103"/>
                    <a:pt x="427" y="101"/>
                  </a:cubicBezTo>
                  <a:cubicBezTo>
                    <a:pt x="424" y="85"/>
                    <a:pt x="422" y="68"/>
                    <a:pt x="420" y="51"/>
                  </a:cubicBezTo>
                  <a:cubicBezTo>
                    <a:pt x="419" y="34"/>
                    <a:pt x="417" y="17"/>
                    <a:pt x="415" y="0"/>
                  </a:cubicBezTo>
                  <a:cubicBezTo>
                    <a:pt x="415" y="0"/>
                    <a:pt x="415" y="0"/>
                    <a:pt x="415" y="0"/>
                  </a:cubicBezTo>
                  <a:cubicBezTo>
                    <a:pt x="415" y="0"/>
                    <a:pt x="415" y="0"/>
                    <a:pt x="415" y="0"/>
                  </a:cubicBezTo>
                  <a:cubicBezTo>
                    <a:pt x="415" y="0"/>
                    <a:pt x="413" y="2"/>
                    <a:pt x="412" y="3"/>
                  </a:cubicBezTo>
                  <a:cubicBezTo>
                    <a:pt x="408" y="8"/>
                    <a:pt x="404" y="13"/>
                    <a:pt x="399" y="18"/>
                  </a:cubicBezTo>
                  <a:cubicBezTo>
                    <a:pt x="394" y="22"/>
                    <a:pt x="389" y="27"/>
                    <a:pt x="384" y="31"/>
                  </a:cubicBezTo>
                  <a:cubicBezTo>
                    <a:pt x="379" y="36"/>
                    <a:pt x="374" y="40"/>
                    <a:pt x="369" y="44"/>
                  </a:cubicBezTo>
                  <a:cubicBezTo>
                    <a:pt x="369" y="44"/>
                    <a:pt x="369" y="44"/>
                    <a:pt x="369" y="44"/>
                  </a:cubicBezTo>
                  <a:cubicBezTo>
                    <a:pt x="369" y="44"/>
                    <a:pt x="369" y="44"/>
                    <a:pt x="369" y="44"/>
                  </a:cubicBezTo>
                  <a:cubicBezTo>
                    <a:pt x="366" y="45"/>
                    <a:pt x="363" y="47"/>
                    <a:pt x="359" y="48"/>
                  </a:cubicBezTo>
                  <a:cubicBezTo>
                    <a:pt x="356" y="49"/>
                    <a:pt x="353" y="50"/>
                    <a:pt x="349" y="50"/>
                  </a:cubicBezTo>
                  <a:cubicBezTo>
                    <a:pt x="346" y="51"/>
                    <a:pt x="342" y="51"/>
                    <a:pt x="339" y="51"/>
                  </a:cubicBezTo>
                  <a:cubicBezTo>
                    <a:pt x="335" y="51"/>
                    <a:pt x="332" y="51"/>
                    <a:pt x="329" y="51"/>
                  </a:cubicBezTo>
                  <a:cubicBezTo>
                    <a:pt x="325" y="51"/>
                    <a:pt x="322" y="51"/>
                    <a:pt x="318" y="51"/>
                  </a:cubicBezTo>
                  <a:cubicBezTo>
                    <a:pt x="315" y="51"/>
                    <a:pt x="311" y="51"/>
                    <a:pt x="308" y="51"/>
                  </a:cubicBezTo>
                  <a:cubicBezTo>
                    <a:pt x="305" y="50"/>
                    <a:pt x="301" y="50"/>
                    <a:pt x="298" y="49"/>
                  </a:cubicBezTo>
                  <a:cubicBezTo>
                    <a:pt x="295" y="47"/>
                    <a:pt x="292" y="46"/>
                    <a:pt x="288" y="44"/>
                  </a:cubicBezTo>
                  <a:cubicBezTo>
                    <a:pt x="288" y="44"/>
                    <a:pt x="288" y="44"/>
                    <a:pt x="288" y="44"/>
                  </a:cubicBezTo>
                  <a:cubicBezTo>
                    <a:pt x="288" y="44"/>
                    <a:pt x="288" y="44"/>
                    <a:pt x="288" y="44"/>
                  </a:cubicBezTo>
                  <a:cubicBezTo>
                    <a:pt x="283" y="41"/>
                    <a:pt x="278" y="36"/>
                    <a:pt x="273" y="32"/>
                  </a:cubicBezTo>
                  <a:cubicBezTo>
                    <a:pt x="267" y="28"/>
                    <a:pt x="263" y="23"/>
                    <a:pt x="258" y="19"/>
                  </a:cubicBezTo>
                  <a:cubicBezTo>
                    <a:pt x="253" y="14"/>
                    <a:pt x="249" y="9"/>
                    <a:pt x="244" y="4"/>
                  </a:cubicBezTo>
                  <a:cubicBezTo>
                    <a:pt x="244" y="3"/>
                    <a:pt x="242" y="1"/>
                    <a:pt x="242" y="1"/>
                  </a:cubicBezTo>
                  <a:cubicBezTo>
                    <a:pt x="242" y="1"/>
                    <a:pt x="242" y="1"/>
                    <a:pt x="242" y="1"/>
                  </a:cubicBezTo>
                  <a:cubicBezTo>
                    <a:pt x="242" y="4"/>
                    <a:pt x="241" y="6"/>
                    <a:pt x="241" y="9"/>
                  </a:cubicBezTo>
                  <a:cubicBezTo>
                    <a:pt x="239" y="23"/>
                    <a:pt x="238" y="38"/>
                    <a:pt x="237" y="52"/>
                  </a:cubicBezTo>
                  <a:cubicBezTo>
                    <a:pt x="235" y="69"/>
                    <a:pt x="234" y="86"/>
                    <a:pt x="231" y="103"/>
                  </a:cubicBezTo>
                  <a:cubicBezTo>
                    <a:pt x="226" y="104"/>
                    <a:pt x="221" y="105"/>
                    <a:pt x="216" y="107"/>
                  </a:cubicBezTo>
                  <a:cubicBezTo>
                    <a:pt x="201" y="111"/>
                    <a:pt x="201" y="111"/>
                    <a:pt x="201" y="111"/>
                  </a:cubicBezTo>
                  <a:cubicBezTo>
                    <a:pt x="201" y="111"/>
                    <a:pt x="201" y="111"/>
                    <a:pt x="201" y="111"/>
                  </a:cubicBezTo>
                  <a:cubicBezTo>
                    <a:pt x="201" y="111"/>
                    <a:pt x="42" y="171"/>
                    <a:pt x="44" y="172"/>
                  </a:cubicBezTo>
                  <a:cubicBezTo>
                    <a:pt x="19" y="194"/>
                    <a:pt x="7" y="234"/>
                    <a:pt x="0" y="280"/>
                  </a:cubicBezTo>
                  <a:cubicBezTo>
                    <a:pt x="83" y="367"/>
                    <a:pt x="199" y="421"/>
                    <a:pt x="329" y="421"/>
                  </a:cubicBezTo>
                </a:path>
              </a:pathLst>
            </a:custGeom>
            <a:solidFill>
              <a:srgbClr val="F4DC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3" name="Freeform 147"/>
            <p:cNvSpPr>
              <a:spLocks/>
            </p:cNvSpPr>
            <p:nvPr/>
          </p:nvSpPr>
          <p:spPr bwMode="auto">
            <a:xfrm>
              <a:off x="5967" y="2372"/>
              <a:ext cx="618" cy="508"/>
            </a:xfrm>
            <a:custGeom>
              <a:avLst/>
              <a:gdLst>
                <a:gd name="T0" fmla="*/ 416 w 416"/>
                <a:gd name="T1" fmla="*/ 280 h 343"/>
                <a:gd name="T2" fmla="*/ 373 w 416"/>
                <a:gd name="T3" fmla="*/ 172 h 343"/>
                <a:gd name="T4" fmla="*/ 216 w 416"/>
                <a:gd name="T5" fmla="*/ 109 h 343"/>
                <a:gd name="T6" fmla="*/ 216 w 416"/>
                <a:gd name="T7" fmla="*/ 109 h 343"/>
                <a:gd name="T8" fmla="*/ 201 w 416"/>
                <a:gd name="T9" fmla="*/ 105 h 343"/>
                <a:gd name="T10" fmla="*/ 186 w 416"/>
                <a:gd name="T11" fmla="*/ 101 h 343"/>
                <a:gd name="T12" fmla="*/ 179 w 416"/>
                <a:gd name="T13" fmla="*/ 51 h 343"/>
                <a:gd name="T14" fmla="*/ 174 w 416"/>
                <a:gd name="T15" fmla="*/ 0 h 343"/>
                <a:gd name="T16" fmla="*/ 174 w 416"/>
                <a:gd name="T17" fmla="*/ 0 h 343"/>
                <a:gd name="T18" fmla="*/ 174 w 416"/>
                <a:gd name="T19" fmla="*/ 0 h 343"/>
                <a:gd name="T20" fmla="*/ 171 w 416"/>
                <a:gd name="T21" fmla="*/ 3 h 343"/>
                <a:gd name="T22" fmla="*/ 158 w 416"/>
                <a:gd name="T23" fmla="*/ 18 h 343"/>
                <a:gd name="T24" fmla="*/ 143 w 416"/>
                <a:gd name="T25" fmla="*/ 31 h 343"/>
                <a:gd name="T26" fmla="*/ 128 w 416"/>
                <a:gd name="T27" fmla="*/ 44 h 343"/>
                <a:gd name="T28" fmla="*/ 128 w 416"/>
                <a:gd name="T29" fmla="*/ 44 h 343"/>
                <a:gd name="T30" fmla="*/ 128 w 416"/>
                <a:gd name="T31" fmla="*/ 44 h 343"/>
                <a:gd name="T32" fmla="*/ 118 w 416"/>
                <a:gd name="T33" fmla="*/ 48 h 343"/>
                <a:gd name="T34" fmla="*/ 108 w 416"/>
                <a:gd name="T35" fmla="*/ 50 h 343"/>
                <a:gd name="T36" fmla="*/ 98 w 416"/>
                <a:gd name="T37" fmla="*/ 51 h 343"/>
                <a:gd name="T38" fmla="*/ 88 w 416"/>
                <a:gd name="T39" fmla="*/ 51 h 343"/>
                <a:gd name="T40" fmla="*/ 77 w 416"/>
                <a:gd name="T41" fmla="*/ 51 h 343"/>
                <a:gd name="T42" fmla="*/ 67 w 416"/>
                <a:gd name="T43" fmla="*/ 51 h 343"/>
                <a:gd name="T44" fmla="*/ 57 w 416"/>
                <a:gd name="T45" fmla="*/ 49 h 343"/>
                <a:gd name="T46" fmla="*/ 47 w 416"/>
                <a:gd name="T47" fmla="*/ 44 h 343"/>
                <a:gd name="T48" fmla="*/ 47 w 416"/>
                <a:gd name="T49" fmla="*/ 44 h 343"/>
                <a:gd name="T50" fmla="*/ 47 w 416"/>
                <a:gd name="T51" fmla="*/ 44 h 343"/>
                <a:gd name="T52" fmla="*/ 32 w 416"/>
                <a:gd name="T53" fmla="*/ 32 h 343"/>
                <a:gd name="T54" fmla="*/ 17 w 416"/>
                <a:gd name="T55" fmla="*/ 19 h 343"/>
                <a:gd name="T56" fmla="*/ 3 w 416"/>
                <a:gd name="T57" fmla="*/ 4 h 343"/>
                <a:gd name="T58" fmla="*/ 1 w 416"/>
                <a:gd name="T59" fmla="*/ 1 h 343"/>
                <a:gd name="T60" fmla="*/ 1 w 416"/>
                <a:gd name="T61" fmla="*/ 1 h 343"/>
                <a:gd name="T62" fmla="*/ 0 w 416"/>
                <a:gd name="T63" fmla="*/ 9 h 343"/>
                <a:gd name="T64" fmla="*/ 342 w 416"/>
                <a:gd name="T65" fmla="*/ 343 h 343"/>
                <a:gd name="T66" fmla="*/ 416 w 416"/>
                <a:gd name="T67" fmla="*/ 280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6" h="343">
                  <a:moveTo>
                    <a:pt x="416" y="280"/>
                  </a:moveTo>
                  <a:cubicBezTo>
                    <a:pt x="410" y="234"/>
                    <a:pt x="397" y="194"/>
                    <a:pt x="373" y="172"/>
                  </a:cubicBezTo>
                  <a:cubicBezTo>
                    <a:pt x="216" y="109"/>
                    <a:pt x="216" y="109"/>
                    <a:pt x="216" y="109"/>
                  </a:cubicBezTo>
                  <a:cubicBezTo>
                    <a:pt x="216" y="109"/>
                    <a:pt x="216" y="109"/>
                    <a:pt x="216" y="109"/>
                  </a:cubicBezTo>
                  <a:cubicBezTo>
                    <a:pt x="201" y="105"/>
                    <a:pt x="201" y="105"/>
                    <a:pt x="201" y="105"/>
                  </a:cubicBezTo>
                  <a:cubicBezTo>
                    <a:pt x="196" y="104"/>
                    <a:pt x="191" y="103"/>
                    <a:pt x="186" y="101"/>
                  </a:cubicBezTo>
                  <a:cubicBezTo>
                    <a:pt x="183" y="85"/>
                    <a:pt x="181" y="68"/>
                    <a:pt x="179" y="51"/>
                  </a:cubicBezTo>
                  <a:cubicBezTo>
                    <a:pt x="178" y="34"/>
                    <a:pt x="176" y="17"/>
                    <a:pt x="174" y="0"/>
                  </a:cubicBezTo>
                  <a:cubicBezTo>
                    <a:pt x="174" y="0"/>
                    <a:pt x="174" y="0"/>
                    <a:pt x="174" y="0"/>
                  </a:cubicBezTo>
                  <a:cubicBezTo>
                    <a:pt x="174" y="0"/>
                    <a:pt x="174" y="0"/>
                    <a:pt x="174" y="0"/>
                  </a:cubicBezTo>
                  <a:cubicBezTo>
                    <a:pt x="174" y="0"/>
                    <a:pt x="172" y="2"/>
                    <a:pt x="171" y="3"/>
                  </a:cubicBezTo>
                  <a:cubicBezTo>
                    <a:pt x="167" y="8"/>
                    <a:pt x="163" y="13"/>
                    <a:pt x="158" y="18"/>
                  </a:cubicBezTo>
                  <a:cubicBezTo>
                    <a:pt x="153" y="22"/>
                    <a:pt x="148" y="27"/>
                    <a:pt x="143" y="31"/>
                  </a:cubicBezTo>
                  <a:cubicBezTo>
                    <a:pt x="138" y="36"/>
                    <a:pt x="133" y="40"/>
                    <a:pt x="128" y="44"/>
                  </a:cubicBezTo>
                  <a:cubicBezTo>
                    <a:pt x="128" y="44"/>
                    <a:pt x="128" y="44"/>
                    <a:pt x="128" y="44"/>
                  </a:cubicBezTo>
                  <a:cubicBezTo>
                    <a:pt x="128" y="44"/>
                    <a:pt x="128" y="44"/>
                    <a:pt x="128" y="44"/>
                  </a:cubicBezTo>
                  <a:cubicBezTo>
                    <a:pt x="125" y="45"/>
                    <a:pt x="122" y="47"/>
                    <a:pt x="118" y="48"/>
                  </a:cubicBezTo>
                  <a:cubicBezTo>
                    <a:pt x="115" y="49"/>
                    <a:pt x="112" y="50"/>
                    <a:pt x="108" y="50"/>
                  </a:cubicBezTo>
                  <a:cubicBezTo>
                    <a:pt x="105" y="51"/>
                    <a:pt x="101" y="51"/>
                    <a:pt x="98" y="51"/>
                  </a:cubicBezTo>
                  <a:cubicBezTo>
                    <a:pt x="94" y="51"/>
                    <a:pt x="91" y="51"/>
                    <a:pt x="88" y="51"/>
                  </a:cubicBezTo>
                  <a:cubicBezTo>
                    <a:pt x="84" y="51"/>
                    <a:pt x="81" y="51"/>
                    <a:pt x="77" y="51"/>
                  </a:cubicBezTo>
                  <a:cubicBezTo>
                    <a:pt x="74" y="51"/>
                    <a:pt x="70" y="51"/>
                    <a:pt x="67" y="51"/>
                  </a:cubicBezTo>
                  <a:cubicBezTo>
                    <a:pt x="64" y="50"/>
                    <a:pt x="60" y="50"/>
                    <a:pt x="57" y="49"/>
                  </a:cubicBezTo>
                  <a:cubicBezTo>
                    <a:pt x="54" y="47"/>
                    <a:pt x="51" y="46"/>
                    <a:pt x="47" y="44"/>
                  </a:cubicBezTo>
                  <a:cubicBezTo>
                    <a:pt x="47" y="44"/>
                    <a:pt x="47" y="44"/>
                    <a:pt x="47" y="44"/>
                  </a:cubicBezTo>
                  <a:cubicBezTo>
                    <a:pt x="47" y="44"/>
                    <a:pt x="47" y="44"/>
                    <a:pt x="47" y="44"/>
                  </a:cubicBezTo>
                  <a:cubicBezTo>
                    <a:pt x="42" y="41"/>
                    <a:pt x="37" y="36"/>
                    <a:pt x="32" y="32"/>
                  </a:cubicBezTo>
                  <a:cubicBezTo>
                    <a:pt x="26" y="28"/>
                    <a:pt x="22" y="23"/>
                    <a:pt x="17" y="19"/>
                  </a:cubicBezTo>
                  <a:cubicBezTo>
                    <a:pt x="12" y="14"/>
                    <a:pt x="8" y="9"/>
                    <a:pt x="3" y="4"/>
                  </a:cubicBezTo>
                  <a:cubicBezTo>
                    <a:pt x="3" y="3"/>
                    <a:pt x="1" y="1"/>
                    <a:pt x="1" y="1"/>
                  </a:cubicBezTo>
                  <a:cubicBezTo>
                    <a:pt x="1" y="1"/>
                    <a:pt x="1" y="1"/>
                    <a:pt x="1" y="1"/>
                  </a:cubicBezTo>
                  <a:cubicBezTo>
                    <a:pt x="1" y="4"/>
                    <a:pt x="0" y="6"/>
                    <a:pt x="0" y="9"/>
                  </a:cubicBezTo>
                  <a:cubicBezTo>
                    <a:pt x="342" y="343"/>
                    <a:pt x="342" y="343"/>
                    <a:pt x="342" y="343"/>
                  </a:cubicBezTo>
                  <a:cubicBezTo>
                    <a:pt x="369" y="325"/>
                    <a:pt x="394" y="303"/>
                    <a:pt x="416" y="280"/>
                  </a:cubicBezTo>
                  <a:close/>
                </a:path>
              </a:pathLst>
            </a:custGeom>
            <a:solidFill>
              <a:srgbClr val="EAC6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4" name="Freeform 148"/>
            <p:cNvSpPr>
              <a:spLocks/>
            </p:cNvSpPr>
            <p:nvPr/>
          </p:nvSpPr>
          <p:spPr bwMode="auto">
            <a:xfrm>
              <a:off x="5871" y="1830"/>
              <a:ext cx="227" cy="618"/>
            </a:xfrm>
            <a:custGeom>
              <a:avLst/>
              <a:gdLst>
                <a:gd name="T0" fmla="*/ 1 w 153"/>
                <a:gd name="T1" fmla="*/ 226 h 417"/>
                <a:gd name="T2" fmla="*/ 5 w 153"/>
                <a:gd name="T3" fmla="*/ 243 h 417"/>
                <a:gd name="T4" fmla="*/ 13 w 153"/>
                <a:gd name="T5" fmla="*/ 259 h 417"/>
                <a:gd name="T6" fmla="*/ 17 w 153"/>
                <a:gd name="T7" fmla="*/ 267 h 417"/>
                <a:gd name="T8" fmla="*/ 22 w 153"/>
                <a:gd name="T9" fmla="*/ 275 h 417"/>
                <a:gd name="T10" fmla="*/ 26 w 153"/>
                <a:gd name="T11" fmla="*/ 276 h 417"/>
                <a:gd name="T12" fmla="*/ 31 w 153"/>
                <a:gd name="T13" fmla="*/ 275 h 417"/>
                <a:gd name="T14" fmla="*/ 35 w 153"/>
                <a:gd name="T15" fmla="*/ 268 h 417"/>
                <a:gd name="T16" fmla="*/ 37 w 153"/>
                <a:gd name="T17" fmla="*/ 275 h 417"/>
                <a:gd name="T18" fmla="*/ 43 w 153"/>
                <a:gd name="T19" fmla="*/ 301 h 417"/>
                <a:gd name="T20" fmla="*/ 49 w 153"/>
                <a:gd name="T21" fmla="*/ 327 h 417"/>
                <a:gd name="T22" fmla="*/ 57 w 153"/>
                <a:gd name="T23" fmla="*/ 353 h 417"/>
                <a:gd name="T24" fmla="*/ 62 w 153"/>
                <a:gd name="T25" fmla="*/ 362 h 417"/>
                <a:gd name="T26" fmla="*/ 66 w 153"/>
                <a:gd name="T27" fmla="*/ 367 h 417"/>
                <a:gd name="T28" fmla="*/ 66 w 153"/>
                <a:gd name="T29" fmla="*/ 367 h 417"/>
                <a:gd name="T30" fmla="*/ 67 w 153"/>
                <a:gd name="T31" fmla="*/ 368 h 417"/>
                <a:gd name="T32" fmla="*/ 68 w 153"/>
                <a:gd name="T33" fmla="*/ 370 h 417"/>
                <a:gd name="T34" fmla="*/ 82 w 153"/>
                <a:gd name="T35" fmla="*/ 385 h 417"/>
                <a:gd name="T36" fmla="*/ 97 w 153"/>
                <a:gd name="T37" fmla="*/ 398 h 417"/>
                <a:gd name="T38" fmla="*/ 112 w 153"/>
                <a:gd name="T39" fmla="*/ 410 h 417"/>
                <a:gd name="T40" fmla="*/ 112 w 153"/>
                <a:gd name="T41" fmla="*/ 410 h 417"/>
                <a:gd name="T42" fmla="*/ 122 w 153"/>
                <a:gd name="T43" fmla="*/ 415 h 417"/>
                <a:gd name="T44" fmla="*/ 132 w 153"/>
                <a:gd name="T45" fmla="*/ 417 h 417"/>
                <a:gd name="T46" fmla="*/ 142 w 153"/>
                <a:gd name="T47" fmla="*/ 417 h 417"/>
                <a:gd name="T48" fmla="*/ 153 w 153"/>
                <a:gd name="T49" fmla="*/ 417 h 417"/>
                <a:gd name="T50" fmla="*/ 153 w 153"/>
                <a:gd name="T51" fmla="*/ 0 h 417"/>
                <a:gd name="T52" fmla="*/ 149 w 153"/>
                <a:gd name="T53" fmla="*/ 0 h 417"/>
                <a:gd name="T54" fmla="*/ 140 w 153"/>
                <a:gd name="T55" fmla="*/ 0 h 417"/>
                <a:gd name="T56" fmla="*/ 47 w 153"/>
                <a:gd name="T57" fmla="*/ 33 h 417"/>
                <a:gd name="T58" fmla="*/ 10 w 153"/>
                <a:gd name="T59" fmla="*/ 142 h 417"/>
                <a:gd name="T60" fmla="*/ 11 w 153"/>
                <a:gd name="T61" fmla="*/ 154 h 417"/>
                <a:gd name="T62" fmla="*/ 12 w 153"/>
                <a:gd name="T63" fmla="*/ 173 h 417"/>
                <a:gd name="T64" fmla="*/ 10 w 153"/>
                <a:gd name="T65" fmla="*/ 172 h 417"/>
                <a:gd name="T66" fmla="*/ 8 w 153"/>
                <a:gd name="T67" fmla="*/ 172 h 417"/>
                <a:gd name="T68" fmla="*/ 5 w 153"/>
                <a:gd name="T69" fmla="*/ 173 h 417"/>
                <a:gd name="T70" fmla="*/ 3 w 153"/>
                <a:gd name="T71" fmla="*/ 177 h 417"/>
                <a:gd name="T72" fmla="*/ 2 w 153"/>
                <a:gd name="T73" fmla="*/ 181 h 417"/>
                <a:gd name="T74" fmla="*/ 1 w 153"/>
                <a:gd name="T75" fmla="*/ 187 h 417"/>
                <a:gd name="T76" fmla="*/ 1 w 153"/>
                <a:gd name="T77" fmla="*/ 187 h 417"/>
                <a:gd name="T78" fmla="*/ 1 w 153"/>
                <a:gd name="T79" fmla="*/ 190 h 417"/>
                <a:gd name="T80" fmla="*/ 1 w 153"/>
                <a:gd name="T81" fmla="*/ 208 h 417"/>
                <a:gd name="T82" fmla="*/ 1 w 153"/>
                <a:gd name="T83" fmla="*/ 226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3" h="417">
                  <a:moveTo>
                    <a:pt x="1" y="226"/>
                  </a:moveTo>
                  <a:cubicBezTo>
                    <a:pt x="2" y="232"/>
                    <a:pt x="3" y="237"/>
                    <a:pt x="5" y="243"/>
                  </a:cubicBezTo>
                  <a:cubicBezTo>
                    <a:pt x="7" y="249"/>
                    <a:pt x="10" y="254"/>
                    <a:pt x="13" y="259"/>
                  </a:cubicBezTo>
                  <a:cubicBezTo>
                    <a:pt x="14" y="262"/>
                    <a:pt x="16" y="265"/>
                    <a:pt x="17" y="267"/>
                  </a:cubicBezTo>
                  <a:cubicBezTo>
                    <a:pt x="19" y="270"/>
                    <a:pt x="20" y="273"/>
                    <a:pt x="22" y="275"/>
                  </a:cubicBezTo>
                  <a:cubicBezTo>
                    <a:pt x="23" y="276"/>
                    <a:pt x="25" y="276"/>
                    <a:pt x="26" y="276"/>
                  </a:cubicBezTo>
                  <a:cubicBezTo>
                    <a:pt x="28" y="276"/>
                    <a:pt x="29" y="276"/>
                    <a:pt x="31" y="275"/>
                  </a:cubicBezTo>
                  <a:cubicBezTo>
                    <a:pt x="33" y="273"/>
                    <a:pt x="34" y="271"/>
                    <a:pt x="35" y="268"/>
                  </a:cubicBezTo>
                  <a:cubicBezTo>
                    <a:pt x="35" y="268"/>
                    <a:pt x="36" y="273"/>
                    <a:pt x="37" y="275"/>
                  </a:cubicBezTo>
                  <a:cubicBezTo>
                    <a:pt x="39" y="284"/>
                    <a:pt x="40" y="292"/>
                    <a:pt x="43" y="301"/>
                  </a:cubicBezTo>
                  <a:cubicBezTo>
                    <a:pt x="45" y="310"/>
                    <a:pt x="47" y="319"/>
                    <a:pt x="49" y="327"/>
                  </a:cubicBezTo>
                  <a:cubicBezTo>
                    <a:pt x="51" y="336"/>
                    <a:pt x="54" y="345"/>
                    <a:pt x="57" y="353"/>
                  </a:cubicBezTo>
                  <a:cubicBezTo>
                    <a:pt x="58" y="356"/>
                    <a:pt x="60" y="359"/>
                    <a:pt x="62" y="362"/>
                  </a:cubicBezTo>
                  <a:cubicBezTo>
                    <a:pt x="63" y="364"/>
                    <a:pt x="65" y="365"/>
                    <a:pt x="66" y="367"/>
                  </a:cubicBezTo>
                  <a:cubicBezTo>
                    <a:pt x="66" y="367"/>
                    <a:pt x="66" y="367"/>
                    <a:pt x="66" y="367"/>
                  </a:cubicBezTo>
                  <a:cubicBezTo>
                    <a:pt x="66" y="367"/>
                    <a:pt x="67" y="368"/>
                    <a:pt x="67" y="368"/>
                  </a:cubicBezTo>
                  <a:cubicBezTo>
                    <a:pt x="67" y="369"/>
                    <a:pt x="68" y="369"/>
                    <a:pt x="68" y="370"/>
                  </a:cubicBezTo>
                  <a:cubicBezTo>
                    <a:pt x="73" y="375"/>
                    <a:pt x="77" y="380"/>
                    <a:pt x="82" y="385"/>
                  </a:cubicBezTo>
                  <a:cubicBezTo>
                    <a:pt x="87" y="389"/>
                    <a:pt x="91" y="394"/>
                    <a:pt x="97" y="398"/>
                  </a:cubicBezTo>
                  <a:cubicBezTo>
                    <a:pt x="102" y="402"/>
                    <a:pt x="107" y="407"/>
                    <a:pt x="112" y="410"/>
                  </a:cubicBezTo>
                  <a:cubicBezTo>
                    <a:pt x="112" y="410"/>
                    <a:pt x="112" y="410"/>
                    <a:pt x="112" y="410"/>
                  </a:cubicBezTo>
                  <a:cubicBezTo>
                    <a:pt x="116" y="412"/>
                    <a:pt x="119" y="413"/>
                    <a:pt x="122" y="415"/>
                  </a:cubicBezTo>
                  <a:cubicBezTo>
                    <a:pt x="125" y="416"/>
                    <a:pt x="129" y="416"/>
                    <a:pt x="132" y="417"/>
                  </a:cubicBezTo>
                  <a:cubicBezTo>
                    <a:pt x="135" y="417"/>
                    <a:pt x="139" y="417"/>
                    <a:pt x="142" y="417"/>
                  </a:cubicBezTo>
                  <a:cubicBezTo>
                    <a:pt x="146" y="417"/>
                    <a:pt x="149" y="417"/>
                    <a:pt x="153" y="417"/>
                  </a:cubicBezTo>
                  <a:cubicBezTo>
                    <a:pt x="153" y="0"/>
                    <a:pt x="153" y="0"/>
                    <a:pt x="153" y="0"/>
                  </a:cubicBezTo>
                  <a:cubicBezTo>
                    <a:pt x="151" y="0"/>
                    <a:pt x="150" y="0"/>
                    <a:pt x="149" y="0"/>
                  </a:cubicBezTo>
                  <a:cubicBezTo>
                    <a:pt x="146" y="0"/>
                    <a:pt x="143" y="0"/>
                    <a:pt x="140" y="0"/>
                  </a:cubicBezTo>
                  <a:cubicBezTo>
                    <a:pt x="100" y="0"/>
                    <a:pt x="69" y="11"/>
                    <a:pt x="47" y="33"/>
                  </a:cubicBezTo>
                  <a:cubicBezTo>
                    <a:pt x="22" y="57"/>
                    <a:pt x="10" y="95"/>
                    <a:pt x="10" y="142"/>
                  </a:cubicBezTo>
                  <a:cubicBezTo>
                    <a:pt x="10" y="145"/>
                    <a:pt x="10" y="149"/>
                    <a:pt x="11" y="154"/>
                  </a:cubicBezTo>
                  <a:cubicBezTo>
                    <a:pt x="11" y="159"/>
                    <a:pt x="12" y="165"/>
                    <a:pt x="12" y="173"/>
                  </a:cubicBezTo>
                  <a:cubicBezTo>
                    <a:pt x="11" y="173"/>
                    <a:pt x="11" y="172"/>
                    <a:pt x="10" y="172"/>
                  </a:cubicBezTo>
                  <a:cubicBezTo>
                    <a:pt x="9" y="172"/>
                    <a:pt x="8" y="172"/>
                    <a:pt x="8" y="172"/>
                  </a:cubicBezTo>
                  <a:cubicBezTo>
                    <a:pt x="7" y="172"/>
                    <a:pt x="6" y="172"/>
                    <a:pt x="5" y="173"/>
                  </a:cubicBezTo>
                  <a:cubicBezTo>
                    <a:pt x="4" y="174"/>
                    <a:pt x="4" y="175"/>
                    <a:pt x="3" y="177"/>
                  </a:cubicBezTo>
                  <a:cubicBezTo>
                    <a:pt x="3" y="178"/>
                    <a:pt x="2" y="179"/>
                    <a:pt x="2" y="181"/>
                  </a:cubicBezTo>
                  <a:cubicBezTo>
                    <a:pt x="2" y="183"/>
                    <a:pt x="1" y="185"/>
                    <a:pt x="1" y="187"/>
                  </a:cubicBezTo>
                  <a:cubicBezTo>
                    <a:pt x="1" y="187"/>
                    <a:pt x="1" y="187"/>
                    <a:pt x="1" y="187"/>
                  </a:cubicBezTo>
                  <a:cubicBezTo>
                    <a:pt x="1" y="188"/>
                    <a:pt x="1" y="189"/>
                    <a:pt x="1" y="190"/>
                  </a:cubicBezTo>
                  <a:cubicBezTo>
                    <a:pt x="0" y="196"/>
                    <a:pt x="0" y="202"/>
                    <a:pt x="1" y="208"/>
                  </a:cubicBezTo>
                  <a:cubicBezTo>
                    <a:pt x="1" y="214"/>
                    <a:pt x="1" y="220"/>
                    <a:pt x="1" y="226"/>
                  </a:cubicBezTo>
                  <a:close/>
                </a:path>
              </a:pathLst>
            </a:custGeom>
            <a:solidFill>
              <a:srgbClr val="F4DC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5" name="Freeform 149"/>
            <p:cNvSpPr>
              <a:spLocks/>
            </p:cNvSpPr>
            <p:nvPr/>
          </p:nvSpPr>
          <p:spPr bwMode="auto">
            <a:xfrm>
              <a:off x="6098" y="1827"/>
              <a:ext cx="221" cy="621"/>
            </a:xfrm>
            <a:custGeom>
              <a:avLst/>
              <a:gdLst>
                <a:gd name="T0" fmla="*/ 10 w 149"/>
                <a:gd name="T1" fmla="*/ 419 h 419"/>
                <a:gd name="T2" fmla="*/ 20 w 149"/>
                <a:gd name="T3" fmla="*/ 418 h 419"/>
                <a:gd name="T4" fmla="*/ 30 w 149"/>
                <a:gd name="T5" fmla="*/ 416 h 419"/>
                <a:gd name="T6" fmla="*/ 40 w 149"/>
                <a:gd name="T7" fmla="*/ 412 h 419"/>
                <a:gd name="T8" fmla="*/ 40 w 149"/>
                <a:gd name="T9" fmla="*/ 412 h 419"/>
                <a:gd name="T10" fmla="*/ 40 w 149"/>
                <a:gd name="T11" fmla="*/ 412 h 419"/>
                <a:gd name="T12" fmla="*/ 55 w 149"/>
                <a:gd name="T13" fmla="*/ 399 h 419"/>
                <a:gd name="T14" fmla="*/ 61 w 149"/>
                <a:gd name="T15" fmla="*/ 394 h 419"/>
                <a:gd name="T16" fmla="*/ 64 w 149"/>
                <a:gd name="T17" fmla="*/ 391 h 419"/>
                <a:gd name="T18" fmla="*/ 67 w 149"/>
                <a:gd name="T19" fmla="*/ 389 h 419"/>
                <a:gd name="T20" fmla="*/ 70 w 149"/>
                <a:gd name="T21" fmla="*/ 386 h 419"/>
                <a:gd name="T22" fmla="*/ 83 w 149"/>
                <a:gd name="T23" fmla="*/ 371 h 419"/>
                <a:gd name="T24" fmla="*/ 85 w 149"/>
                <a:gd name="T25" fmla="*/ 369 h 419"/>
                <a:gd name="T26" fmla="*/ 86 w 149"/>
                <a:gd name="T27" fmla="*/ 368 h 419"/>
                <a:gd name="T28" fmla="*/ 86 w 149"/>
                <a:gd name="T29" fmla="*/ 368 h 419"/>
                <a:gd name="T30" fmla="*/ 89 w 149"/>
                <a:gd name="T31" fmla="*/ 363 h 419"/>
                <a:gd name="T32" fmla="*/ 94 w 149"/>
                <a:gd name="T33" fmla="*/ 354 h 419"/>
                <a:gd name="T34" fmla="*/ 101 w 149"/>
                <a:gd name="T35" fmla="*/ 331 h 419"/>
                <a:gd name="T36" fmla="*/ 102 w 149"/>
                <a:gd name="T37" fmla="*/ 328 h 419"/>
                <a:gd name="T38" fmla="*/ 105 w 149"/>
                <a:gd name="T39" fmla="*/ 315 h 419"/>
                <a:gd name="T40" fmla="*/ 108 w 149"/>
                <a:gd name="T41" fmla="*/ 302 h 419"/>
                <a:gd name="T42" fmla="*/ 114 w 149"/>
                <a:gd name="T43" fmla="*/ 275 h 419"/>
                <a:gd name="T44" fmla="*/ 115 w 149"/>
                <a:gd name="T45" fmla="*/ 269 h 419"/>
                <a:gd name="T46" fmla="*/ 115 w 149"/>
                <a:gd name="T47" fmla="*/ 269 h 419"/>
                <a:gd name="T48" fmla="*/ 116 w 149"/>
                <a:gd name="T49" fmla="*/ 271 h 419"/>
                <a:gd name="T50" fmla="*/ 118 w 149"/>
                <a:gd name="T51" fmla="*/ 275 h 419"/>
                <a:gd name="T52" fmla="*/ 120 w 149"/>
                <a:gd name="T53" fmla="*/ 276 h 419"/>
                <a:gd name="T54" fmla="*/ 124 w 149"/>
                <a:gd name="T55" fmla="*/ 277 h 419"/>
                <a:gd name="T56" fmla="*/ 128 w 149"/>
                <a:gd name="T57" fmla="*/ 275 h 419"/>
                <a:gd name="T58" fmla="*/ 128 w 149"/>
                <a:gd name="T59" fmla="*/ 275 h 419"/>
                <a:gd name="T60" fmla="*/ 133 w 149"/>
                <a:gd name="T61" fmla="*/ 267 h 419"/>
                <a:gd name="T62" fmla="*/ 135 w 149"/>
                <a:gd name="T63" fmla="*/ 263 h 419"/>
                <a:gd name="T64" fmla="*/ 137 w 149"/>
                <a:gd name="T65" fmla="*/ 259 h 419"/>
                <a:gd name="T66" fmla="*/ 145 w 149"/>
                <a:gd name="T67" fmla="*/ 243 h 419"/>
                <a:gd name="T68" fmla="*/ 148 w 149"/>
                <a:gd name="T69" fmla="*/ 226 h 419"/>
                <a:gd name="T70" fmla="*/ 149 w 149"/>
                <a:gd name="T71" fmla="*/ 208 h 419"/>
                <a:gd name="T72" fmla="*/ 148 w 149"/>
                <a:gd name="T73" fmla="*/ 190 h 419"/>
                <a:gd name="T74" fmla="*/ 148 w 149"/>
                <a:gd name="T75" fmla="*/ 187 h 419"/>
                <a:gd name="T76" fmla="*/ 148 w 149"/>
                <a:gd name="T77" fmla="*/ 184 h 419"/>
                <a:gd name="T78" fmla="*/ 148 w 149"/>
                <a:gd name="T79" fmla="*/ 183 h 419"/>
                <a:gd name="T80" fmla="*/ 147 w 149"/>
                <a:gd name="T81" fmla="*/ 181 h 419"/>
                <a:gd name="T82" fmla="*/ 146 w 149"/>
                <a:gd name="T83" fmla="*/ 177 h 419"/>
                <a:gd name="T84" fmla="*/ 145 w 149"/>
                <a:gd name="T85" fmla="*/ 175 h 419"/>
                <a:gd name="T86" fmla="*/ 144 w 149"/>
                <a:gd name="T87" fmla="*/ 173 h 419"/>
                <a:gd name="T88" fmla="*/ 144 w 149"/>
                <a:gd name="T89" fmla="*/ 173 h 419"/>
                <a:gd name="T90" fmla="*/ 141 w 149"/>
                <a:gd name="T91" fmla="*/ 172 h 419"/>
                <a:gd name="T92" fmla="*/ 139 w 149"/>
                <a:gd name="T93" fmla="*/ 172 h 419"/>
                <a:gd name="T94" fmla="*/ 139 w 149"/>
                <a:gd name="T95" fmla="*/ 172 h 419"/>
                <a:gd name="T96" fmla="*/ 138 w 149"/>
                <a:gd name="T97" fmla="*/ 173 h 419"/>
                <a:gd name="T98" fmla="*/ 137 w 149"/>
                <a:gd name="T99" fmla="*/ 173 h 419"/>
                <a:gd name="T100" fmla="*/ 137 w 149"/>
                <a:gd name="T101" fmla="*/ 174 h 419"/>
                <a:gd name="T102" fmla="*/ 136 w 149"/>
                <a:gd name="T103" fmla="*/ 174 h 419"/>
                <a:gd name="T104" fmla="*/ 137 w 149"/>
                <a:gd name="T105" fmla="*/ 153 h 419"/>
                <a:gd name="T106" fmla="*/ 137 w 149"/>
                <a:gd name="T107" fmla="*/ 140 h 419"/>
                <a:gd name="T108" fmla="*/ 112 w 149"/>
                <a:gd name="T109" fmla="*/ 48 h 419"/>
                <a:gd name="T110" fmla="*/ 98 w 149"/>
                <a:gd name="T111" fmla="*/ 33 h 419"/>
                <a:gd name="T112" fmla="*/ 0 w 149"/>
                <a:gd name="T113" fmla="*/ 2 h 419"/>
                <a:gd name="T114" fmla="*/ 0 w 149"/>
                <a:gd name="T115" fmla="*/ 419 h 419"/>
                <a:gd name="T116" fmla="*/ 10 w 149"/>
                <a:gd name="T117" fmla="*/ 41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9" h="419">
                  <a:moveTo>
                    <a:pt x="10" y="419"/>
                  </a:moveTo>
                  <a:cubicBezTo>
                    <a:pt x="13" y="419"/>
                    <a:pt x="17" y="419"/>
                    <a:pt x="20" y="418"/>
                  </a:cubicBezTo>
                  <a:cubicBezTo>
                    <a:pt x="24" y="418"/>
                    <a:pt x="27" y="417"/>
                    <a:pt x="30" y="416"/>
                  </a:cubicBezTo>
                  <a:cubicBezTo>
                    <a:pt x="34" y="415"/>
                    <a:pt x="37" y="413"/>
                    <a:pt x="40" y="412"/>
                  </a:cubicBezTo>
                  <a:cubicBezTo>
                    <a:pt x="40" y="412"/>
                    <a:pt x="40" y="412"/>
                    <a:pt x="40" y="412"/>
                  </a:cubicBezTo>
                  <a:cubicBezTo>
                    <a:pt x="40" y="412"/>
                    <a:pt x="40" y="412"/>
                    <a:pt x="40" y="412"/>
                  </a:cubicBezTo>
                  <a:cubicBezTo>
                    <a:pt x="45" y="408"/>
                    <a:pt x="50" y="404"/>
                    <a:pt x="55" y="399"/>
                  </a:cubicBezTo>
                  <a:cubicBezTo>
                    <a:pt x="57" y="398"/>
                    <a:pt x="59" y="396"/>
                    <a:pt x="61" y="394"/>
                  </a:cubicBezTo>
                  <a:cubicBezTo>
                    <a:pt x="62" y="393"/>
                    <a:pt x="63" y="392"/>
                    <a:pt x="64" y="391"/>
                  </a:cubicBezTo>
                  <a:cubicBezTo>
                    <a:pt x="65" y="391"/>
                    <a:pt x="66" y="390"/>
                    <a:pt x="67" y="389"/>
                  </a:cubicBezTo>
                  <a:cubicBezTo>
                    <a:pt x="68" y="388"/>
                    <a:pt x="69" y="387"/>
                    <a:pt x="70" y="386"/>
                  </a:cubicBezTo>
                  <a:cubicBezTo>
                    <a:pt x="75" y="381"/>
                    <a:pt x="79" y="376"/>
                    <a:pt x="83" y="371"/>
                  </a:cubicBezTo>
                  <a:cubicBezTo>
                    <a:pt x="84" y="370"/>
                    <a:pt x="84" y="370"/>
                    <a:pt x="85" y="369"/>
                  </a:cubicBezTo>
                  <a:cubicBezTo>
                    <a:pt x="85" y="369"/>
                    <a:pt x="85" y="368"/>
                    <a:pt x="86" y="368"/>
                  </a:cubicBezTo>
                  <a:cubicBezTo>
                    <a:pt x="86" y="368"/>
                    <a:pt x="86" y="368"/>
                    <a:pt x="86" y="368"/>
                  </a:cubicBezTo>
                  <a:cubicBezTo>
                    <a:pt x="87" y="366"/>
                    <a:pt x="88" y="364"/>
                    <a:pt x="89" y="363"/>
                  </a:cubicBezTo>
                  <a:cubicBezTo>
                    <a:pt x="91" y="360"/>
                    <a:pt x="93" y="357"/>
                    <a:pt x="94" y="354"/>
                  </a:cubicBezTo>
                  <a:cubicBezTo>
                    <a:pt x="97" y="346"/>
                    <a:pt x="99" y="339"/>
                    <a:pt x="101" y="331"/>
                  </a:cubicBezTo>
                  <a:cubicBezTo>
                    <a:pt x="101" y="330"/>
                    <a:pt x="102" y="329"/>
                    <a:pt x="102" y="328"/>
                  </a:cubicBezTo>
                  <a:cubicBezTo>
                    <a:pt x="103" y="324"/>
                    <a:pt x="104" y="319"/>
                    <a:pt x="105" y="315"/>
                  </a:cubicBezTo>
                  <a:cubicBezTo>
                    <a:pt x="106" y="310"/>
                    <a:pt x="107" y="306"/>
                    <a:pt x="108" y="302"/>
                  </a:cubicBezTo>
                  <a:cubicBezTo>
                    <a:pt x="110" y="293"/>
                    <a:pt x="112" y="284"/>
                    <a:pt x="114" y="275"/>
                  </a:cubicBezTo>
                  <a:cubicBezTo>
                    <a:pt x="114" y="273"/>
                    <a:pt x="114" y="271"/>
                    <a:pt x="115" y="269"/>
                  </a:cubicBezTo>
                  <a:cubicBezTo>
                    <a:pt x="115" y="269"/>
                    <a:pt x="115" y="269"/>
                    <a:pt x="115" y="269"/>
                  </a:cubicBezTo>
                  <a:cubicBezTo>
                    <a:pt x="115" y="270"/>
                    <a:pt x="116" y="271"/>
                    <a:pt x="116" y="271"/>
                  </a:cubicBezTo>
                  <a:cubicBezTo>
                    <a:pt x="117" y="273"/>
                    <a:pt x="117" y="274"/>
                    <a:pt x="118" y="275"/>
                  </a:cubicBezTo>
                  <a:cubicBezTo>
                    <a:pt x="119" y="275"/>
                    <a:pt x="119" y="275"/>
                    <a:pt x="120" y="276"/>
                  </a:cubicBezTo>
                  <a:cubicBezTo>
                    <a:pt x="121" y="276"/>
                    <a:pt x="123" y="277"/>
                    <a:pt x="124" y="277"/>
                  </a:cubicBezTo>
                  <a:cubicBezTo>
                    <a:pt x="126" y="277"/>
                    <a:pt x="127" y="276"/>
                    <a:pt x="128" y="275"/>
                  </a:cubicBezTo>
                  <a:cubicBezTo>
                    <a:pt x="128" y="275"/>
                    <a:pt x="128" y="275"/>
                    <a:pt x="128" y="275"/>
                  </a:cubicBezTo>
                  <a:cubicBezTo>
                    <a:pt x="131" y="273"/>
                    <a:pt x="132" y="270"/>
                    <a:pt x="133" y="267"/>
                  </a:cubicBezTo>
                  <a:cubicBezTo>
                    <a:pt x="134" y="266"/>
                    <a:pt x="134" y="265"/>
                    <a:pt x="135" y="263"/>
                  </a:cubicBezTo>
                  <a:cubicBezTo>
                    <a:pt x="136" y="262"/>
                    <a:pt x="136" y="261"/>
                    <a:pt x="137" y="259"/>
                  </a:cubicBezTo>
                  <a:cubicBezTo>
                    <a:pt x="140" y="254"/>
                    <a:pt x="143" y="249"/>
                    <a:pt x="145" y="243"/>
                  </a:cubicBezTo>
                  <a:cubicBezTo>
                    <a:pt x="147" y="237"/>
                    <a:pt x="148" y="232"/>
                    <a:pt x="148" y="226"/>
                  </a:cubicBezTo>
                  <a:cubicBezTo>
                    <a:pt x="149" y="220"/>
                    <a:pt x="149" y="214"/>
                    <a:pt x="149" y="208"/>
                  </a:cubicBezTo>
                  <a:cubicBezTo>
                    <a:pt x="149" y="202"/>
                    <a:pt x="149" y="196"/>
                    <a:pt x="148" y="190"/>
                  </a:cubicBezTo>
                  <a:cubicBezTo>
                    <a:pt x="148" y="189"/>
                    <a:pt x="148" y="188"/>
                    <a:pt x="148" y="187"/>
                  </a:cubicBezTo>
                  <a:cubicBezTo>
                    <a:pt x="148" y="186"/>
                    <a:pt x="148" y="185"/>
                    <a:pt x="148" y="184"/>
                  </a:cubicBezTo>
                  <a:cubicBezTo>
                    <a:pt x="148" y="184"/>
                    <a:pt x="148" y="183"/>
                    <a:pt x="148" y="183"/>
                  </a:cubicBezTo>
                  <a:cubicBezTo>
                    <a:pt x="147" y="182"/>
                    <a:pt x="147" y="182"/>
                    <a:pt x="147" y="181"/>
                  </a:cubicBezTo>
                  <a:cubicBezTo>
                    <a:pt x="147" y="179"/>
                    <a:pt x="146" y="178"/>
                    <a:pt x="146" y="177"/>
                  </a:cubicBezTo>
                  <a:cubicBezTo>
                    <a:pt x="146" y="176"/>
                    <a:pt x="145" y="175"/>
                    <a:pt x="145" y="175"/>
                  </a:cubicBezTo>
                  <a:cubicBezTo>
                    <a:pt x="145" y="174"/>
                    <a:pt x="144" y="174"/>
                    <a:pt x="144" y="173"/>
                  </a:cubicBezTo>
                  <a:cubicBezTo>
                    <a:pt x="144" y="173"/>
                    <a:pt x="144" y="173"/>
                    <a:pt x="144" y="173"/>
                  </a:cubicBezTo>
                  <a:cubicBezTo>
                    <a:pt x="143" y="172"/>
                    <a:pt x="142" y="172"/>
                    <a:pt x="141" y="172"/>
                  </a:cubicBezTo>
                  <a:cubicBezTo>
                    <a:pt x="141" y="172"/>
                    <a:pt x="140" y="172"/>
                    <a:pt x="139" y="172"/>
                  </a:cubicBezTo>
                  <a:cubicBezTo>
                    <a:pt x="139" y="172"/>
                    <a:pt x="139" y="172"/>
                    <a:pt x="139" y="172"/>
                  </a:cubicBezTo>
                  <a:cubicBezTo>
                    <a:pt x="139" y="172"/>
                    <a:pt x="138" y="173"/>
                    <a:pt x="138" y="173"/>
                  </a:cubicBezTo>
                  <a:cubicBezTo>
                    <a:pt x="138" y="173"/>
                    <a:pt x="138" y="173"/>
                    <a:pt x="137" y="173"/>
                  </a:cubicBezTo>
                  <a:cubicBezTo>
                    <a:pt x="137" y="173"/>
                    <a:pt x="137" y="173"/>
                    <a:pt x="137" y="174"/>
                  </a:cubicBezTo>
                  <a:cubicBezTo>
                    <a:pt x="137" y="174"/>
                    <a:pt x="136" y="174"/>
                    <a:pt x="136" y="174"/>
                  </a:cubicBezTo>
                  <a:cubicBezTo>
                    <a:pt x="136" y="166"/>
                    <a:pt x="137" y="158"/>
                    <a:pt x="137" y="153"/>
                  </a:cubicBezTo>
                  <a:cubicBezTo>
                    <a:pt x="137" y="148"/>
                    <a:pt x="137" y="144"/>
                    <a:pt x="137" y="140"/>
                  </a:cubicBezTo>
                  <a:cubicBezTo>
                    <a:pt x="137" y="103"/>
                    <a:pt x="128" y="71"/>
                    <a:pt x="112" y="48"/>
                  </a:cubicBezTo>
                  <a:cubicBezTo>
                    <a:pt x="108" y="42"/>
                    <a:pt x="103" y="37"/>
                    <a:pt x="98" y="33"/>
                  </a:cubicBezTo>
                  <a:cubicBezTo>
                    <a:pt x="75" y="11"/>
                    <a:pt x="42" y="0"/>
                    <a:pt x="0" y="2"/>
                  </a:cubicBezTo>
                  <a:cubicBezTo>
                    <a:pt x="0" y="419"/>
                    <a:pt x="0" y="419"/>
                    <a:pt x="0" y="419"/>
                  </a:cubicBezTo>
                  <a:cubicBezTo>
                    <a:pt x="3" y="419"/>
                    <a:pt x="6" y="419"/>
                    <a:pt x="10" y="419"/>
                  </a:cubicBezTo>
                  <a:close/>
                </a:path>
              </a:pathLst>
            </a:custGeom>
            <a:solidFill>
              <a:srgbClr val="EAC6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6" name="Freeform 150"/>
            <p:cNvSpPr>
              <a:spLocks/>
            </p:cNvSpPr>
            <p:nvPr/>
          </p:nvSpPr>
          <p:spPr bwMode="auto">
            <a:xfrm>
              <a:off x="6454" y="2627"/>
              <a:ext cx="131" cy="262"/>
            </a:xfrm>
            <a:custGeom>
              <a:avLst/>
              <a:gdLst>
                <a:gd name="T0" fmla="*/ 88 w 88"/>
                <a:gd name="T1" fmla="*/ 108 h 177"/>
                <a:gd name="T2" fmla="*/ 45 w 88"/>
                <a:gd name="T3" fmla="*/ 0 h 177"/>
                <a:gd name="T4" fmla="*/ 25 w 88"/>
                <a:gd name="T5" fmla="*/ 25 h 177"/>
                <a:gd name="T6" fmla="*/ 0 w 88"/>
                <a:gd name="T7" fmla="*/ 100 h 177"/>
                <a:gd name="T8" fmla="*/ 5 w 88"/>
                <a:gd name="T9" fmla="*/ 177 h 177"/>
                <a:gd name="T10" fmla="*/ 88 w 88"/>
                <a:gd name="T11" fmla="*/ 108 h 177"/>
              </a:gdLst>
              <a:ahLst/>
              <a:cxnLst>
                <a:cxn ang="0">
                  <a:pos x="T0" y="T1"/>
                </a:cxn>
                <a:cxn ang="0">
                  <a:pos x="T2" y="T3"/>
                </a:cxn>
                <a:cxn ang="0">
                  <a:pos x="T4" y="T5"/>
                </a:cxn>
                <a:cxn ang="0">
                  <a:pos x="T6" y="T7"/>
                </a:cxn>
                <a:cxn ang="0">
                  <a:pos x="T8" y="T9"/>
                </a:cxn>
                <a:cxn ang="0">
                  <a:pos x="T10" y="T11"/>
                </a:cxn>
              </a:cxnLst>
              <a:rect l="0" t="0" r="r" b="b"/>
              <a:pathLst>
                <a:path w="88" h="177">
                  <a:moveTo>
                    <a:pt x="88" y="108"/>
                  </a:moveTo>
                  <a:cubicBezTo>
                    <a:pt x="82" y="62"/>
                    <a:pt x="69" y="22"/>
                    <a:pt x="45" y="0"/>
                  </a:cubicBezTo>
                  <a:cubicBezTo>
                    <a:pt x="45" y="0"/>
                    <a:pt x="33" y="13"/>
                    <a:pt x="25" y="25"/>
                  </a:cubicBezTo>
                  <a:cubicBezTo>
                    <a:pt x="18" y="36"/>
                    <a:pt x="0" y="66"/>
                    <a:pt x="0" y="100"/>
                  </a:cubicBezTo>
                  <a:cubicBezTo>
                    <a:pt x="0" y="114"/>
                    <a:pt x="3" y="146"/>
                    <a:pt x="5" y="177"/>
                  </a:cubicBezTo>
                  <a:cubicBezTo>
                    <a:pt x="35" y="157"/>
                    <a:pt x="63" y="134"/>
                    <a:pt x="88" y="108"/>
                  </a:cubicBezTo>
                  <a:close/>
                </a:path>
              </a:pathLst>
            </a:custGeom>
            <a:solidFill>
              <a:srgbClr val="2B5B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7" name="Freeform 151"/>
            <p:cNvSpPr>
              <a:spLocks/>
            </p:cNvSpPr>
            <p:nvPr/>
          </p:nvSpPr>
          <p:spPr bwMode="auto">
            <a:xfrm>
              <a:off x="6098" y="2711"/>
              <a:ext cx="363" cy="284"/>
            </a:xfrm>
            <a:custGeom>
              <a:avLst/>
              <a:gdLst>
                <a:gd name="T0" fmla="*/ 0 w 245"/>
                <a:gd name="T1" fmla="*/ 192 h 192"/>
                <a:gd name="T2" fmla="*/ 245 w 245"/>
                <a:gd name="T3" fmla="*/ 120 h 192"/>
                <a:gd name="T4" fmla="*/ 244 w 245"/>
                <a:gd name="T5" fmla="*/ 104 h 192"/>
                <a:gd name="T6" fmla="*/ 138 w 245"/>
                <a:gd name="T7" fmla="*/ 0 h 192"/>
                <a:gd name="T8" fmla="*/ 0 w 245"/>
                <a:gd name="T9" fmla="*/ 192 h 192"/>
              </a:gdLst>
              <a:ahLst/>
              <a:cxnLst>
                <a:cxn ang="0">
                  <a:pos x="T0" y="T1"/>
                </a:cxn>
                <a:cxn ang="0">
                  <a:pos x="T2" y="T3"/>
                </a:cxn>
                <a:cxn ang="0">
                  <a:pos x="T4" y="T5"/>
                </a:cxn>
                <a:cxn ang="0">
                  <a:pos x="T6" y="T7"/>
                </a:cxn>
                <a:cxn ang="0">
                  <a:pos x="T8" y="T9"/>
                </a:cxn>
              </a:cxnLst>
              <a:rect l="0" t="0" r="r" b="b"/>
              <a:pathLst>
                <a:path w="245" h="192">
                  <a:moveTo>
                    <a:pt x="0" y="192"/>
                  </a:moveTo>
                  <a:cubicBezTo>
                    <a:pt x="90" y="192"/>
                    <a:pt x="174" y="165"/>
                    <a:pt x="245" y="120"/>
                  </a:cubicBezTo>
                  <a:cubicBezTo>
                    <a:pt x="245" y="114"/>
                    <a:pt x="244" y="109"/>
                    <a:pt x="244" y="104"/>
                  </a:cubicBezTo>
                  <a:cubicBezTo>
                    <a:pt x="138" y="0"/>
                    <a:pt x="138" y="0"/>
                    <a:pt x="138" y="0"/>
                  </a:cubicBezTo>
                  <a:cubicBezTo>
                    <a:pt x="0" y="192"/>
                    <a:pt x="0" y="192"/>
                    <a:pt x="0" y="192"/>
                  </a:cubicBezTo>
                </a:path>
              </a:pathLst>
            </a:custGeom>
            <a:solidFill>
              <a:srgbClr val="4071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8" name="Freeform 152"/>
            <p:cNvSpPr>
              <a:spLocks/>
            </p:cNvSpPr>
            <p:nvPr/>
          </p:nvSpPr>
          <p:spPr bwMode="auto">
            <a:xfrm>
              <a:off x="6277" y="2565"/>
              <a:ext cx="244" cy="300"/>
            </a:xfrm>
            <a:custGeom>
              <a:avLst/>
              <a:gdLst>
                <a:gd name="T0" fmla="*/ 17 w 164"/>
                <a:gd name="T1" fmla="*/ 99 h 203"/>
                <a:gd name="T2" fmla="*/ 123 w 164"/>
                <a:gd name="T3" fmla="*/ 203 h 203"/>
                <a:gd name="T4" fmla="*/ 122 w 164"/>
                <a:gd name="T5" fmla="*/ 190 h 203"/>
                <a:gd name="T6" fmla="*/ 122 w 164"/>
                <a:gd name="T7" fmla="*/ 187 h 203"/>
                <a:gd name="T8" fmla="*/ 121 w 164"/>
                <a:gd name="T9" fmla="*/ 178 h 203"/>
                <a:gd name="T10" fmla="*/ 120 w 164"/>
                <a:gd name="T11" fmla="*/ 170 h 203"/>
                <a:gd name="T12" fmla="*/ 120 w 164"/>
                <a:gd name="T13" fmla="*/ 167 h 203"/>
                <a:gd name="T14" fmla="*/ 120 w 164"/>
                <a:gd name="T15" fmla="*/ 163 h 203"/>
                <a:gd name="T16" fmla="*/ 119 w 164"/>
                <a:gd name="T17" fmla="*/ 142 h 203"/>
                <a:gd name="T18" fmla="*/ 144 w 164"/>
                <a:gd name="T19" fmla="*/ 67 h 203"/>
                <a:gd name="T20" fmla="*/ 164 w 164"/>
                <a:gd name="T21" fmla="*/ 42 h 203"/>
                <a:gd name="T22" fmla="*/ 58 w 164"/>
                <a:gd name="T23" fmla="*/ 0 h 203"/>
                <a:gd name="T24" fmla="*/ 0 w 164"/>
                <a:gd name="T25" fmla="*/ 49 h 203"/>
                <a:gd name="T26" fmla="*/ 24 w 164"/>
                <a:gd name="T27" fmla="*/ 89 h 203"/>
                <a:gd name="T28" fmla="*/ 17 w 164"/>
                <a:gd name="T29" fmla="*/ 99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4" h="203">
                  <a:moveTo>
                    <a:pt x="17" y="99"/>
                  </a:moveTo>
                  <a:cubicBezTo>
                    <a:pt x="123" y="203"/>
                    <a:pt x="123" y="203"/>
                    <a:pt x="123" y="203"/>
                  </a:cubicBezTo>
                  <a:cubicBezTo>
                    <a:pt x="122" y="199"/>
                    <a:pt x="122" y="194"/>
                    <a:pt x="122" y="190"/>
                  </a:cubicBezTo>
                  <a:cubicBezTo>
                    <a:pt x="122" y="189"/>
                    <a:pt x="122" y="188"/>
                    <a:pt x="122" y="187"/>
                  </a:cubicBezTo>
                  <a:cubicBezTo>
                    <a:pt x="121" y="184"/>
                    <a:pt x="121" y="181"/>
                    <a:pt x="121" y="178"/>
                  </a:cubicBezTo>
                  <a:cubicBezTo>
                    <a:pt x="121" y="175"/>
                    <a:pt x="121" y="172"/>
                    <a:pt x="120" y="170"/>
                  </a:cubicBezTo>
                  <a:cubicBezTo>
                    <a:pt x="120" y="169"/>
                    <a:pt x="120" y="168"/>
                    <a:pt x="120" y="167"/>
                  </a:cubicBezTo>
                  <a:cubicBezTo>
                    <a:pt x="120" y="166"/>
                    <a:pt x="120" y="165"/>
                    <a:pt x="120" y="163"/>
                  </a:cubicBezTo>
                  <a:cubicBezTo>
                    <a:pt x="119" y="155"/>
                    <a:pt x="119" y="147"/>
                    <a:pt x="119" y="142"/>
                  </a:cubicBezTo>
                  <a:cubicBezTo>
                    <a:pt x="119" y="108"/>
                    <a:pt x="137" y="78"/>
                    <a:pt x="144" y="67"/>
                  </a:cubicBezTo>
                  <a:cubicBezTo>
                    <a:pt x="152" y="55"/>
                    <a:pt x="164" y="42"/>
                    <a:pt x="164" y="42"/>
                  </a:cubicBezTo>
                  <a:cubicBezTo>
                    <a:pt x="58" y="0"/>
                    <a:pt x="58" y="0"/>
                    <a:pt x="58" y="0"/>
                  </a:cubicBezTo>
                  <a:cubicBezTo>
                    <a:pt x="0" y="49"/>
                    <a:pt x="0" y="49"/>
                    <a:pt x="0" y="49"/>
                  </a:cubicBezTo>
                  <a:cubicBezTo>
                    <a:pt x="24" y="89"/>
                    <a:pt x="24" y="89"/>
                    <a:pt x="24" y="89"/>
                  </a:cubicBezTo>
                  <a:lnTo>
                    <a:pt x="17" y="99"/>
                  </a:lnTo>
                  <a:close/>
                </a:path>
              </a:pathLst>
            </a:custGeom>
            <a:solidFill>
              <a:srgbClr val="3B6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9" name="Freeform 153"/>
            <p:cNvSpPr>
              <a:spLocks/>
            </p:cNvSpPr>
            <p:nvPr/>
          </p:nvSpPr>
          <p:spPr bwMode="auto">
            <a:xfrm>
              <a:off x="6454" y="2627"/>
              <a:ext cx="131" cy="253"/>
            </a:xfrm>
            <a:custGeom>
              <a:avLst/>
              <a:gdLst>
                <a:gd name="T0" fmla="*/ 88 w 88"/>
                <a:gd name="T1" fmla="*/ 108 h 171"/>
                <a:gd name="T2" fmla="*/ 45 w 88"/>
                <a:gd name="T3" fmla="*/ 0 h 171"/>
                <a:gd name="T4" fmla="*/ 25 w 88"/>
                <a:gd name="T5" fmla="*/ 25 h 171"/>
                <a:gd name="T6" fmla="*/ 0 w 88"/>
                <a:gd name="T7" fmla="*/ 100 h 171"/>
                <a:gd name="T8" fmla="*/ 4 w 88"/>
                <a:gd name="T9" fmla="*/ 161 h 171"/>
                <a:gd name="T10" fmla="*/ 14 w 88"/>
                <a:gd name="T11" fmla="*/ 171 h 171"/>
                <a:gd name="T12" fmla="*/ 88 w 88"/>
                <a:gd name="T13" fmla="*/ 108 h 171"/>
              </a:gdLst>
              <a:ahLst/>
              <a:cxnLst>
                <a:cxn ang="0">
                  <a:pos x="T0" y="T1"/>
                </a:cxn>
                <a:cxn ang="0">
                  <a:pos x="T2" y="T3"/>
                </a:cxn>
                <a:cxn ang="0">
                  <a:pos x="T4" y="T5"/>
                </a:cxn>
                <a:cxn ang="0">
                  <a:pos x="T6" y="T7"/>
                </a:cxn>
                <a:cxn ang="0">
                  <a:pos x="T8" y="T9"/>
                </a:cxn>
                <a:cxn ang="0">
                  <a:pos x="T10" y="T11"/>
                </a:cxn>
                <a:cxn ang="0">
                  <a:pos x="T12" y="T13"/>
                </a:cxn>
              </a:cxnLst>
              <a:rect l="0" t="0" r="r" b="b"/>
              <a:pathLst>
                <a:path w="88" h="171">
                  <a:moveTo>
                    <a:pt x="88" y="108"/>
                  </a:moveTo>
                  <a:cubicBezTo>
                    <a:pt x="82" y="62"/>
                    <a:pt x="69" y="22"/>
                    <a:pt x="45" y="0"/>
                  </a:cubicBezTo>
                  <a:cubicBezTo>
                    <a:pt x="45" y="0"/>
                    <a:pt x="33" y="13"/>
                    <a:pt x="25" y="25"/>
                  </a:cubicBezTo>
                  <a:cubicBezTo>
                    <a:pt x="18" y="36"/>
                    <a:pt x="0" y="66"/>
                    <a:pt x="0" y="100"/>
                  </a:cubicBezTo>
                  <a:cubicBezTo>
                    <a:pt x="0" y="112"/>
                    <a:pt x="2" y="136"/>
                    <a:pt x="4" y="161"/>
                  </a:cubicBezTo>
                  <a:cubicBezTo>
                    <a:pt x="14" y="171"/>
                    <a:pt x="14" y="171"/>
                    <a:pt x="14" y="171"/>
                  </a:cubicBezTo>
                  <a:cubicBezTo>
                    <a:pt x="41" y="153"/>
                    <a:pt x="66" y="131"/>
                    <a:pt x="88" y="108"/>
                  </a:cubicBezTo>
                  <a:close/>
                </a:path>
              </a:pathLst>
            </a:custGeom>
            <a:solidFill>
              <a:srgbClr val="2653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0" name="Freeform 154"/>
            <p:cNvSpPr>
              <a:spLocks/>
            </p:cNvSpPr>
            <p:nvPr/>
          </p:nvSpPr>
          <p:spPr bwMode="auto">
            <a:xfrm>
              <a:off x="6098" y="2541"/>
              <a:ext cx="61" cy="454"/>
            </a:xfrm>
            <a:custGeom>
              <a:avLst/>
              <a:gdLst>
                <a:gd name="T0" fmla="*/ 0 w 61"/>
                <a:gd name="T1" fmla="*/ 454 h 454"/>
                <a:gd name="T2" fmla="*/ 61 w 61"/>
                <a:gd name="T3" fmla="*/ 265 h 454"/>
                <a:gd name="T4" fmla="*/ 31 w 61"/>
                <a:gd name="T5" fmla="*/ 92 h 454"/>
                <a:gd name="T6" fmla="*/ 53 w 61"/>
                <a:gd name="T7" fmla="*/ 52 h 454"/>
                <a:gd name="T8" fmla="*/ 0 w 61"/>
                <a:gd name="T9" fmla="*/ 0 h 454"/>
                <a:gd name="T10" fmla="*/ 0 w 61"/>
                <a:gd name="T11" fmla="*/ 454 h 454"/>
              </a:gdLst>
              <a:ahLst/>
              <a:cxnLst>
                <a:cxn ang="0">
                  <a:pos x="T0" y="T1"/>
                </a:cxn>
                <a:cxn ang="0">
                  <a:pos x="T2" y="T3"/>
                </a:cxn>
                <a:cxn ang="0">
                  <a:pos x="T4" y="T5"/>
                </a:cxn>
                <a:cxn ang="0">
                  <a:pos x="T6" y="T7"/>
                </a:cxn>
                <a:cxn ang="0">
                  <a:pos x="T8" y="T9"/>
                </a:cxn>
                <a:cxn ang="0">
                  <a:pos x="T10" y="T11"/>
                </a:cxn>
              </a:cxnLst>
              <a:rect l="0" t="0" r="r" b="b"/>
              <a:pathLst>
                <a:path w="61" h="454">
                  <a:moveTo>
                    <a:pt x="0" y="454"/>
                  </a:moveTo>
                  <a:lnTo>
                    <a:pt x="61" y="265"/>
                  </a:lnTo>
                  <a:lnTo>
                    <a:pt x="31" y="92"/>
                  </a:lnTo>
                  <a:lnTo>
                    <a:pt x="53" y="52"/>
                  </a:lnTo>
                  <a:lnTo>
                    <a:pt x="0" y="0"/>
                  </a:lnTo>
                  <a:lnTo>
                    <a:pt x="0" y="454"/>
                  </a:lnTo>
                  <a:close/>
                </a:path>
              </a:pathLst>
            </a:custGeom>
            <a:solidFill>
              <a:srgbClr val="FF6E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1" name="Freeform 155"/>
            <p:cNvSpPr>
              <a:spLocks/>
            </p:cNvSpPr>
            <p:nvPr/>
          </p:nvSpPr>
          <p:spPr bwMode="auto">
            <a:xfrm>
              <a:off x="6098" y="2541"/>
              <a:ext cx="61" cy="454"/>
            </a:xfrm>
            <a:custGeom>
              <a:avLst/>
              <a:gdLst>
                <a:gd name="T0" fmla="*/ 0 w 61"/>
                <a:gd name="T1" fmla="*/ 454 h 454"/>
                <a:gd name="T2" fmla="*/ 61 w 61"/>
                <a:gd name="T3" fmla="*/ 265 h 454"/>
                <a:gd name="T4" fmla="*/ 31 w 61"/>
                <a:gd name="T5" fmla="*/ 92 h 454"/>
                <a:gd name="T6" fmla="*/ 53 w 61"/>
                <a:gd name="T7" fmla="*/ 52 h 454"/>
                <a:gd name="T8" fmla="*/ 0 w 61"/>
                <a:gd name="T9" fmla="*/ 0 h 454"/>
                <a:gd name="T10" fmla="*/ 0 w 61"/>
                <a:gd name="T11" fmla="*/ 454 h 454"/>
              </a:gdLst>
              <a:ahLst/>
              <a:cxnLst>
                <a:cxn ang="0">
                  <a:pos x="T0" y="T1"/>
                </a:cxn>
                <a:cxn ang="0">
                  <a:pos x="T2" y="T3"/>
                </a:cxn>
                <a:cxn ang="0">
                  <a:pos x="T4" y="T5"/>
                </a:cxn>
                <a:cxn ang="0">
                  <a:pos x="T6" y="T7"/>
                </a:cxn>
                <a:cxn ang="0">
                  <a:pos x="T8" y="T9"/>
                </a:cxn>
                <a:cxn ang="0">
                  <a:pos x="T10" y="T11"/>
                </a:cxn>
              </a:cxnLst>
              <a:rect l="0" t="0" r="r" b="b"/>
              <a:pathLst>
                <a:path w="61" h="454">
                  <a:moveTo>
                    <a:pt x="0" y="454"/>
                  </a:moveTo>
                  <a:lnTo>
                    <a:pt x="61" y="265"/>
                  </a:lnTo>
                  <a:lnTo>
                    <a:pt x="31" y="92"/>
                  </a:lnTo>
                  <a:lnTo>
                    <a:pt x="53" y="52"/>
                  </a:lnTo>
                  <a:lnTo>
                    <a:pt x="0" y="0"/>
                  </a:lnTo>
                  <a:lnTo>
                    <a:pt x="0" y="45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2" name="Freeform 156"/>
            <p:cNvSpPr>
              <a:spLocks/>
            </p:cNvSpPr>
            <p:nvPr/>
          </p:nvSpPr>
          <p:spPr bwMode="auto">
            <a:xfrm>
              <a:off x="6098" y="2628"/>
              <a:ext cx="205" cy="367"/>
            </a:xfrm>
            <a:custGeom>
              <a:avLst/>
              <a:gdLst>
                <a:gd name="T0" fmla="*/ 0 w 205"/>
                <a:gd name="T1" fmla="*/ 367 h 367"/>
                <a:gd name="T2" fmla="*/ 205 w 205"/>
                <a:gd name="T3" fmla="*/ 83 h 367"/>
                <a:gd name="T4" fmla="*/ 119 w 205"/>
                <a:gd name="T5" fmla="*/ 0 h 367"/>
                <a:gd name="T6" fmla="*/ 61 w 205"/>
                <a:gd name="T7" fmla="*/ 178 h 367"/>
                <a:gd name="T8" fmla="*/ 0 w 205"/>
                <a:gd name="T9" fmla="*/ 367 h 367"/>
              </a:gdLst>
              <a:ahLst/>
              <a:cxnLst>
                <a:cxn ang="0">
                  <a:pos x="T0" y="T1"/>
                </a:cxn>
                <a:cxn ang="0">
                  <a:pos x="T2" y="T3"/>
                </a:cxn>
                <a:cxn ang="0">
                  <a:pos x="T4" y="T5"/>
                </a:cxn>
                <a:cxn ang="0">
                  <a:pos x="T6" y="T7"/>
                </a:cxn>
                <a:cxn ang="0">
                  <a:pos x="T8" y="T9"/>
                </a:cxn>
              </a:cxnLst>
              <a:rect l="0" t="0" r="r" b="b"/>
              <a:pathLst>
                <a:path w="205" h="367">
                  <a:moveTo>
                    <a:pt x="0" y="367"/>
                  </a:moveTo>
                  <a:lnTo>
                    <a:pt x="205" y="83"/>
                  </a:lnTo>
                  <a:lnTo>
                    <a:pt x="119" y="0"/>
                  </a:lnTo>
                  <a:lnTo>
                    <a:pt x="61" y="178"/>
                  </a:lnTo>
                  <a:lnTo>
                    <a:pt x="0" y="367"/>
                  </a:lnTo>
                  <a:close/>
                </a:path>
              </a:pathLst>
            </a:custGeom>
            <a:solidFill>
              <a:srgbClr val="2B5B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3" name="Freeform 157"/>
            <p:cNvSpPr>
              <a:spLocks/>
            </p:cNvSpPr>
            <p:nvPr/>
          </p:nvSpPr>
          <p:spPr bwMode="auto">
            <a:xfrm>
              <a:off x="6098" y="2628"/>
              <a:ext cx="205" cy="367"/>
            </a:xfrm>
            <a:custGeom>
              <a:avLst/>
              <a:gdLst>
                <a:gd name="T0" fmla="*/ 0 w 205"/>
                <a:gd name="T1" fmla="*/ 367 h 367"/>
                <a:gd name="T2" fmla="*/ 205 w 205"/>
                <a:gd name="T3" fmla="*/ 83 h 367"/>
                <a:gd name="T4" fmla="*/ 119 w 205"/>
                <a:gd name="T5" fmla="*/ 0 h 367"/>
                <a:gd name="T6" fmla="*/ 61 w 205"/>
                <a:gd name="T7" fmla="*/ 178 h 367"/>
                <a:gd name="T8" fmla="*/ 0 w 205"/>
                <a:gd name="T9" fmla="*/ 367 h 367"/>
              </a:gdLst>
              <a:ahLst/>
              <a:cxnLst>
                <a:cxn ang="0">
                  <a:pos x="T0" y="T1"/>
                </a:cxn>
                <a:cxn ang="0">
                  <a:pos x="T2" y="T3"/>
                </a:cxn>
                <a:cxn ang="0">
                  <a:pos x="T4" y="T5"/>
                </a:cxn>
                <a:cxn ang="0">
                  <a:pos x="T6" y="T7"/>
                </a:cxn>
                <a:cxn ang="0">
                  <a:pos x="T8" y="T9"/>
                </a:cxn>
              </a:cxnLst>
              <a:rect l="0" t="0" r="r" b="b"/>
              <a:pathLst>
                <a:path w="205" h="367">
                  <a:moveTo>
                    <a:pt x="0" y="367"/>
                  </a:moveTo>
                  <a:lnTo>
                    <a:pt x="205" y="83"/>
                  </a:lnTo>
                  <a:lnTo>
                    <a:pt x="119" y="0"/>
                  </a:lnTo>
                  <a:lnTo>
                    <a:pt x="61" y="178"/>
                  </a:lnTo>
                  <a:lnTo>
                    <a:pt x="0" y="3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4" name="Freeform 158"/>
            <p:cNvSpPr>
              <a:spLocks/>
            </p:cNvSpPr>
            <p:nvPr/>
          </p:nvSpPr>
          <p:spPr bwMode="auto">
            <a:xfrm>
              <a:off x="6217" y="2517"/>
              <a:ext cx="149" cy="194"/>
            </a:xfrm>
            <a:custGeom>
              <a:avLst/>
              <a:gdLst>
                <a:gd name="T0" fmla="*/ 58 w 101"/>
                <a:gd name="T1" fmla="*/ 131 h 131"/>
                <a:gd name="T2" fmla="*/ 65 w 101"/>
                <a:gd name="T3" fmla="*/ 121 h 131"/>
                <a:gd name="T4" fmla="*/ 41 w 101"/>
                <a:gd name="T5" fmla="*/ 81 h 131"/>
                <a:gd name="T6" fmla="*/ 99 w 101"/>
                <a:gd name="T7" fmla="*/ 32 h 131"/>
                <a:gd name="T8" fmla="*/ 101 w 101"/>
                <a:gd name="T9" fmla="*/ 30 h 131"/>
                <a:gd name="T10" fmla="*/ 52 w 101"/>
                <a:gd name="T11" fmla="*/ 6 h 131"/>
                <a:gd name="T12" fmla="*/ 24 w 101"/>
                <a:gd name="T13" fmla="*/ 0 h 131"/>
                <a:gd name="T14" fmla="*/ 23 w 101"/>
                <a:gd name="T15" fmla="*/ 5 h 131"/>
                <a:gd name="T16" fmla="*/ 0 w 101"/>
                <a:gd name="T17" fmla="*/ 75 h 131"/>
                <a:gd name="T18" fmla="*/ 58 w 101"/>
                <a:gd name="T19"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131">
                  <a:moveTo>
                    <a:pt x="58" y="131"/>
                  </a:moveTo>
                  <a:cubicBezTo>
                    <a:pt x="65" y="121"/>
                    <a:pt x="65" y="121"/>
                    <a:pt x="65" y="121"/>
                  </a:cubicBezTo>
                  <a:cubicBezTo>
                    <a:pt x="41" y="81"/>
                    <a:pt x="41" y="81"/>
                    <a:pt x="41" y="81"/>
                  </a:cubicBezTo>
                  <a:cubicBezTo>
                    <a:pt x="99" y="32"/>
                    <a:pt x="99" y="32"/>
                    <a:pt x="99" y="32"/>
                  </a:cubicBezTo>
                  <a:cubicBezTo>
                    <a:pt x="101" y="30"/>
                    <a:pt x="101" y="30"/>
                    <a:pt x="101" y="30"/>
                  </a:cubicBezTo>
                  <a:cubicBezTo>
                    <a:pt x="101" y="30"/>
                    <a:pt x="69" y="11"/>
                    <a:pt x="52" y="6"/>
                  </a:cubicBezTo>
                  <a:cubicBezTo>
                    <a:pt x="34" y="1"/>
                    <a:pt x="24" y="0"/>
                    <a:pt x="24" y="0"/>
                  </a:cubicBezTo>
                  <a:cubicBezTo>
                    <a:pt x="23" y="5"/>
                    <a:pt x="23" y="5"/>
                    <a:pt x="23" y="5"/>
                  </a:cubicBezTo>
                  <a:cubicBezTo>
                    <a:pt x="0" y="75"/>
                    <a:pt x="0" y="75"/>
                    <a:pt x="0" y="75"/>
                  </a:cubicBezTo>
                  <a:cubicBezTo>
                    <a:pt x="58" y="131"/>
                    <a:pt x="58" y="131"/>
                    <a:pt x="58" y="131"/>
                  </a:cubicBezTo>
                  <a:close/>
                </a:path>
              </a:pathLst>
            </a:custGeom>
            <a:solidFill>
              <a:srgbClr val="2653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5" name="Line 159"/>
            <p:cNvSpPr>
              <a:spLocks noChangeShapeType="1"/>
            </p:cNvSpPr>
            <p:nvPr/>
          </p:nvSpPr>
          <p:spPr bwMode="auto">
            <a:xfrm>
              <a:off x="6359" y="2562"/>
              <a:ext cx="0" cy="0"/>
            </a:xfrm>
            <a:prstGeom prst="line">
              <a:avLst/>
            </a:prstGeom>
            <a:noFill/>
            <a:ln w="952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6" name="Freeform 160"/>
            <p:cNvSpPr>
              <a:spLocks/>
            </p:cNvSpPr>
            <p:nvPr/>
          </p:nvSpPr>
          <p:spPr bwMode="auto">
            <a:xfrm>
              <a:off x="6117" y="2476"/>
              <a:ext cx="135" cy="134"/>
            </a:xfrm>
            <a:custGeom>
              <a:avLst/>
              <a:gdLst>
                <a:gd name="T0" fmla="*/ 120 w 135"/>
                <a:gd name="T1" fmla="*/ 90 h 134"/>
                <a:gd name="T2" fmla="*/ 135 w 135"/>
                <a:gd name="T3" fmla="*/ 41 h 134"/>
                <a:gd name="T4" fmla="*/ 119 w 135"/>
                <a:gd name="T5" fmla="*/ 0 h 134"/>
                <a:gd name="T6" fmla="*/ 0 w 135"/>
                <a:gd name="T7" fmla="*/ 56 h 134"/>
                <a:gd name="T8" fmla="*/ 80 w 135"/>
                <a:gd name="T9" fmla="*/ 134 h 134"/>
                <a:gd name="T10" fmla="*/ 120 w 135"/>
                <a:gd name="T11" fmla="*/ 90 h 134"/>
              </a:gdLst>
              <a:ahLst/>
              <a:cxnLst>
                <a:cxn ang="0">
                  <a:pos x="T0" y="T1"/>
                </a:cxn>
                <a:cxn ang="0">
                  <a:pos x="T2" y="T3"/>
                </a:cxn>
                <a:cxn ang="0">
                  <a:pos x="T4" y="T5"/>
                </a:cxn>
                <a:cxn ang="0">
                  <a:pos x="T6" y="T7"/>
                </a:cxn>
                <a:cxn ang="0">
                  <a:pos x="T8" y="T9"/>
                </a:cxn>
                <a:cxn ang="0">
                  <a:pos x="T10" y="T11"/>
                </a:cxn>
              </a:cxnLst>
              <a:rect l="0" t="0" r="r" b="b"/>
              <a:pathLst>
                <a:path w="135" h="134">
                  <a:moveTo>
                    <a:pt x="120" y="90"/>
                  </a:moveTo>
                  <a:lnTo>
                    <a:pt x="135" y="41"/>
                  </a:lnTo>
                  <a:lnTo>
                    <a:pt x="119" y="0"/>
                  </a:lnTo>
                  <a:lnTo>
                    <a:pt x="0" y="56"/>
                  </a:lnTo>
                  <a:lnTo>
                    <a:pt x="80" y="134"/>
                  </a:lnTo>
                  <a:lnTo>
                    <a:pt x="120" y="90"/>
                  </a:lnTo>
                  <a:close/>
                </a:path>
              </a:pathLst>
            </a:custGeom>
            <a:solidFill>
              <a:srgbClr val="DF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7" name="Freeform 161"/>
            <p:cNvSpPr>
              <a:spLocks/>
            </p:cNvSpPr>
            <p:nvPr/>
          </p:nvSpPr>
          <p:spPr bwMode="auto">
            <a:xfrm>
              <a:off x="6098" y="2532"/>
              <a:ext cx="99" cy="93"/>
            </a:xfrm>
            <a:custGeom>
              <a:avLst/>
              <a:gdLst>
                <a:gd name="T0" fmla="*/ 88 w 99"/>
                <a:gd name="T1" fmla="*/ 93 h 93"/>
                <a:gd name="T2" fmla="*/ 99 w 99"/>
                <a:gd name="T3" fmla="*/ 78 h 93"/>
                <a:gd name="T4" fmla="*/ 19 w 99"/>
                <a:gd name="T5" fmla="*/ 0 h 93"/>
                <a:gd name="T6" fmla="*/ 0 w 99"/>
                <a:gd name="T7" fmla="*/ 9 h 93"/>
                <a:gd name="T8" fmla="*/ 53 w 99"/>
                <a:gd name="T9" fmla="*/ 61 h 93"/>
                <a:gd name="T10" fmla="*/ 88 w 99"/>
                <a:gd name="T11" fmla="*/ 93 h 93"/>
              </a:gdLst>
              <a:ahLst/>
              <a:cxnLst>
                <a:cxn ang="0">
                  <a:pos x="T0" y="T1"/>
                </a:cxn>
                <a:cxn ang="0">
                  <a:pos x="T2" y="T3"/>
                </a:cxn>
                <a:cxn ang="0">
                  <a:pos x="T4" y="T5"/>
                </a:cxn>
                <a:cxn ang="0">
                  <a:pos x="T6" y="T7"/>
                </a:cxn>
                <a:cxn ang="0">
                  <a:pos x="T8" y="T9"/>
                </a:cxn>
                <a:cxn ang="0">
                  <a:pos x="T10" y="T11"/>
                </a:cxn>
              </a:cxnLst>
              <a:rect l="0" t="0" r="r" b="b"/>
              <a:pathLst>
                <a:path w="99" h="93">
                  <a:moveTo>
                    <a:pt x="88" y="93"/>
                  </a:moveTo>
                  <a:lnTo>
                    <a:pt x="99" y="78"/>
                  </a:lnTo>
                  <a:lnTo>
                    <a:pt x="19" y="0"/>
                  </a:lnTo>
                  <a:lnTo>
                    <a:pt x="0" y="9"/>
                  </a:lnTo>
                  <a:lnTo>
                    <a:pt x="53" y="61"/>
                  </a:lnTo>
                  <a:lnTo>
                    <a:pt x="88" y="93"/>
                  </a:lnTo>
                  <a:close/>
                </a:path>
              </a:pathLst>
            </a:custGeom>
            <a:solidFill>
              <a:srgbClr val="EE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8" name="Freeform 162"/>
            <p:cNvSpPr>
              <a:spLocks/>
            </p:cNvSpPr>
            <p:nvPr/>
          </p:nvSpPr>
          <p:spPr bwMode="auto">
            <a:xfrm>
              <a:off x="6197" y="2517"/>
              <a:ext cx="55" cy="111"/>
            </a:xfrm>
            <a:custGeom>
              <a:avLst/>
              <a:gdLst>
                <a:gd name="T0" fmla="*/ 55 w 55"/>
                <a:gd name="T1" fmla="*/ 0 h 111"/>
                <a:gd name="T2" fmla="*/ 40 w 55"/>
                <a:gd name="T3" fmla="*/ 49 h 111"/>
                <a:gd name="T4" fmla="*/ 0 w 55"/>
                <a:gd name="T5" fmla="*/ 93 h 111"/>
                <a:gd name="T6" fmla="*/ 20 w 55"/>
                <a:gd name="T7" fmla="*/ 111 h 111"/>
                <a:gd name="T8" fmla="*/ 55 w 55"/>
                <a:gd name="T9" fmla="*/ 0 h 111"/>
              </a:gdLst>
              <a:ahLst/>
              <a:cxnLst>
                <a:cxn ang="0">
                  <a:pos x="T0" y="T1"/>
                </a:cxn>
                <a:cxn ang="0">
                  <a:pos x="T2" y="T3"/>
                </a:cxn>
                <a:cxn ang="0">
                  <a:pos x="T4" y="T5"/>
                </a:cxn>
                <a:cxn ang="0">
                  <a:pos x="T6" y="T7"/>
                </a:cxn>
                <a:cxn ang="0">
                  <a:pos x="T8" y="T9"/>
                </a:cxn>
              </a:cxnLst>
              <a:rect l="0" t="0" r="r" b="b"/>
              <a:pathLst>
                <a:path w="55" h="111">
                  <a:moveTo>
                    <a:pt x="55" y="0"/>
                  </a:moveTo>
                  <a:lnTo>
                    <a:pt x="40" y="49"/>
                  </a:lnTo>
                  <a:lnTo>
                    <a:pt x="0" y="93"/>
                  </a:lnTo>
                  <a:lnTo>
                    <a:pt x="20" y="111"/>
                  </a:lnTo>
                  <a:lnTo>
                    <a:pt x="55" y="0"/>
                  </a:lnTo>
                  <a:close/>
                </a:path>
              </a:pathLst>
            </a:custGeom>
            <a:solidFill>
              <a:srgbClr val="BAC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9" name="Freeform 163"/>
            <p:cNvSpPr>
              <a:spLocks/>
            </p:cNvSpPr>
            <p:nvPr/>
          </p:nvSpPr>
          <p:spPr bwMode="auto">
            <a:xfrm>
              <a:off x="6129" y="2593"/>
              <a:ext cx="88" cy="213"/>
            </a:xfrm>
            <a:custGeom>
              <a:avLst/>
              <a:gdLst>
                <a:gd name="T0" fmla="*/ 88 w 88"/>
                <a:gd name="T1" fmla="*/ 35 h 213"/>
                <a:gd name="T2" fmla="*/ 68 w 88"/>
                <a:gd name="T3" fmla="*/ 17 h 213"/>
                <a:gd name="T4" fmla="*/ 57 w 88"/>
                <a:gd name="T5" fmla="*/ 32 h 213"/>
                <a:gd name="T6" fmla="*/ 22 w 88"/>
                <a:gd name="T7" fmla="*/ 0 h 213"/>
                <a:gd name="T8" fmla="*/ 0 w 88"/>
                <a:gd name="T9" fmla="*/ 40 h 213"/>
                <a:gd name="T10" fmla="*/ 30 w 88"/>
                <a:gd name="T11" fmla="*/ 213 h 213"/>
                <a:gd name="T12" fmla="*/ 88 w 88"/>
                <a:gd name="T13" fmla="*/ 35 h 213"/>
              </a:gdLst>
              <a:ahLst/>
              <a:cxnLst>
                <a:cxn ang="0">
                  <a:pos x="T0" y="T1"/>
                </a:cxn>
                <a:cxn ang="0">
                  <a:pos x="T2" y="T3"/>
                </a:cxn>
                <a:cxn ang="0">
                  <a:pos x="T4" y="T5"/>
                </a:cxn>
                <a:cxn ang="0">
                  <a:pos x="T6" y="T7"/>
                </a:cxn>
                <a:cxn ang="0">
                  <a:pos x="T8" y="T9"/>
                </a:cxn>
                <a:cxn ang="0">
                  <a:pos x="T10" y="T11"/>
                </a:cxn>
                <a:cxn ang="0">
                  <a:pos x="T12" y="T13"/>
                </a:cxn>
              </a:cxnLst>
              <a:rect l="0" t="0" r="r" b="b"/>
              <a:pathLst>
                <a:path w="88" h="213">
                  <a:moveTo>
                    <a:pt x="88" y="35"/>
                  </a:moveTo>
                  <a:lnTo>
                    <a:pt x="68" y="17"/>
                  </a:lnTo>
                  <a:lnTo>
                    <a:pt x="57" y="32"/>
                  </a:lnTo>
                  <a:lnTo>
                    <a:pt x="22" y="0"/>
                  </a:lnTo>
                  <a:lnTo>
                    <a:pt x="0" y="40"/>
                  </a:lnTo>
                  <a:lnTo>
                    <a:pt x="30" y="213"/>
                  </a:lnTo>
                  <a:lnTo>
                    <a:pt x="88" y="35"/>
                  </a:lnTo>
                  <a:close/>
                </a:path>
              </a:pathLst>
            </a:custGeom>
            <a:solidFill>
              <a:srgbClr val="C7D5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0" name="Freeform 164"/>
            <p:cNvSpPr>
              <a:spLocks/>
            </p:cNvSpPr>
            <p:nvPr/>
          </p:nvSpPr>
          <p:spPr bwMode="auto">
            <a:xfrm>
              <a:off x="5675" y="2565"/>
              <a:ext cx="423" cy="430"/>
            </a:xfrm>
            <a:custGeom>
              <a:avLst/>
              <a:gdLst>
                <a:gd name="T0" fmla="*/ 285 w 285"/>
                <a:gd name="T1" fmla="*/ 291 h 291"/>
                <a:gd name="T2" fmla="*/ 147 w 285"/>
                <a:gd name="T3" fmla="*/ 99 h 291"/>
                <a:gd name="T4" fmla="*/ 139 w 285"/>
                <a:gd name="T5" fmla="*/ 89 h 291"/>
                <a:gd name="T6" fmla="*/ 163 w 285"/>
                <a:gd name="T7" fmla="*/ 49 h 291"/>
                <a:gd name="T8" fmla="*/ 105 w 285"/>
                <a:gd name="T9" fmla="*/ 0 h 291"/>
                <a:gd name="T10" fmla="*/ 0 w 285"/>
                <a:gd name="T11" fmla="*/ 42 h 291"/>
                <a:gd name="T12" fmla="*/ 19 w 285"/>
                <a:gd name="T13" fmla="*/ 67 h 291"/>
                <a:gd name="T14" fmla="*/ 44 w 285"/>
                <a:gd name="T15" fmla="*/ 142 h 291"/>
                <a:gd name="T16" fmla="*/ 43 w 285"/>
                <a:gd name="T17" fmla="*/ 163 h 291"/>
                <a:gd name="T18" fmla="*/ 43 w 285"/>
                <a:gd name="T19" fmla="*/ 167 h 291"/>
                <a:gd name="T20" fmla="*/ 43 w 285"/>
                <a:gd name="T21" fmla="*/ 170 h 291"/>
                <a:gd name="T22" fmla="*/ 42 w 285"/>
                <a:gd name="T23" fmla="*/ 178 h 291"/>
                <a:gd name="T24" fmla="*/ 42 w 285"/>
                <a:gd name="T25" fmla="*/ 187 h 291"/>
                <a:gd name="T26" fmla="*/ 41 w 285"/>
                <a:gd name="T27" fmla="*/ 190 h 291"/>
                <a:gd name="T28" fmla="*/ 40 w 285"/>
                <a:gd name="T29" fmla="*/ 203 h 291"/>
                <a:gd name="T30" fmla="*/ 39 w 285"/>
                <a:gd name="T31" fmla="*/ 219 h 291"/>
                <a:gd name="T32" fmla="*/ 284 w 285"/>
                <a:gd name="T33"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5" h="291">
                  <a:moveTo>
                    <a:pt x="285" y="291"/>
                  </a:moveTo>
                  <a:cubicBezTo>
                    <a:pt x="147" y="99"/>
                    <a:pt x="147" y="99"/>
                    <a:pt x="147" y="99"/>
                  </a:cubicBezTo>
                  <a:cubicBezTo>
                    <a:pt x="139" y="89"/>
                    <a:pt x="139" y="89"/>
                    <a:pt x="139" y="89"/>
                  </a:cubicBezTo>
                  <a:cubicBezTo>
                    <a:pt x="163" y="49"/>
                    <a:pt x="163" y="49"/>
                    <a:pt x="163" y="49"/>
                  </a:cubicBezTo>
                  <a:cubicBezTo>
                    <a:pt x="105" y="0"/>
                    <a:pt x="105" y="0"/>
                    <a:pt x="105" y="0"/>
                  </a:cubicBezTo>
                  <a:cubicBezTo>
                    <a:pt x="0" y="42"/>
                    <a:pt x="0" y="42"/>
                    <a:pt x="0" y="42"/>
                  </a:cubicBezTo>
                  <a:cubicBezTo>
                    <a:pt x="0" y="42"/>
                    <a:pt x="11" y="55"/>
                    <a:pt x="19" y="67"/>
                  </a:cubicBezTo>
                  <a:cubicBezTo>
                    <a:pt x="27" y="78"/>
                    <a:pt x="45" y="108"/>
                    <a:pt x="44" y="142"/>
                  </a:cubicBezTo>
                  <a:cubicBezTo>
                    <a:pt x="44" y="147"/>
                    <a:pt x="44" y="155"/>
                    <a:pt x="43" y="163"/>
                  </a:cubicBezTo>
                  <a:cubicBezTo>
                    <a:pt x="43" y="165"/>
                    <a:pt x="43" y="166"/>
                    <a:pt x="43" y="167"/>
                  </a:cubicBezTo>
                  <a:cubicBezTo>
                    <a:pt x="43" y="168"/>
                    <a:pt x="43" y="169"/>
                    <a:pt x="43" y="170"/>
                  </a:cubicBezTo>
                  <a:cubicBezTo>
                    <a:pt x="43" y="172"/>
                    <a:pt x="42" y="175"/>
                    <a:pt x="42" y="178"/>
                  </a:cubicBezTo>
                  <a:cubicBezTo>
                    <a:pt x="42" y="181"/>
                    <a:pt x="42" y="184"/>
                    <a:pt x="42" y="187"/>
                  </a:cubicBezTo>
                  <a:cubicBezTo>
                    <a:pt x="42" y="188"/>
                    <a:pt x="42" y="189"/>
                    <a:pt x="41" y="190"/>
                  </a:cubicBezTo>
                  <a:cubicBezTo>
                    <a:pt x="41" y="194"/>
                    <a:pt x="41" y="199"/>
                    <a:pt x="40" y="203"/>
                  </a:cubicBezTo>
                  <a:cubicBezTo>
                    <a:pt x="40" y="208"/>
                    <a:pt x="40" y="213"/>
                    <a:pt x="39" y="219"/>
                  </a:cubicBezTo>
                  <a:cubicBezTo>
                    <a:pt x="110" y="264"/>
                    <a:pt x="194" y="291"/>
                    <a:pt x="284" y="291"/>
                  </a:cubicBezTo>
                </a:path>
              </a:pathLst>
            </a:custGeom>
            <a:solidFill>
              <a:srgbClr val="4071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1" name="Freeform 165"/>
            <p:cNvSpPr>
              <a:spLocks/>
            </p:cNvSpPr>
            <p:nvPr/>
          </p:nvSpPr>
          <p:spPr bwMode="auto">
            <a:xfrm>
              <a:off x="5610" y="2627"/>
              <a:ext cx="132" cy="262"/>
            </a:xfrm>
            <a:custGeom>
              <a:avLst/>
              <a:gdLst>
                <a:gd name="T0" fmla="*/ 86 w 89"/>
                <a:gd name="T1" fmla="*/ 138 h 177"/>
                <a:gd name="T2" fmla="*/ 86 w 89"/>
                <a:gd name="T3" fmla="*/ 134 h 177"/>
                <a:gd name="T4" fmla="*/ 86 w 89"/>
                <a:gd name="T5" fmla="*/ 134 h 177"/>
                <a:gd name="T6" fmla="*/ 87 w 89"/>
                <a:gd name="T7" fmla="*/ 130 h 177"/>
                <a:gd name="T8" fmla="*/ 87 w 89"/>
                <a:gd name="T9" fmla="*/ 129 h 177"/>
                <a:gd name="T10" fmla="*/ 87 w 89"/>
                <a:gd name="T11" fmla="*/ 126 h 177"/>
                <a:gd name="T12" fmla="*/ 87 w 89"/>
                <a:gd name="T13" fmla="*/ 125 h 177"/>
                <a:gd name="T14" fmla="*/ 87 w 89"/>
                <a:gd name="T15" fmla="*/ 122 h 177"/>
                <a:gd name="T16" fmla="*/ 87 w 89"/>
                <a:gd name="T17" fmla="*/ 121 h 177"/>
                <a:gd name="T18" fmla="*/ 87 w 89"/>
                <a:gd name="T19" fmla="*/ 118 h 177"/>
                <a:gd name="T20" fmla="*/ 87 w 89"/>
                <a:gd name="T21" fmla="*/ 118 h 177"/>
                <a:gd name="T22" fmla="*/ 88 w 89"/>
                <a:gd name="T23" fmla="*/ 115 h 177"/>
                <a:gd name="T24" fmla="*/ 88 w 89"/>
                <a:gd name="T25" fmla="*/ 114 h 177"/>
                <a:gd name="T26" fmla="*/ 88 w 89"/>
                <a:gd name="T27" fmla="*/ 111 h 177"/>
                <a:gd name="T28" fmla="*/ 88 w 89"/>
                <a:gd name="T29" fmla="*/ 111 h 177"/>
                <a:gd name="T30" fmla="*/ 88 w 89"/>
                <a:gd name="T31" fmla="*/ 108 h 177"/>
                <a:gd name="T32" fmla="*/ 88 w 89"/>
                <a:gd name="T33" fmla="*/ 108 h 177"/>
                <a:gd name="T34" fmla="*/ 88 w 89"/>
                <a:gd name="T35" fmla="*/ 105 h 177"/>
                <a:gd name="T36" fmla="*/ 88 w 89"/>
                <a:gd name="T37" fmla="*/ 105 h 177"/>
                <a:gd name="T38" fmla="*/ 88 w 89"/>
                <a:gd name="T39" fmla="*/ 103 h 177"/>
                <a:gd name="T40" fmla="*/ 88 w 89"/>
                <a:gd name="T41" fmla="*/ 102 h 177"/>
                <a:gd name="T42" fmla="*/ 88 w 89"/>
                <a:gd name="T43" fmla="*/ 100 h 177"/>
                <a:gd name="T44" fmla="*/ 63 w 89"/>
                <a:gd name="T45" fmla="*/ 25 h 177"/>
                <a:gd name="T46" fmla="*/ 44 w 89"/>
                <a:gd name="T47" fmla="*/ 0 h 177"/>
                <a:gd name="T48" fmla="*/ 0 w 89"/>
                <a:gd name="T49" fmla="*/ 108 h 177"/>
                <a:gd name="T50" fmla="*/ 83 w 89"/>
                <a:gd name="T51" fmla="*/ 177 h 177"/>
                <a:gd name="T52" fmla="*/ 86 w 89"/>
                <a:gd name="T53" fmla="*/ 138 h 177"/>
                <a:gd name="T54" fmla="*/ 86 w 89"/>
                <a:gd name="T55" fmla="*/ 13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9" h="177">
                  <a:moveTo>
                    <a:pt x="86" y="138"/>
                  </a:moveTo>
                  <a:cubicBezTo>
                    <a:pt x="86" y="137"/>
                    <a:pt x="86" y="135"/>
                    <a:pt x="86" y="134"/>
                  </a:cubicBezTo>
                  <a:cubicBezTo>
                    <a:pt x="86" y="134"/>
                    <a:pt x="86" y="134"/>
                    <a:pt x="86" y="134"/>
                  </a:cubicBezTo>
                  <a:cubicBezTo>
                    <a:pt x="87" y="132"/>
                    <a:pt x="87" y="131"/>
                    <a:pt x="87" y="130"/>
                  </a:cubicBezTo>
                  <a:cubicBezTo>
                    <a:pt x="87" y="129"/>
                    <a:pt x="87" y="129"/>
                    <a:pt x="87" y="129"/>
                  </a:cubicBezTo>
                  <a:cubicBezTo>
                    <a:pt x="87" y="128"/>
                    <a:pt x="87" y="127"/>
                    <a:pt x="87" y="126"/>
                  </a:cubicBezTo>
                  <a:cubicBezTo>
                    <a:pt x="87" y="125"/>
                    <a:pt x="87" y="125"/>
                    <a:pt x="87" y="125"/>
                  </a:cubicBezTo>
                  <a:cubicBezTo>
                    <a:pt x="87" y="124"/>
                    <a:pt x="87" y="123"/>
                    <a:pt x="87" y="122"/>
                  </a:cubicBezTo>
                  <a:cubicBezTo>
                    <a:pt x="87" y="122"/>
                    <a:pt x="87" y="121"/>
                    <a:pt x="87" y="121"/>
                  </a:cubicBezTo>
                  <a:cubicBezTo>
                    <a:pt x="87" y="120"/>
                    <a:pt x="87" y="119"/>
                    <a:pt x="87" y="118"/>
                  </a:cubicBezTo>
                  <a:cubicBezTo>
                    <a:pt x="87" y="118"/>
                    <a:pt x="87" y="118"/>
                    <a:pt x="87" y="118"/>
                  </a:cubicBezTo>
                  <a:cubicBezTo>
                    <a:pt x="88" y="117"/>
                    <a:pt x="88" y="116"/>
                    <a:pt x="88" y="115"/>
                  </a:cubicBezTo>
                  <a:cubicBezTo>
                    <a:pt x="88" y="114"/>
                    <a:pt x="88" y="114"/>
                    <a:pt x="88" y="114"/>
                  </a:cubicBezTo>
                  <a:cubicBezTo>
                    <a:pt x="88" y="113"/>
                    <a:pt x="88" y="112"/>
                    <a:pt x="88" y="111"/>
                  </a:cubicBezTo>
                  <a:cubicBezTo>
                    <a:pt x="88" y="111"/>
                    <a:pt x="88" y="111"/>
                    <a:pt x="88" y="111"/>
                  </a:cubicBezTo>
                  <a:cubicBezTo>
                    <a:pt x="88" y="110"/>
                    <a:pt x="88" y="109"/>
                    <a:pt x="88" y="108"/>
                  </a:cubicBezTo>
                  <a:cubicBezTo>
                    <a:pt x="88" y="108"/>
                    <a:pt x="88" y="108"/>
                    <a:pt x="88" y="108"/>
                  </a:cubicBezTo>
                  <a:cubicBezTo>
                    <a:pt x="88" y="107"/>
                    <a:pt x="88" y="106"/>
                    <a:pt x="88" y="105"/>
                  </a:cubicBezTo>
                  <a:cubicBezTo>
                    <a:pt x="88" y="105"/>
                    <a:pt x="88" y="105"/>
                    <a:pt x="88" y="105"/>
                  </a:cubicBezTo>
                  <a:cubicBezTo>
                    <a:pt x="88" y="104"/>
                    <a:pt x="88" y="103"/>
                    <a:pt x="88" y="103"/>
                  </a:cubicBezTo>
                  <a:cubicBezTo>
                    <a:pt x="88" y="103"/>
                    <a:pt x="88" y="102"/>
                    <a:pt x="88" y="102"/>
                  </a:cubicBezTo>
                  <a:cubicBezTo>
                    <a:pt x="88" y="101"/>
                    <a:pt x="88" y="101"/>
                    <a:pt x="88" y="100"/>
                  </a:cubicBezTo>
                  <a:cubicBezTo>
                    <a:pt x="89" y="66"/>
                    <a:pt x="71" y="36"/>
                    <a:pt x="63" y="25"/>
                  </a:cubicBezTo>
                  <a:cubicBezTo>
                    <a:pt x="55" y="13"/>
                    <a:pt x="44" y="0"/>
                    <a:pt x="44" y="0"/>
                  </a:cubicBezTo>
                  <a:cubicBezTo>
                    <a:pt x="19" y="22"/>
                    <a:pt x="7" y="62"/>
                    <a:pt x="0" y="108"/>
                  </a:cubicBezTo>
                  <a:cubicBezTo>
                    <a:pt x="25" y="134"/>
                    <a:pt x="53" y="157"/>
                    <a:pt x="83" y="177"/>
                  </a:cubicBezTo>
                  <a:cubicBezTo>
                    <a:pt x="84" y="163"/>
                    <a:pt x="85" y="150"/>
                    <a:pt x="86" y="138"/>
                  </a:cubicBezTo>
                  <a:cubicBezTo>
                    <a:pt x="86" y="138"/>
                    <a:pt x="86" y="138"/>
                    <a:pt x="86" y="138"/>
                  </a:cubicBezTo>
                  <a:close/>
                </a:path>
              </a:pathLst>
            </a:custGeom>
            <a:solidFill>
              <a:srgbClr val="2B5B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2" name="Freeform 166"/>
            <p:cNvSpPr>
              <a:spLocks/>
            </p:cNvSpPr>
            <p:nvPr/>
          </p:nvSpPr>
          <p:spPr bwMode="auto">
            <a:xfrm>
              <a:off x="6036" y="2541"/>
              <a:ext cx="62" cy="454"/>
            </a:xfrm>
            <a:custGeom>
              <a:avLst/>
              <a:gdLst>
                <a:gd name="T0" fmla="*/ 62 w 62"/>
                <a:gd name="T1" fmla="*/ 454 h 454"/>
                <a:gd name="T2" fmla="*/ 62 w 62"/>
                <a:gd name="T3" fmla="*/ 0 h 454"/>
                <a:gd name="T4" fmla="*/ 7 w 62"/>
                <a:gd name="T5" fmla="*/ 52 h 454"/>
                <a:gd name="T6" fmla="*/ 29 w 62"/>
                <a:gd name="T7" fmla="*/ 92 h 454"/>
                <a:gd name="T8" fmla="*/ 0 w 62"/>
                <a:gd name="T9" fmla="*/ 265 h 454"/>
                <a:gd name="T10" fmla="*/ 62 w 62"/>
                <a:gd name="T11" fmla="*/ 454 h 454"/>
              </a:gdLst>
              <a:ahLst/>
              <a:cxnLst>
                <a:cxn ang="0">
                  <a:pos x="T0" y="T1"/>
                </a:cxn>
                <a:cxn ang="0">
                  <a:pos x="T2" y="T3"/>
                </a:cxn>
                <a:cxn ang="0">
                  <a:pos x="T4" y="T5"/>
                </a:cxn>
                <a:cxn ang="0">
                  <a:pos x="T6" y="T7"/>
                </a:cxn>
                <a:cxn ang="0">
                  <a:pos x="T8" y="T9"/>
                </a:cxn>
                <a:cxn ang="0">
                  <a:pos x="T10" y="T11"/>
                </a:cxn>
              </a:cxnLst>
              <a:rect l="0" t="0" r="r" b="b"/>
              <a:pathLst>
                <a:path w="62" h="454">
                  <a:moveTo>
                    <a:pt x="62" y="454"/>
                  </a:moveTo>
                  <a:lnTo>
                    <a:pt x="62" y="0"/>
                  </a:lnTo>
                  <a:lnTo>
                    <a:pt x="7" y="52"/>
                  </a:lnTo>
                  <a:lnTo>
                    <a:pt x="29" y="92"/>
                  </a:lnTo>
                  <a:lnTo>
                    <a:pt x="0" y="265"/>
                  </a:lnTo>
                  <a:lnTo>
                    <a:pt x="62" y="454"/>
                  </a:lnTo>
                  <a:close/>
                </a:path>
              </a:pathLst>
            </a:custGeom>
            <a:solidFill>
              <a:srgbClr val="FF6E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3" name="Freeform 167"/>
            <p:cNvSpPr>
              <a:spLocks/>
            </p:cNvSpPr>
            <p:nvPr/>
          </p:nvSpPr>
          <p:spPr bwMode="auto">
            <a:xfrm>
              <a:off x="6036" y="2541"/>
              <a:ext cx="62" cy="454"/>
            </a:xfrm>
            <a:custGeom>
              <a:avLst/>
              <a:gdLst>
                <a:gd name="T0" fmla="*/ 62 w 62"/>
                <a:gd name="T1" fmla="*/ 454 h 454"/>
                <a:gd name="T2" fmla="*/ 62 w 62"/>
                <a:gd name="T3" fmla="*/ 0 h 454"/>
                <a:gd name="T4" fmla="*/ 7 w 62"/>
                <a:gd name="T5" fmla="*/ 52 h 454"/>
                <a:gd name="T6" fmla="*/ 29 w 62"/>
                <a:gd name="T7" fmla="*/ 92 h 454"/>
                <a:gd name="T8" fmla="*/ 0 w 62"/>
                <a:gd name="T9" fmla="*/ 265 h 454"/>
                <a:gd name="T10" fmla="*/ 62 w 62"/>
                <a:gd name="T11" fmla="*/ 454 h 454"/>
              </a:gdLst>
              <a:ahLst/>
              <a:cxnLst>
                <a:cxn ang="0">
                  <a:pos x="T0" y="T1"/>
                </a:cxn>
                <a:cxn ang="0">
                  <a:pos x="T2" y="T3"/>
                </a:cxn>
                <a:cxn ang="0">
                  <a:pos x="T4" y="T5"/>
                </a:cxn>
                <a:cxn ang="0">
                  <a:pos x="T6" y="T7"/>
                </a:cxn>
                <a:cxn ang="0">
                  <a:pos x="T8" y="T9"/>
                </a:cxn>
                <a:cxn ang="0">
                  <a:pos x="T10" y="T11"/>
                </a:cxn>
              </a:cxnLst>
              <a:rect l="0" t="0" r="r" b="b"/>
              <a:pathLst>
                <a:path w="62" h="454">
                  <a:moveTo>
                    <a:pt x="62" y="454"/>
                  </a:moveTo>
                  <a:lnTo>
                    <a:pt x="62" y="0"/>
                  </a:lnTo>
                  <a:lnTo>
                    <a:pt x="7" y="52"/>
                  </a:lnTo>
                  <a:lnTo>
                    <a:pt x="29" y="92"/>
                  </a:lnTo>
                  <a:lnTo>
                    <a:pt x="0" y="265"/>
                  </a:lnTo>
                  <a:lnTo>
                    <a:pt x="62" y="45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4" name="Freeform 168"/>
            <p:cNvSpPr>
              <a:spLocks/>
            </p:cNvSpPr>
            <p:nvPr/>
          </p:nvSpPr>
          <p:spPr bwMode="auto">
            <a:xfrm>
              <a:off x="5830" y="2517"/>
              <a:ext cx="268" cy="478"/>
            </a:xfrm>
            <a:custGeom>
              <a:avLst/>
              <a:gdLst>
                <a:gd name="T0" fmla="*/ 181 w 181"/>
                <a:gd name="T1" fmla="*/ 323 h 323"/>
                <a:gd name="T2" fmla="*/ 139 w 181"/>
                <a:gd name="T3" fmla="*/ 195 h 323"/>
                <a:gd name="T4" fmla="*/ 100 w 181"/>
                <a:gd name="T5" fmla="*/ 75 h 323"/>
                <a:gd name="T6" fmla="*/ 100 w 181"/>
                <a:gd name="T7" fmla="*/ 75 h 323"/>
                <a:gd name="T8" fmla="*/ 77 w 181"/>
                <a:gd name="T9" fmla="*/ 5 h 323"/>
                <a:gd name="T10" fmla="*/ 76 w 181"/>
                <a:gd name="T11" fmla="*/ 0 h 323"/>
                <a:gd name="T12" fmla="*/ 49 w 181"/>
                <a:gd name="T13" fmla="*/ 6 h 323"/>
                <a:gd name="T14" fmla="*/ 0 w 181"/>
                <a:gd name="T15" fmla="*/ 30 h 323"/>
                <a:gd name="T16" fmla="*/ 1 w 181"/>
                <a:gd name="T17" fmla="*/ 32 h 323"/>
                <a:gd name="T18" fmla="*/ 59 w 181"/>
                <a:gd name="T19" fmla="*/ 81 h 323"/>
                <a:gd name="T20" fmla="*/ 35 w 181"/>
                <a:gd name="T21" fmla="*/ 121 h 323"/>
                <a:gd name="T22" fmla="*/ 43 w 181"/>
                <a:gd name="T23" fmla="*/ 131 h 323"/>
                <a:gd name="T24" fmla="*/ 181 w 181"/>
                <a:gd name="T25"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1" h="323">
                  <a:moveTo>
                    <a:pt x="181" y="323"/>
                  </a:moveTo>
                  <a:cubicBezTo>
                    <a:pt x="139" y="195"/>
                    <a:pt x="139" y="195"/>
                    <a:pt x="139" y="195"/>
                  </a:cubicBezTo>
                  <a:cubicBezTo>
                    <a:pt x="100" y="75"/>
                    <a:pt x="100" y="75"/>
                    <a:pt x="100" y="75"/>
                  </a:cubicBezTo>
                  <a:cubicBezTo>
                    <a:pt x="100" y="75"/>
                    <a:pt x="100" y="75"/>
                    <a:pt x="100" y="75"/>
                  </a:cubicBezTo>
                  <a:cubicBezTo>
                    <a:pt x="77" y="5"/>
                    <a:pt x="77" y="5"/>
                    <a:pt x="77" y="5"/>
                  </a:cubicBezTo>
                  <a:cubicBezTo>
                    <a:pt x="76" y="0"/>
                    <a:pt x="76" y="0"/>
                    <a:pt x="76" y="0"/>
                  </a:cubicBezTo>
                  <a:cubicBezTo>
                    <a:pt x="76" y="0"/>
                    <a:pt x="66" y="1"/>
                    <a:pt x="49" y="6"/>
                  </a:cubicBezTo>
                  <a:cubicBezTo>
                    <a:pt x="31" y="11"/>
                    <a:pt x="0" y="30"/>
                    <a:pt x="0" y="30"/>
                  </a:cubicBezTo>
                  <a:cubicBezTo>
                    <a:pt x="1" y="32"/>
                    <a:pt x="1" y="32"/>
                    <a:pt x="1" y="32"/>
                  </a:cubicBezTo>
                  <a:cubicBezTo>
                    <a:pt x="59" y="81"/>
                    <a:pt x="59" y="81"/>
                    <a:pt x="59" y="81"/>
                  </a:cubicBezTo>
                  <a:cubicBezTo>
                    <a:pt x="35" y="121"/>
                    <a:pt x="35" y="121"/>
                    <a:pt x="35" y="121"/>
                  </a:cubicBezTo>
                  <a:cubicBezTo>
                    <a:pt x="43" y="131"/>
                    <a:pt x="43" y="131"/>
                    <a:pt x="43" y="131"/>
                  </a:cubicBezTo>
                  <a:cubicBezTo>
                    <a:pt x="181" y="323"/>
                    <a:pt x="181" y="323"/>
                    <a:pt x="181" y="323"/>
                  </a:cubicBezTo>
                </a:path>
              </a:pathLst>
            </a:custGeom>
            <a:solidFill>
              <a:srgbClr val="2B5B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5" name="Freeform 169"/>
            <p:cNvSpPr>
              <a:spLocks/>
            </p:cNvSpPr>
            <p:nvPr/>
          </p:nvSpPr>
          <p:spPr bwMode="auto">
            <a:xfrm>
              <a:off x="5942" y="2476"/>
              <a:ext cx="156" cy="149"/>
            </a:xfrm>
            <a:custGeom>
              <a:avLst/>
              <a:gdLst>
                <a:gd name="T0" fmla="*/ 55 w 156"/>
                <a:gd name="T1" fmla="*/ 134 h 149"/>
                <a:gd name="T2" fmla="*/ 67 w 156"/>
                <a:gd name="T3" fmla="*/ 149 h 149"/>
                <a:gd name="T4" fmla="*/ 101 w 156"/>
                <a:gd name="T5" fmla="*/ 117 h 149"/>
                <a:gd name="T6" fmla="*/ 156 w 156"/>
                <a:gd name="T7" fmla="*/ 65 h 149"/>
                <a:gd name="T8" fmla="*/ 137 w 156"/>
                <a:gd name="T9" fmla="*/ 56 h 149"/>
                <a:gd name="T10" fmla="*/ 17 w 156"/>
                <a:gd name="T11" fmla="*/ 0 h 149"/>
                <a:gd name="T12" fmla="*/ 0 w 156"/>
                <a:gd name="T13" fmla="*/ 41 h 149"/>
                <a:gd name="T14" fmla="*/ 17 w 156"/>
                <a:gd name="T15" fmla="*/ 90 h 149"/>
                <a:gd name="T16" fmla="*/ 55 w 156"/>
                <a:gd name="T17" fmla="*/ 13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49">
                  <a:moveTo>
                    <a:pt x="55" y="134"/>
                  </a:moveTo>
                  <a:lnTo>
                    <a:pt x="67" y="149"/>
                  </a:lnTo>
                  <a:lnTo>
                    <a:pt x="101" y="117"/>
                  </a:lnTo>
                  <a:lnTo>
                    <a:pt x="156" y="65"/>
                  </a:lnTo>
                  <a:lnTo>
                    <a:pt x="137" y="56"/>
                  </a:lnTo>
                  <a:lnTo>
                    <a:pt x="17" y="0"/>
                  </a:lnTo>
                  <a:lnTo>
                    <a:pt x="0" y="41"/>
                  </a:lnTo>
                  <a:lnTo>
                    <a:pt x="17" y="90"/>
                  </a:lnTo>
                  <a:lnTo>
                    <a:pt x="55" y="134"/>
                  </a:lnTo>
                  <a:close/>
                </a:path>
              </a:pathLst>
            </a:custGeom>
            <a:solidFill>
              <a:srgbClr val="EE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6" name="Freeform 170"/>
            <p:cNvSpPr>
              <a:spLocks/>
            </p:cNvSpPr>
            <p:nvPr/>
          </p:nvSpPr>
          <p:spPr bwMode="auto">
            <a:xfrm>
              <a:off x="5942" y="2517"/>
              <a:ext cx="123" cy="289"/>
            </a:xfrm>
            <a:custGeom>
              <a:avLst/>
              <a:gdLst>
                <a:gd name="T0" fmla="*/ 94 w 123"/>
                <a:gd name="T1" fmla="*/ 289 h 289"/>
                <a:gd name="T2" fmla="*/ 123 w 123"/>
                <a:gd name="T3" fmla="*/ 116 h 289"/>
                <a:gd name="T4" fmla="*/ 101 w 123"/>
                <a:gd name="T5" fmla="*/ 76 h 289"/>
                <a:gd name="T6" fmla="*/ 67 w 123"/>
                <a:gd name="T7" fmla="*/ 108 h 289"/>
                <a:gd name="T8" fmla="*/ 55 w 123"/>
                <a:gd name="T9" fmla="*/ 93 h 289"/>
                <a:gd name="T10" fmla="*/ 17 w 123"/>
                <a:gd name="T11" fmla="*/ 49 h 289"/>
                <a:gd name="T12" fmla="*/ 0 w 123"/>
                <a:gd name="T13" fmla="*/ 0 h 289"/>
                <a:gd name="T14" fmla="*/ 36 w 123"/>
                <a:gd name="T15" fmla="*/ 111 h 289"/>
                <a:gd name="T16" fmla="*/ 94 w 123"/>
                <a:gd name="T17" fmla="*/ 28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289">
                  <a:moveTo>
                    <a:pt x="94" y="289"/>
                  </a:moveTo>
                  <a:lnTo>
                    <a:pt x="123" y="116"/>
                  </a:lnTo>
                  <a:lnTo>
                    <a:pt x="101" y="76"/>
                  </a:lnTo>
                  <a:lnTo>
                    <a:pt x="67" y="108"/>
                  </a:lnTo>
                  <a:lnTo>
                    <a:pt x="55" y="93"/>
                  </a:lnTo>
                  <a:lnTo>
                    <a:pt x="17" y="49"/>
                  </a:lnTo>
                  <a:lnTo>
                    <a:pt x="0" y="0"/>
                  </a:lnTo>
                  <a:lnTo>
                    <a:pt x="36" y="111"/>
                  </a:lnTo>
                  <a:lnTo>
                    <a:pt x="94" y="289"/>
                  </a:lnTo>
                  <a:close/>
                </a:path>
              </a:pathLst>
            </a:custGeom>
            <a:solidFill>
              <a:srgbClr val="C7D5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7" name="Freeform 171"/>
            <p:cNvSpPr>
              <a:spLocks/>
            </p:cNvSpPr>
            <p:nvPr/>
          </p:nvSpPr>
          <p:spPr bwMode="auto">
            <a:xfrm>
              <a:off x="5875" y="1984"/>
              <a:ext cx="61" cy="77"/>
            </a:xfrm>
            <a:custGeom>
              <a:avLst/>
              <a:gdLst>
                <a:gd name="T0" fmla="*/ 40 w 41"/>
                <a:gd name="T1" fmla="*/ 30 h 52"/>
                <a:gd name="T2" fmla="*/ 40 w 41"/>
                <a:gd name="T3" fmla="*/ 29 h 52"/>
                <a:gd name="T4" fmla="*/ 5 w 41"/>
                <a:gd name="T5" fmla="*/ 1 h 52"/>
                <a:gd name="T6" fmla="*/ 3 w 41"/>
                <a:gd name="T7" fmla="*/ 0 h 52"/>
                <a:gd name="T8" fmla="*/ 2 w 41"/>
                <a:gd name="T9" fmla="*/ 1 h 52"/>
                <a:gd name="T10" fmla="*/ 0 w 41"/>
                <a:gd name="T11" fmla="*/ 24 h 52"/>
                <a:gd name="T12" fmla="*/ 0 w 41"/>
                <a:gd name="T13" fmla="*/ 25 h 52"/>
                <a:gd name="T14" fmla="*/ 31 w 41"/>
                <a:gd name="T15" fmla="*/ 51 h 52"/>
                <a:gd name="T16" fmla="*/ 32 w 41"/>
                <a:gd name="T17" fmla="*/ 52 h 52"/>
                <a:gd name="T18" fmla="*/ 32 w 41"/>
                <a:gd name="T19" fmla="*/ 52 h 52"/>
                <a:gd name="T20" fmla="*/ 34 w 41"/>
                <a:gd name="T21" fmla="*/ 51 h 52"/>
                <a:gd name="T22" fmla="*/ 41 w 41"/>
                <a:gd name="T23" fmla="*/ 38 h 52"/>
                <a:gd name="T24" fmla="*/ 41 w 41"/>
                <a:gd name="T25" fmla="*/ 37 h 52"/>
                <a:gd name="T26" fmla="*/ 40 w 41"/>
                <a:gd name="T27" fmla="*/ 3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 h="52">
                  <a:moveTo>
                    <a:pt x="40" y="30"/>
                  </a:moveTo>
                  <a:cubicBezTo>
                    <a:pt x="40" y="29"/>
                    <a:pt x="40" y="29"/>
                    <a:pt x="40" y="29"/>
                  </a:cubicBezTo>
                  <a:cubicBezTo>
                    <a:pt x="5" y="1"/>
                    <a:pt x="5" y="1"/>
                    <a:pt x="5" y="1"/>
                  </a:cubicBezTo>
                  <a:cubicBezTo>
                    <a:pt x="5" y="0"/>
                    <a:pt x="4" y="0"/>
                    <a:pt x="3" y="0"/>
                  </a:cubicBezTo>
                  <a:cubicBezTo>
                    <a:pt x="3" y="0"/>
                    <a:pt x="2" y="1"/>
                    <a:pt x="2" y="1"/>
                  </a:cubicBezTo>
                  <a:cubicBezTo>
                    <a:pt x="1" y="9"/>
                    <a:pt x="0" y="16"/>
                    <a:pt x="0" y="24"/>
                  </a:cubicBezTo>
                  <a:cubicBezTo>
                    <a:pt x="0" y="25"/>
                    <a:pt x="0" y="25"/>
                    <a:pt x="0" y="25"/>
                  </a:cubicBezTo>
                  <a:cubicBezTo>
                    <a:pt x="31" y="51"/>
                    <a:pt x="31" y="51"/>
                    <a:pt x="31" y="51"/>
                  </a:cubicBezTo>
                  <a:cubicBezTo>
                    <a:pt x="31" y="51"/>
                    <a:pt x="32" y="52"/>
                    <a:pt x="32" y="52"/>
                  </a:cubicBezTo>
                  <a:cubicBezTo>
                    <a:pt x="32" y="52"/>
                    <a:pt x="32" y="52"/>
                    <a:pt x="32" y="52"/>
                  </a:cubicBezTo>
                  <a:cubicBezTo>
                    <a:pt x="33" y="51"/>
                    <a:pt x="33" y="51"/>
                    <a:pt x="34" y="51"/>
                  </a:cubicBezTo>
                  <a:cubicBezTo>
                    <a:pt x="35" y="46"/>
                    <a:pt x="38" y="42"/>
                    <a:pt x="41" y="38"/>
                  </a:cubicBezTo>
                  <a:cubicBezTo>
                    <a:pt x="41" y="37"/>
                    <a:pt x="41" y="37"/>
                    <a:pt x="41" y="37"/>
                  </a:cubicBezTo>
                  <a:cubicBezTo>
                    <a:pt x="41" y="34"/>
                    <a:pt x="41" y="32"/>
                    <a:pt x="40" y="30"/>
                  </a:cubicBezTo>
                  <a:close/>
                </a:path>
              </a:pathLst>
            </a:custGeom>
            <a:solidFill>
              <a:srgbClr val="3D2F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8" name="Freeform 172"/>
            <p:cNvSpPr>
              <a:spLocks/>
            </p:cNvSpPr>
            <p:nvPr/>
          </p:nvSpPr>
          <p:spPr bwMode="auto">
            <a:xfrm>
              <a:off x="5878" y="1955"/>
              <a:ext cx="57" cy="77"/>
            </a:xfrm>
            <a:custGeom>
              <a:avLst/>
              <a:gdLst>
                <a:gd name="T0" fmla="*/ 38 w 38"/>
                <a:gd name="T1" fmla="*/ 50 h 52"/>
                <a:gd name="T2" fmla="*/ 38 w 38"/>
                <a:gd name="T3" fmla="*/ 48 h 52"/>
                <a:gd name="T4" fmla="*/ 36 w 38"/>
                <a:gd name="T5" fmla="*/ 31 h 52"/>
                <a:gd name="T6" fmla="*/ 36 w 38"/>
                <a:gd name="T7" fmla="*/ 25 h 52"/>
                <a:gd name="T8" fmla="*/ 35 w 38"/>
                <a:gd name="T9" fmla="*/ 24 h 52"/>
                <a:gd name="T10" fmla="*/ 8 w 38"/>
                <a:gd name="T11" fmla="*/ 0 h 52"/>
                <a:gd name="T12" fmla="*/ 6 w 38"/>
                <a:gd name="T13" fmla="*/ 0 h 52"/>
                <a:gd name="T14" fmla="*/ 5 w 38"/>
                <a:gd name="T15" fmla="*/ 1 h 52"/>
                <a:gd name="T16" fmla="*/ 0 w 38"/>
                <a:gd name="T17" fmla="*/ 21 h 52"/>
                <a:gd name="T18" fmla="*/ 1 w 38"/>
                <a:gd name="T19" fmla="*/ 23 h 52"/>
                <a:gd name="T20" fmla="*/ 36 w 38"/>
                <a:gd name="T21" fmla="*/ 51 h 52"/>
                <a:gd name="T22" fmla="*/ 37 w 38"/>
                <a:gd name="T23" fmla="*/ 52 h 52"/>
                <a:gd name="T24" fmla="*/ 37 w 38"/>
                <a:gd name="T25" fmla="*/ 52 h 52"/>
                <a:gd name="T26" fmla="*/ 38 w 38"/>
                <a:gd name="T27" fmla="*/ 50 h 52"/>
                <a:gd name="T28" fmla="*/ 38 w 38"/>
                <a:gd name="T29"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52">
                  <a:moveTo>
                    <a:pt x="38" y="50"/>
                  </a:moveTo>
                  <a:cubicBezTo>
                    <a:pt x="38" y="48"/>
                    <a:pt x="38" y="48"/>
                    <a:pt x="38" y="48"/>
                  </a:cubicBezTo>
                  <a:cubicBezTo>
                    <a:pt x="37" y="42"/>
                    <a:pt x="36" y="36"/>
                    <a:pt x="36" y="31"/>
                  </a:cubicBezTo>
                  <a:cubicBezTo>
                    <a:pt x="36" y="29"/>
                    <a:pt x="36" y="27"/>
                    <a:pt x="36" y="25"/>
                  </a:cubicBezTo>
                  <a:cubicBezTo>
                    <a:pt x="36" y="25"/>
                    <a:pt x="36" y="24"/>
                    <a:pt x="35" y="24"/>
                  </a:cubicBezTo>
                  <a:cubicBezTo>
                    <a:pt x="8" y="0"/>
                    <a:pt x="8" y="0"/>
                    <a:pt x="8" y="0"/>
                  </a:cubicBezTo>
                  <a:cubicBezTo>
                    <a:pt x="7" y="0"/>
                    <a:pt x="7" y="0"/>
                    <a:pt x="6" y="0"/>
                  </a:cubicBezTo>
                  <a:cubicBezTo>
                    <a:pt x="6" y="0"/>
                    <a:pt x="5" y="0"/>
                    <a:pt x="5" y="1"/>
                  </a:cubicBezTo>
                  <a:cubicBezTo>
                    <a:pt x="3" y="8"/>
                    <a:pt x="2" y="14"/>
                    <a:pt x="0" y="21"/>
                  </a:cubicBezTo>
                  <a:cubicBezTo>
                    <a:pt x="0" y="22"/>
                    <a:pt x="1" y="23"/>
                    <a:pt x="1" y="23"/>
                  </a:cubicBezTo>
                  <a:cubicBezTo>
                    <a:pt x="36" y="51"/>
                    <a:pt x="36" y="51"/>
                    <a:pt x="36" y="51"/>
                  </a:cubicBezTo>
                  <a:cubicBezTo>
                    <a:pt x="36" y="52"/>
                    <a:pt x="36" y="52"/>
                    <a:pt x="37" y="52"/>
                  </a:cubicBezTo>
                  <a:cubicBezTo>
                    <a:pt x="37" y="52"/>
                    <a:pt x="37" y="52"/>
                    <a:pt x="37" y="52"/>
                  </a:cubicBezTo>
                  <a:cubicBezTo>
                    <a:pt x="37" y="52"/>
                    <a:pt x="38" y="51"/>
                    <a:pt x="38" y="50"/>
                  </a:cubicBezTo>
                  <a:cubicBezTo>
                    <a:pt x="38" y="50"/>
                    <a:pt x="38" y="50"/>
                    <a:pt x="38" y="50"/>
                  </a:cubicBezTo>
                  <a:close/>
                </a:path>
              </a:pathLst>
            </a:custGeom>
            <a:solidFill>
              <a:srgbClr val="655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9" name="Freeform 173"/>
            <p:cNvSpPr>
              <a:spLocks/>
            </p:cNvSpPr>
            <p:nvPr/>
          </p:nvSpPr>
          <p:spPr bwMode="auto">
            <a:xfrm>
              <a:off x="5874" y="2018"/>
              <a:ext cx="52" cy="70"/>
            </a:xfrm>
            <a:custGeom>
              <a:avLst/>
              <a:gdLst>
                <a:gd name="T0" fmla="*/ 3 w 35"/>
                <a:gd name="T1" fmla="*/ 0 h 47"/>
                <a:gd name="T2" fmla="*/ 2 w 35"/>
                <a:gd name="T3" fmla="*/ 0 h 47"/>
                <a:gd name="T4" fmla="*/ 1 w 35"/>
                <a:gd name="T5" fmla="*/ 1 h 47"/>
                <a:gd name="T6" fmla="*/ 0 w 35"/>
                <a:gd name="T7" fmla="*/ 15 h 47"/>
                <a:gd name="T8" fmla="*/ 1 w 35"/>
                <a:gd name="T9" fmla="*/ 23 h 47"/>
                <a:gd name="T10" fmla="*/ 2 w 35"/>
                <a:gd name="T11" fmla="*/ 24 h 47"/>
                <a:gd name="T12" fmla="*/ 27 w 35"/>
                <a:gd name="T13" fmla="*/ 47 h 47"/>
                <a:gd name="T14" fmla="*/ 28 w 35"/>
                <a:gd name="T15" fmla="*/ 47 h 47"/>
                <a:gd name="T16" fmla="*/ 29 w 35"/>
                <a:gd name="T17" fmla="*/ 47 h 47"/>
                <a:gd name="T18" fmla="*/ 30 w 35"/>
                <a:gd name="T19" fmla="*/ 46 h 47"/>
                <a:gd name="T20" fmla="*/ 35 w 35"/>
                <a:gd name="T21" fmla="*/ 28 h 47"/>
                <a:gd name="T22" fmla="*/ 34 w 35"/>
                <a:gd name="T23" fmla="*/ 26 h 47"/>
                <a:gd name="T24" fmla="*/ 3 w 35"/>
                <a:gd name="T2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47">
                  <a:moveTo>
                    <a:pt x="3" y="0"/>
                  </a:moveTo>
                  <a:cubicBezTo>
                    <a:pt x="3" y="0"/>
                    <a:pt x="2" y="0"/>
                    <a:pt x="2" y="0"/>
                  </a:cubicBezTo>
                  <a:cubicBezTo>
                    <a:pt x="1" y="0"/>
                    <a:pt x="1" y="1"/>
                    <a:pt x="1" y="1"/>
                  </a:cubicBezTo>
                  <a:cubicBezTo>
                    <a:pt x="1" y="6"/>
                    <a:pt x="0" y="10"/>
                    <a:pt x="0" y="15"/>
                  </a:cubicBezTo>
                  <a:cubicBezTo>
                    <a:pt x="0" y="18"/>
                    <a:pt x="1" y="20"/>
                    <a:pt x="1" y="23"/>
                  </a:cubicBezTo>
                  <a:cubicBezTo>
                    <a:pt x="1" y="23"/>
                    <a:pt x="1" y="23"/>
                    <a:pt x="2" y="24"/>
                  </a:cubicBezTo>
                  <a:cubicBezTo>
                    <a:pt x="27" y="47"/>
                    <a:pt x="27" y="47"/>
                    <a:pt x="27" y="47"/>
                  </a:cubicBezTo>
                  <a:cubicBezTo>
                    <a:pt x="28" y="47"/>
                    <a:pt x="28" y="47"/>
                    <a:pt x="28" y="47"/>
                  </a:cubicBezTo>
                  <a:cubicBezTo>
                    <a:pt x="29" y="47"/>
                    <a:pt x="29" y="47"/>
                    <a:pt x="29" y="47"/>
                  </a:cubicBezTo>
                  <a:cubicBezTo>
                    <a:pt x="29" y="47"/>
                    <a:pt x="30" y="47"/>
                    <a:pt x="30" y="46"/>
                  </a:cubicBezTo>
                  <a:cubicBezTo>
                    <a:pt x="31" y="39"/>
                    <a:pt x="32" y="33"/>
                    <a:pt x="35" y="28"/>
                  </a:cubicBezTo>
                  <a:cubicBezTo>
                    <a:pt x="35" y="27"/>
                    <a:pt x="35" y="26"/>
                    <a:pt x="34" y="26"/>
                  </a:cubicBezTo>
                  <a:lnTo>
                    <a:pt x="3" y="0"/>
                  </a:lnTo>
                  <a:close/>
                </a:path>
              </a:pathLst>
            </a:custGeom>
            <a:solidFill>
              <a:srgbClr val="655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0" name="Freeform 174"/>
            <p:cNvSpPr>
              <a:spLocks/>
            </p:cNvSpPr>
            <p:nvPr/>
          </p:nvSpPr>
          <p:spPr bwMode="auto">
            <a:xfrm>
              <a:off x="5875" y="2049"/>
              <a:ext cx="45" cy="108"/>
            </a:xfrm>
            <a:custGeom>
              <a:avLst/>
              <a:gdLst>
                <a:gd name="T0" fmla="*/ 29 w 30"/>
                <a:gd name="T1" fmla="*/ 71 h 73"/>
                <a:gd name="T2" fmla="*/ 28 w 30"/>
                <a:gd name="T3" fmla="*/ 47 h 73"/>
                <a:gd name="T4" fmla="*/ 29 w 30"/>
                <a:gd name="T5" fmla="*/ 25 h 73"/>
                <a:gd name="T6" fmla="*/ 28 w 30"/>
                <a:gd name="T7" fmla="*/ 24 h 73"/>
                <a:gd name="T8" fmla="*/ 3 w 30"/>
                <a:gd name="T9" fmla="*/ 0 h 73"/>
                <a:gd name="T10" fmla="*/ 1 w 30"/>
                <a:gd name="T11" fmla="*/ 0 h 73"/>
                <a:gd name="T12" fmla="*/ 0 w 30"/>
                <a:gd name="T13" fmla="*/ 2 h 73"/>
                <a:gd name="T14" fmla="*/ 3 w 30"/>
                <a:gd name="T15" fmla="*/ 25 h 73"/>
                <a:gd name="T16" fmla="*/ 4 w 30"/>
                <a:gd name="T17" fmla="*/ 27 h 73"/>
                <a:gd name="T18" fmla="*/ 11 w 30"/>
                <a:gd name="T19" fmla="*/ 32 h 73"/>
                <a:gd name="T20" fmla="*/ 14 w 30"/>
                <a:gd name="T21" fmla="*/ 35 h 73"/>
                <a:gd name="T22" fmla="*/ 26 w 30"/>
                <a:gd name="T23" fmla="*/ 72 h 73"/>
                <a:gd name="T24" fmla="*/ 28 w 30"/>
                <a:gd name="T25" fmla="*/ 73 h 73"/>
                <a:gd name="T26" fmla="*/ 28 w 30"/>
                <a:gd name="T27" fmla="*/ 73 h 73"/>
                <a:gd name="T28" fmla="*/ 30 w 30"/>
                <a:gd name="T29" fmla="*/ 71 h 73"/>
                <a:gd name="T30" fmla="*/ 29 w 30"/>
                <a:gd name="T31" fmla="*/ 7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73">
                  <a:moveTo>
                    <a:pt x="29" y="71"/>
                  </a:moveTo>
                  <a:cubicBezTo>
                    <a:pt x="29" y="64"/>
                    <a:pt x="28" y="55"/>
                    <a:pt x="28" y="47"/>
                  </a:cubicBezTo>
                  <a:cubicBezTo>
                    <a:pt x="28" y="41"/>
                    <a:pt x="28" y="33"/>
                    <a:pt x="29" y="25"/>
                  </a:cubicBezTo>
                  <a:cubicBezTo>
                    <a:pt x="29" y="25"/>
                    <a:pt x="29" y="24"/>
                    <a:pt x="28" y="24"/>
                  </a:cubicBezTo>
                  <a:cubicBezTo>
                    <a:pt x="3" y="0"/>
                    <a:pt x="3" y="0"/>
                    <a:pt x="3" y="0"/>
                  </a:cubicBezTo>
                  <a:cubicBezTo>
                    <a:pt x="2" y="0"/>
                    <a:pt x="2" y="0"/>
                    <a:pt x="1" y="0"/>
                  </a:cubicBezTo>
                  <a:cubicBezTo>
                    <a:pt x="0" y="0"/>
                    <a:pt x="0" y="1"/>
                    <a:pt x="0" y="2"/>
                  </a:cubicBezTo>
                  <a:cubicBezTo>
                    <a:pt x="1" y="6"/>
                    <a:pt x="2" y="15"/>
                    <a:pt x="3" y="25"/>
                  </a:cubicBezTo>
                  <a:cubicBezTo>
                    <a:pt x="3" y="26"/>
                    <a:pt x="3" y="26"/>
                    <a:pt x="4" y="27"/>
                  </a:cubicBezTo>
                  <a:cubicBezTo>
                    <a:pt x="6" y="27"/>
                    <a:pt x="9" y="30"/>
                    <a:pt x="11" y="32"/>
                  </a:cubicBezTo>
                  <a:cubicBezTo>
                    <a:pt x="12" y="33"/>
                    <a:pt x="13" y="35"/>
                    <a:pt x="14" y="35"/>
                  </a:cubicBezTo>
                  <a:cubicBezTo>
                    <a:pt x="26" y="72"/>
                    <a:pt x="26" y="72"/>
                    <a:pt x="26" y="72"/>
                  </a:cubicBezTo>
                  <a:cubicBezTo>
                    <a:pt x="27" y="72"/>
                    <a:pt x="27" y="73"/>
                    <a:pt x="28" y="73"/>
                  </a:cubicBezTo>
                  <a:cubicBezTo>
                    <a:pt x="28" y="73"/>
                    <a:pt x="28" y="73"/>
                    <a:pt x="28" y="73"/>
                  </a:cubicBezTo>
                  <a:cubicBezTo>
                    <a:pt x="29" y="73"/>
                    <a:pt x="30" y="72"/>
                    <a:pt x="30" y="71"/>
                  </a:cubicBezTo>
                  <a:cubicBezTo>
                    <a:pt x="30" y="71"/>
                    <a:pt x="30" y="71"/>
                    <a:pt x="29" y="71"/>
                  </a:cubicBezTo>
                  <a:close/>
                </a:path>
              </a:pathLst>
            </a:custGeom>
            <a:solidFill>
              <a:srgbClr val="3D2F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1" name="Freeform 175"/>
            <p:cNvSpPr>
              <a:spLocks/>
            </p:cNvSpPr>
            <p:nvPr/>
          </p:nvSpPr>
          <p:spPr bwMode="auto">
            <a:xfrm>
              <a:off x="5886" y="1809"/>
              <a:ext cx="353" cy="186"/>
            </a:xfrm>
            <a:custGeom>
              <a:avLst/>
              <a:gdLst>
                <a:gd name="T0" fmla="*/ 238 w 238"/>
                <a:gd name="T1" fmla="*/ 29 h 125"/>
                <a:gd name="T2" fmla="*/ 140 w 238"/>
                <a:gd name="T3" fmla="*/ 0 h 125"/>
                <a:gd name="T4" fmla="*/ 139 w 238"/>
                <a:gd name="T5" fmla="*/ 0 h 125"/>
                <a:gd name="T6" fmla="*/ 44 w 238"/>
                <a:gd name="T7" fmla="*/ 29 h 125"/>
                <a:gd name="T8" fmla="*/ 0 w 238"/>
                <a:gd name="T9" fmla="*/ 99 h 125"/>
                <a:gd name="T10" fmla="*/ 0 w 238"/>
                <a:gd name="T11" fmla="*/ 101 h 125"/>
                <a:gd name="T12" fmla="*/ 28 w 238"/>
                <a:gd name="T13" fmla="*/ 124 h 125"/>
                <a:gd name="T14" fmla="*/ 29 w 238"/>
                <a:gd name="T15" fmla="*/ 125 h 125"/>
                <a:gd name="T16" fmla="*/ 30 w 238"/>
                <a:gd name="T17" fmla="*/ 124 h 125"/>
                <a:gd name="T18" fmla="*/ 31 w 238"/>
                <a:gd name="T19" fmla="*/ 123 h 125"/>
                <a:gd name="T20" fmla="*/ 83 w 238"/>
                <a:gd name="T21" fmla="*/ 82 h 125"/>
                <a:gd name="T22" fmla="*/ 83 w 238"/>
                <a:gd name="T23" fmla="*/ 82 h 125"/>
                <a:gd name="T24" fmla="*/ 111 w 238"/>
                <a:gd name="T25" fmla="*/ 89 h 125"/>
                <a:gd name="T26" fmla="*/ 140 w 238"/>
                <a:gd name="T27" fmla="*/ 95 h 125"/>
                <a:gd name="T28" fmla="*/ 168 w 238"/>
                <a:gd name="T29" fmla="*/ 89 h 125"/>
                <a:gd name="T30" fmla="*/ 196 w 238"/>
                <a:gd name="T31" fmla="*/ 82 h 125"/>
                <a:gd name="T32" fmla="*/ 196 w 238"/>
                <a:gd name="T33" fmla="*/ 82 h 125"/>
                <a:gd name="T34" fmla="*/ 203 w 238"/>
                <a:gd name="T35" fmla="*/ 82 h 125"/>
                <a:gd name="T36" fmla="*/ 204 w 238"/>
                <a:gd name="T37" fmla="*/ 82 h 125"/>
                <a:gd name="T38" fmla="*/ 238 w 238"/>
                <a:gd name="T39" fmla="*/ 31 h 125"/>
                <a:gd name="T40" fmla="*/ 238 w 238"/>
                <a:gd name="T41" fmla="*/ 2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8" h="125">
                  <a:moveTo>
                    <a:pt x="238" y="29"/>
                  </a:moveTo>
                  <a:cubicBezTo>
                    <a:pt x="213" y="9"/>
                    <a:pt x="180" y="0"/>
                    <a:pt x="140" y="0"/>
                  </a:cubicBezTo>
                  <a:cubicBezTo>
                    <a:pt x="139" y="0"/>
                    <a:pt x="139" y="0"/>
                    <a:pt x="139" y="0"/>
                  </a:cubicBezTo>
                  <a:cubicBezTo>
                    <a:pt x="101" y="0"/>
                    <a:pt x="69" y="10"/>
                    <a:pt x="44" y="29"/>
                  </a:cubicBezTo>
                  <a:cubicBezTo>
                    <a:pt x="23" y="46"/>
                    <a:pt x="8" y="69"/>
                    <a:pt x="0" y="99"/>
                  </a:cubicBezTo>
                  <a:cubicBezTo>
                    <a:pt x="0" y="100"/>
                    <a:pt x="0" y="100"/>
                    <a:pt x="0" y="101"/>
                  </a:cubicBezTo>
                  <a:cubicBezTo>
                    <a:pt x="28" y="124"/>
                    <a:pt x="28" y="124"/>
                    <a:pt x="28" y="124"/>
                  </a:cubicBezTo>
                  <a:cubicBezTo>
                    <a:pt x="29" y="124"/>
                    <a:pt x="29" y="125"/>
                    <a:pt x="29" y="125"/>
                  </a:cubicBezTo>
                  <a:cubicBezTo>
                    <a:pt x="29" y="125"/>
                    <a:pt x="30" y="125"/>
                    <a:pt x="30" y="124"/>
                  </a:cubicBezTo>
                  <a:cubicBezTo>
                    <a:pt x="30" y="124"/>
                    <a:pt x="31" y="124"/>
                    <a:pt x="31" y="123"/>
                  </a:cubicBezTo>
                  <a:cubicBezTo>
                    <a:pt x="33" y="98"/>
                    <a:pt x="53" y="82"/>
                    <a:pt x="83" y="82"/>
                  </a:cubicBezTo>
                  <a:cubicBezTo>
                    <a:pt x="83" y="82"/>
                    <a:pt x="83" y="82"/>
                    <a:pt x="83" y="82"/>
                  </a:cubicBezTo>
                  <a:cubicBezTo>
                    <a:pt x="92" y="82"/>
                    <a:pt x="102" y="85"/>
                    <a:pt x="111" y="89"/>
                  </a:cubicBezTo>
                  <a:cubicBezTo>
                    <a:pt x="120" y="92"/>
                    <a:pt x="130" y="95"/>
                    <a:pt x="140" y="95"/>
                  </a:cubicBezTo>
                  <a:cubicBezTo>
                    <a:pt x="149" y="95"/>
                    <a:pt x="159" y="92"/>
                    <a:pt x="168" y="89"/>
                  </a:cubicBezTo>
                  <a:cubicBezTo>
                    <a:pt x="177" y="85"/>
                    <a:pt x="187" y="82"/>
                    <a:pt x="196" y="82"/>
                  </a:cubicBezTo>
                  <a:cubicBezTo>
                    <a:pt x="196" y="82"/>
                    <a:pt x="196" y="82"/>
                    <a:pt x="196" y="82"/>
                  </a:cubicBezTo>
                  <a:cubicBezTo>
                    <a:pt x="199" y="82"/>
                    <a:pt x="201" y="82"/>
                    <a:pt x="203" y="82"/>
                  </a:cubicBezTo>
                  <a:cubicBezTo>
                    <a:pt x="204" y="82"/>
                    <a:pt x="204" y="82"/>
                    <a:pt x="204" y="82"/>
                  </a:cubicBezTo>
                  <a:cubicBezTo>
                    <a:pt x="219" y="68"/>
                    <a:pt x="231" y="50"/>
                    <a:pt x="238" y="31"/>
                  </a:cubicBezTo>
                  <a:cubicBezTo>
                    <a:pt x="238" y="30"/>
                    <a:pt x="238" y="29"/>
                    <a:pt x="238" y="29"/>
                  </a:cubicBezTo>
                  <a:close/>
                </a:path>
              </a:pathLst>
            </a:custGeom>
            <a:solidFill>
              <a:srgbClr val="3D2F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2" name="Freeform 176"/>
            <p:cNvSpPr>
              <a:spLocks/>
            </p:cNvSpPr>
            <p:nvPr/>
          </p:nvSpPr>
          <p:spPr bwMode="auto">
            <a:xfrm>
              <a:off x="6254" y="1955"/>
              <a:ext cx="52" cy="74"/>
            </a:xfrm>
            <a:custGeom>
              <a:avLst/>
              <a:gdLst>
                <a:gd name="T0" fmla="*/ 0 w 35"/>
                <a:gd name="T1" fmla="*/ 50 h 50"/>
                <a:gd name="T2" fmla="*/ 2 w 35"/>
                <a:gd name="T3" fmla="*/ 31 h 50"/>
                <a:gd name="T4" fmla="*/ 2 w 35"/>
                <a:gd name="T5" fmla="*/ 25 h 50"/>
                <a:gd name="T6" fmla="*/ 31 w 35"/>
                <a:gd name="T7" fmla="*/ 0 h 50"/>
                <a:gd name="T8" fmla="*/ 35 w 35"/>
                <a:gd name="T9" fmla="*/ 20 h 50"/>
                <a:gd name="T10" fmla="*/ 0 w 35"/>
                <a:gd name="T11" fmla="*/ 50 h 50"/>
              </a:gdLst>
              <a:ahLst/>
              <a:cxnLst>
                <a:cxn ang="0">
                  <a:pos x="T0" y="T1"/>
                </a:cxn>
                <a:cxn ang="0">
                  <a:pos x="T2" y="T3"/>
                </a:cxn>
                <a:cxn ang="0">
                  <a:pos x="T4" y="T5"/>
                </a:cxn>
                <a:cxn ang="0">
                  <a:pos x="T6" y="T7"/>
                </a:cxn>
                <a:cxn ang="0">
                  <a:pos x="T8" y="T9"/>
                </a:cxn>
                <a:cxn ang="0">
                  <a:pos x="T10" y="T11"/>
                </a:cxn>
              </a:cxnLst>
              <a:rect l="0" t="0" r="r" b="b"/>
              <a:pathLst>
                <a:path w="35" h="50">
                  <a:moveTo>
                    <a:pt x="0" y="50"/>
                  </a:moveTo>
                  <a:cubicBezTo>
                    <a:pt x="1" y="44"/>
                    <a:pt x="2" y="37"/>
                    <a:pt x="2" y="31"/>
                  </a:cubicBezTo>
                  <a:cubicBezTo>
                    <a:pt x="2" y="29"/>
                    <a:pt x="2" y="27"/>
                    <a:pt x="2" y="25"/>
                  </a:cubicBezTo>
                  <a:cubicBezTo>
                    <a:pt x="31" y="0"/>
                    <a:pt x="31" y="0"/>
                    <a:pt x="31" y="0"/>
                  </a:cubicBezTo>
                  <a:cubicBezTo>
                    <a:pt x="33" y="6"/>
                    <a:pt x="34" y="13"/>
                    <a:pt x="35" y="20"/>
                  </a:cubicBezTo>
                  <a:lnTo>
                    <a:pt x="0" y="50"/>
                  </a:lnTo>
                  <a:close/>
                </a:path>
              </a:pathLst>
            </a:custGeom>
            <a:solidFill>
              <a:srgbClr val="5C5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3" name="Freeform 177"/>
            <p:cNvSpPr>
              <a:spLocks noEditPoints="1"/>
            </p:cNvSpPr>
            <p:nvPr/>
          </p:nvSpPr>
          <p:spPr bwMode="auto">
            <a:xfrm>
              <a:off x="6251" y="1952"/>
              <a:ext cx="58" cy="78"/>
            </a:xfrm>
            <a:custGeom>
              <a:avLst/>
              <a:gdLst>
                <a:gd name="T0" fmla="*/ 2 w 39"/>
                <a:gd name="T1" fmla="*/ 53 h 53"/>
                <a:gd name="T2" fmla="*/ 1 w 39"/>
                <a:gd name="T3" fmla="*/ 53 h 53"/>
                <a:gd name="T4" fmla="*/ 0 w 39"/>
                <a:gd name="T5" fmla="*/ 52 h 53"/>
                <a:gd name="T6" fmla="*/ 0 w 39"/>
                <a:gd name="T7" fmla="*/ 50 h 53"/>
                <a:gd name="T8" fmla="*/ 2 w 39"/>
                <a:gd name="T9" fmla="*/ 33 h 53"/>
                <a:gd name="T10" fmla="*/ 2 w 39"/>
                <a:gd name="T11" fmla="*/ 27 h 53"/>
                <a:gd name="T12" fmla="*/ 3 w 39"/>
                <a:gd name="T13" fmla="*/ 26 h 53"/>
                <a:gd name="T14" fmla="*/ 32 w 39"/>
                <a:gd name="T15" fmla="*/ 0 h 53"/>
                <a:gd name="T16" fmla="*/ 34 w 39"/>
                <a:gd name="T17" fmla="*/ 0 h 53"/>
                <a:gd name="T18" fmla="*/ 35 w 39"/>
                <a:gd name="T19" fmla="*/ 1 h 53"/>
                <a:gd name="T20" fmla="*/ 39 w 39"/>
                <a:gd name="T21" fmla="*/ 22 h 53"/>
                <a:gd name="T22" fmla="*/ 38 w 39"/>
                <a:gd name="T23" fmla="*/ 24 h 53"/>
                <a:gd name="T24" fmla="*/ 3 w 39"/>
                <a:gd name="T25" fmla="*/ 53 h 53"/>
                <a:gd name="T26" fmla="*/ 2 w 39"/>
                <a:gd name="T27" fmla="*/ 53 h 53"/>
                <a:gd name="T28" fmla="*/ 6 w 39"/>
                <a:gd name="T29" fmla="*/ 27 h 53"/>
                <a:gd name="T30" fmla="*/ 6 w 39"/>
                <a:gd name="T31" fmla="*/ 33 h 53"/>
                <a:gd name="T32" fmla="*/ 4 w 39"/>
                <a:gd name="T33" fmla="*/ 48 h 53"/>
                <a:gd name="T34" fmla="*/ 36 w 39"/>
                <a:gd name="T35" fmla="*/ 22 h 53"/>
                <a:gd name="T36" fmla="*/ 32 w 39"/>
                <a:gd name="T37" fmla="*/ 5 h 53"/>
                <a:gd name="T38" fmla="*/ 6 w 39"/>
                <a:gd name="T39"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3">
                  <a:moveTo>
                    <a:pt x="2" y="53"/>
                  </a:moveTo>
                  <a:cubicBezTo>
                    <a:pt x="1" y="53"/>
                    <a:pt x="1" y="53"/>
                    <a:pt x="1" y="53"/>
                  </a:cubicBezTo>
                  <a:cubicBezTo>
                    <a:pt x="0" y="53"/>
                    <a:pt x="0" y="52"/>
                    <a:pt x="0" y="52"/>
                  </a:cubicBezTo>
                  <a:cubicBezTo>
                    <a:pt x="0" y="50"/>
                    <a:pt x="0" y="50"/>
                    <a:pt x="0" y="50"/>
                  </a:cubicBezTo>
                  <a:cubicBezTo>
                    <a:pt x="1" y="44"/>
                    <a:pt x="2" y="38"/>
                    <a:pt x="2" y="33"/>
                  </a:cubicBezTo>
                  <a:cubicBezTo>
                    <a:pt x="3" y="31"/>
                    <a:pt x="2" y="29"/>
                    <a:pt x="2" y="27"/>
                  </a:cubicBezTo>
                  <a:cubicBezTo>
                    <a:pt x="2" y="26"/>
                    <a:pt x="2" y="26"/>
                    <a:pt x="3" y="26"/>
                  </a:cubicBezTo>
                  <a:cubicBezTo>
                    <a:pt x="32" y="0"/>
                    <a:pt x="32" y="0"/>
                    <a:pt x="32" y="0"/>
                  </a:cubicBezTo>
                  <a:cubicBezTo>
                    <a:pt x="33" y="0"/>
                    <a:pt x="33" y="0"/>
                    <a:pt x="34" y="0"/>
                  </a:cubicBezTo>
                  <a:cubicBezTo>
                    <a:pt x="34" y="0"/>
                    <a:pt x="35" y="1"/>
                    <a:pt x="35" y="1"/>
                  </a:cubicBezTo>
                  <a:cubicBezTo>
                    <a:pt x="37" y="8"/>
                    <a:pt x="38" y="15"/>
                    <a:pt x="39" y="22"/>
                  </a:cubicBezTo>
                  <a:cubicBezTo>
                    <a:pt x="39" y="23"/>
                    <a:pt x="39" y="23"/>
                    <a:pt x="38" y="24"/>
                  </a:cubicBezTo>
                  <a:cubicBezTo>
                    <a:pt x="3" y="53"/>
                    <a:pt x="3" y="53"/>
                    <a:pt x="3" y="53"/>
                  </a:cubicBezTo>
                  <a:cubicBezTo>
                    <a:pt x="2" y="53"/>
                    <a:pt x="2" y="53"/>
                    <a:pt x="2" y="53"/>
                  </a:cubicBezTo>
                  <a:close/>
                  <a:moveTo>
                    <a:pt x="6" y="27"/>
                  </a:moveTo>
                  <a:cubicBezTo>
                    <a:pt x="6" y="29"/>
                    <a:pt x="6" y="31"/>
                    <a:pt x="6" y="33"/>
                  </a:cubicBezTo>
                  <a:cubicBezTo>
                    <a:pt x="6" y="37"/>
                    <a:pt x="5" y="43"/>
                    <a:pt x="4" y="48"/>
                  </a:cubicBezTo>
                  <a:cubicBezTo>
                    <a:pt x="36" y="22"/>
                    <a:pt x="36" y="22"/>
                    <a:pt x="36" y="22"/>
                  </a:cubicBezTo>
                  <a:cubicBezTo>
                    <a:pt x="35" y="16"/>
                    <a:pt x="34" y="10"/>
                    <a:pt x="32" y="5"/>
                  </a:cubicBezTo>
                  <a:lnTo>
                    <a:pt x="6" y="27"/>
                  </a:lnTo>
                  <a:close/>
                </a:path>
              </a:pathLst>
            </a:custGeom>
            <a:solidFill>
              <a:srgbClr val="5C5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4" name="Freeform 178"/>
            <p:cNvSpPr>
              <a:spLocks/>
            </p:cNvSpPr>
            <p:nvPr/>
          </p:nvSpPr>
          <p:spPr bwMode="auto">
            <a:xfrm>
              <a:off x="6267" y="2048"/>
              <a:ext cx="43" cy="109"/>
            </a:xfrm>
            <a:custGeom>
              <a:avLst/>
              <a:gdLst>
                <a:gd name="T0" fmla="*/ 28 w 29"/>
                <a:gd name="T1" fmla="*/ 1 h 74"/>
                <a:gd name="T2" fmla="*/ 26 w 29"/>
                <a:gd name="T3" fmla="*/ 1 h 74"/>
                <a:gd name="T4" fmla="*/ 1 w 29"/>
                <a:gd name="T5" fmla="*/ 24 h 74"/>
                <a:gd name="T6" fmla="*/ 0 w 29"/>
                <a:gd name="T7" fmla="*/ 26 h 74"/>
                <a:gd name="T8" fmla="*/ 1 w 29"/>
                <a:gd name="T9" fmla="*/ 48 h 74"/>
                <a:gd name="T10" fmla="*/ 0 w 29"/>
                <a:gd name="T11" fmla="*/ 72 h 74"/>
                <a:gd name="T12" fmla="*/ 1 w 29"/>
                <a:gd name="T13" fmla="*/ 74 h 74"/>
                <a:gd name="T14" fmla="*/ 1 w 29"/>
                <a:gd name="T15" fmla="*/ 74 h 74"/>
                <a:gd name="T16" fmla="*/ 3 w 29"/>
                <a:gd name="T17" fmla="*/ 73 h 74"/>
                <a:gd name="T18" fmla="*/ 15 w 29"/>
                <a:gd name="T19" fmla="*/ 36 h 74"/>
                <a:gd name="T20" fmla="*/ 18 w 29"/>
                <a:gd name="T21" fmla="*/ 33 h 74"/>
                <a:gd name="T22" fmla="*/ 26 w 29"/>
                <a:gd name="T23" fmla="*/ 28 h 74"/>
                <a:gd name="T24" fmla="*/ 27 w 29"/>
                <a:gd name="T25" fmla="*/ 27 h 74"/>
                <a:gd name="T26" fmla="*/ 28 w 29"/>
                <a:gd name="T27" fmla="*/ 26 h 74"/>
                <a:gd name="T28" fmla="*/ 29 w 29"/>
                <a:gd name="T29" fmla="*/ 2 h 74"/>
                <a:gd name="T30" fmla="*/ 28 w 29"/>
                <a:gd name="T31" fmla="*/ 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74">
                  <a:moveTo>
                    <a:pt x="28" y="1"/>
                  </a:moveTo>
                  <a:cubicBezTo>
                    <a:pt x="28" y="0"/>
                    <a:pt x="27" y="0"/>
                    <a:pt x="26" y="1"/>
                  </a:cubicBezTo>
                  <a:cubicBezTo>
                    <a:pt x="1" y="24"/>
                    <a:pt x="1" y="24"/>
                    <a:pt x="1" y="24"/>
                  </a:cubicBezTo>
                  <a:cubicBezTo>
                    <a:pt x="0" y="25"/>
                    <a:pt x="0" y="25"/>
                    <a:pt x="0" y="26"/>
                  </a:cubicBezTo>
                  <a:cubicBezTo>
                    <a:pt x="1" y="34"/>
                    <a:pt x="1" y="41"/>
                    <a:pt x="1" y="48"/>
                  </a:cubicBezTo>
                  <a:cubicBezTo>
                    <a:pt x="1" y="56"/>
                    <a:pt x="0" y="65"/>
                    <a:pt x="0" y="72"/>
                  </a:cubicBezTo>
                  <a:cubicBezTo>
                    <a:pt x="0" y="73"/>
                    <a:pt x="0" y="74"/>
                    <a:pt x="1" y="74"/>
                  </a:cubicBezTo>
                  <a:cubicBezTo>
                    <a:pt x="1" y="74"/>
                    <a:pt x="1" y="74"/>
                    <a:pt x="1" y="74"/>
                  </a:cubicBezTo>
                  <a:cubicBezTo>
                    <a:pt x="2" y="74"/>
                    <a:pt x="2" y="73"/>
                    <a:pt x="3" y="73"/>
                  </a:cubicBezTo>
                  <a:cubicBezTo>
                    <a:pt x="15" y="36"/>
                    <a:pt x="15" y="36"/>
                    <a:pt x="15" y="36"/>
                  </a:cubicBezTo>
                  <a:cubicBezTo>
                    <a:pt x="16" y="36"/>
                    <a:pt x="17" y="34"/>
                    <a:pt x="18" y="33"/>
                  </a:cubicBezTo>
                  <a:cubicBezTo>
                    <a:pt x="20" y="31"/>
                    <a:pt x="24" y="27"/>
                    <a:pt x="26" y="28"/>
                  </a:cubicBezTo>
                  <a:cubicBezTo>
                    <a:pt x="26" y="28"/>
                    <a:pt x="27" y="27"/>
                    <a:pt x="27" y="27"/>
                  </a:cubicBezTo>
                  <a:cubicBezTo>
                    <a:pt x="27" y="27"/>
                    <a:pt x="28" y="26"/>
                    <a:pt x="28" y="26"/>
                  </a:cubicBezTo>
                  <a:cubicBezTo>
                    <a:pt x="28" y="16"/>
                    <a:pt x="29" y="6"/>
                    <a:pt x="29" y="2"/>
                  </a:cubicBezTo>
                  <a:cubicBezTo>
                    <a:pt x="29" y="2"/>
                    <a:pt x="29" y="1"/>
                    <a:pt x="28" y="1"/>
                  </a:cubicBezTo>
                  <a:close/>
                </a:path>
              </a:pathLst>
            </a:custGeom>
            <a:solidFill>
              <a:srgbClr val="291E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5" name="Freeform 179"/>
            <p:cNvSpPr>
              <a:spLocks/>
            </p:cNvSpPr>
            <p:nvPr/>
          </p:nvSpPr>
          <p:spPr bwMode="auto">
            <a:xfrm>
              <a:off x="6186" y="1852"/>
              <a:ext cx="117" cy="141"/>
            </a:xfrm>
            <a:custGeom>
              <a:avLst/>
              <a:gdLst>
                <a:gd name="T0" fmla="*/ 47 w 79"/>
                <a:gd name="T1" fmla="*/ 95 h 95"/>
                <a:gd name="T2" fmla="*/ 48 w 79"/>
                <a:gd name="T3" fmla="*/ 95 h 95"/>
                <a:gd name="T4" fmla="*/ 49 w 79"/>
                <a:gd name="T5" fmla="*/ 95 h 95"/>
                <a:gd name="T6" fmla="*/ 78 w 79"/>
                <a:gd name="T7" fmla="*/ 70 h 95"/>
                <a:gd name="T8" fmla="*/ 79 w 79"/>
                <a:gd name="T9" fmla="*/ 68 h 95"/>
                <a:gd name="T10" fmla="*/ 36 w 79"/>
                <a:gd name="T11" fmla="*/ 0 h 95"/>
                <a:gd name="T12" fmla="*/ 34 w 79"/>
                <a:gd name="T13" fmla="*/ 0 h 95"/>
                <a:gd name="T14" fmla="*/ 33 w 79"/>
                <a:gd name="T15" fmla="*/ 1 h 95"/>
                <a:gd name="T16" fmla="*/ 0 w 79"/>
                <a:gd name="T17" fmla="*/ 50 h 95"/>
                <a:gd name="T18" fmla="*/ 0 w 79"/>
                <a:gd name="T19" fmla="*/ 52 h 95"/>
                <a:gd name="T20" fmla="*/ 1 w 79"/>
                <a:gd name="T21" fmla="*/ 53 h 95"/>
                <a:gd name="T22" fmla="*/ 46 w 79"/>
                <a:gd name="T23" fmla="*/ 94 h 95"/>
                <a:gd name="T24" fmla="*/ 47 w 79"/>
                <a:gd name="T25"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5">
                  <a:moveTo>
                    <a:pt x="47" y="95"/>
                  </a:moveTo>
                  <a:cubicBezTo>
                    <a:pt x="47" y="95"/>
                    <a:pt x="48" y="95"/>
                    <a:pt x="48" y="95"/>
                  </a:cubicBezTo>
                  <a:cubicBezTo>
                    <a:pt x="48" y="95"/>
                    <a:pt x="49" y="95"/>
                    <a:pt x="49" y="95"/>
                  </a:cubicBezTo>
                  <a:cubicBezTo>
                    <a:pt x="78" y="70"/>
                    <a:pt x="78" y="70"/>
                    <a:pt x="78" y="70"/>
                  </a:cubicBezTo>
                  <a:cubicBezTo>
                    <a:pt x="79" y="70"/>
                    <a:pt x="79" y="69"/>
                    <a:pt x="79" y="68"/>
                  </a:cubicBezTo>
                  <a:cubicBezTo>
                    <a:pt x="71" y="40"/>
                    <a:pt x="56" y="17"/>
                    <a:pt x="36" y="0"/>
                  </a:cubicBezTo>
                  <a:cubicBezTo>
                    <a:pt x="35" y="0"/>
                    <a:pt x="35" y="0"/>
                    <a:pt x="34" y="0"/>
                  </a:cubicBezTo>
                  <a:cubicBezTo>
                    <a:pt x="34" y="0"/>
                    <a:pt x="33" y="0"/>
                    <a:pt x="33" y="1"/>
                  </a:cubicBezTo>
                  <a:cubicBezTo>
                    <a:pt x="27" y="20"/>
                    <a:pt x="15" y="37"/>
                    <a:pt x="0" y="50"/>
                  </a:cubicBezTo>
                  <a:cubicBezTo>
                    <a:pt x="0" y="51"/>
                    <a:pt x="0" y="51"/>
                    <a:pt x="0" y="52"/>
                  </a:cubicBezTo>
                  <a:cubicBezTo>
                    <a:pt x="0" y="53"/>
                    <a:pt x="0" y="53"/>
                    <a:pt x="1" y="53"/>
                  </a:cubicBezTo>
                  <a:cubicBezTo>
                    <a:pt x="27" y="56"/>
                    <a:pt x="44" y="71"/>
                    <a:pt x="46" y="94"/>
                  </a:cubicBezTo>
                  <a:cubicBezTo>
                    <a:pt x="46" y="94"/>
                    <a:pt x="47" y="95"/>
                    <a:pt x="47" y="95"/>
                  </a:cubicBezTo>
                  <a:close/>
                </a:path>
              </a:pathLst>
            </a:custGeom>
            <a:solidFill>
              <a:srgbClr val="291E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6" name="Freeform 180"/>
            <p:cNvSpPr>
              <a:spLocks/>
            </p:cNvSpPr>
            <p:nvPr/>
          </p:nvSpPr>
          <p:spPr bwMode="auto">
            <a:xfrm>
              <a:off x="6249" y="1983"/>
              <a:ext cx="63" cy="77"/>
            </a:xfrm>
            <a:custGeom>
              <a:avLst/>
              <a:gdLst>
                <a:gd name="T0" fmla="*/ 40 w 42"/>
                <a:gd name="T1" fmla="*/ 1 h 52"/>
                <a:gd name="T2" fmla="*/ 39 w 42"/>
                <a:gd name="T3" fmla="*/ 0 h 52"/>
                <a:gd name="T4" fmla="*/ 37 w 42"/>
                <a:gd name="T5" fmla="*/ 0 h 52"/>
                <a:gd name="T6" fmla="*/ 2 w 42"/>
                <a:gd name="T7" fmla="*/ 30 h 52"/>
                <a:gd name="T8" fmla="*/ 1 w 42"/>
                <a:gd name="T9" fmla="*/ 31 h 52"/>
                <a:gd name="T10" fmla="*/ 0 w 42"/>
                <a:gd name="T11" fmla="*/ 38 h 52"/>
                <a:gd name="T12" fmla="*/ 0 w 42"/>
                <a:gd name="T13" fmla="*/ 39 h 52"/>
                <a:gd name="T14" fmla="*/ 7 w 42"/>
                <a:gd name="T15" fmla="*/ 51 h 52"/>
                <a:gd name="T16" fmla="*/ 9 w 42"/>
                <a:gd name="T17" fmla="*/ 52 h 52"/>
                <a:gd name="T18" fmla="*/ 9 w 42"/>
                <a:gd name="T19" fmla="*/ 52 h 52"/>
                <a:gd name="T20" fmla="*/ 10 w 42"/>
                <a:gd name="T21" fmla="*/ 52 h 52"/>
                <a:gd name="T22" fmla="*/ 41 w 42"/>
                <a:gd name="T23" fmla="*/ 26 h 52"/>
                <a:gd name="T24" fmla="*/ 42 w 42"/>
                <a:gd name="T25" fmla="*/ 24 h 52"/>
                <a:gd name="T26" fmla="*/ 40 w 42"/>
                <a:gd name="T27" fmla="*/ 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52">
                  <a:moveTo>
                    <a:pt x="40" y="1"/>
                  </a:moveTo>
                  <a:cubicBezTo>
                    <a:pt x="40" y="1"/>
                    <a:pt x="40" y="0"/>
                    <a:pt x="39" y="0"/>
                  </a:cubicBezTo>
                  <a:cubicBezTo>
                    <a:pt x="39" y="0"/>
                    <a:pt x="38" y="0"/>
                    <a:pt x="37" y="0"/>
                  </a:cubicBezTo>
                  <a:cubicBezTo>
                    <a:pt x="2" y="30"/>
                    <a:pt x="2" y="30"/>
                    <a:pt x="2" y="30"/>
                  </a:cubicBezTo>
                  <a:cubicBezTo>
                    <a:pt x="1" y="30"/>
                    <a:pt x="1" y="30"/>
                    <a:pt x="1" y="31"/>
                  </a:cubicBezTo>
                  <a:cubicBezTo>
                    <a:pt x="1" y="33"/>
                    <a:pt x="0" y="35"/>
                    <a:pt x="0" y="38"/>
                  </a:cubicBezTo>
                  <a:cubicBezTo>
                    <a:pt x="0" y="38"/>
                    <a:pt x="0" y="38"/>
                    <a:pt x="0" y="39"/>
                  </a:cubicBezTo>
                  <a:cubicBezTo>
                    <a:pt x="3" y="43"/>
                    <a:pt x="6" y="47"/>
                    <a:pt x="7" y="51"/>
                  </a:cubicBezTo>
                  <a:cubicBezTo>
                    <a:pt x="8" y="52"/>
                    <a:pt x="8" y="52"/>
                    <a:pt x="9" y="52"/>
                  </a:cubicBezTo>
                  <a:cubicBezTo>
                    <a:pt x="9" y="52"/>
                    <a:pt x="9" y="52"/>
                    <a:pt x="9" y="52"/>
                  </a:cubicBezTo>
                  <a:cubicBezTo>
                    <a:pt x="9" y="52"/>
                    <a:pt x="10" y="52"/>
                    <a:pt x="10" y="52"/>
                  </a:cubicBezTo>
                  <a:cubicBezTo>
                    <a:pt x="41" y="26"/>
                    <a:pt x="41" y="26"/>
                    <a:pt x="41" y="26"/>
                  </a:cubicBezTo>
                  <a:cubicBezTo>
                    <a:pt x="42" y="25"/>
                    <a:pt x="42" y="25"/>
                    <a:pt x="42" y="24"/>
                  </a:cubicBezTo>
                  <a:cubicBezTo>
                    <a:pt x="42" y="16"/>
                    <a:pt x="41" y="9"/>
                    <a:pt x="40" y="1"/>
                  </a:cubicBezTo>
                  <a:close/>
                </a:path>
              </a:pathLst>
            </a:custGeom>
            <a:solidFill>
              <a:srgbClr val="291E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7" name="Freeform 181"/>
            <p:cNvSpPr>
              <a:spLocks/>
            </p:cNvSpPr>
            <p:nvPr/>
          </p:nvSpPr>
          <p:spPr bwMode="auto">
            <a:xfrm>
              <a:off x="6263" y="2018"/>
              <a:ext cx="47" cy="68"/>
            </a:xfrm>
            <a:custGeom>
              <a:avLst/>
              <a:gdLst>
                <a:gd name="T0" fmla="*/ 32 w 32"/>
                <a:gd name="T1" fmla="*/ 7 h 46"/>
                <a:gd name="T2" fmla="*/ 30 w 32"/>
                <a:gd name="T3" fmla="*/ 22 h 46"/>
                <a:gd name="T4" fmla="*/ 5 w 32"/>
                <a:gd name="T5" fmla="*/ 46 h 46"/>
                <a:gd name="T6" fmla="*/ 0 w 32"/>
                <a:gd name="T7" fmla="*/ 27 h 46"/>
                <a:gd name="T8" fmla="*/ 31 w 32"/>
                <a:gd name="T9" fmla="*/ 0 h 46"/>
                <a:gd name="T10" fmla="*/ 32 w 32"/>
                <a:gd name="T11" fmla="*/ 7 h 46"/>
              </a:gdLst>
              <a:ahLst/>
              <a:cxnLst>
                <a:cxn ang="0">
                  <a:pos x="T0" y="T1"/>
                </a:cxn>
                <a:cxn ang="0">
                  <a:pos x="T2" y="T3"/>
                </a:cxn>
                <a:cxn ang="0">
                  <a:pos x="T4" y="T5"/>
                </a:cxn>
                <a:cxn ang="0">
                  <a:pos x="T6" y="T7"/>
                </a:cxn>
                <a:cxn ang="0">
                  <a:pos x="T8" y="T9"/>
                </a:cxn>
                <a:cxn ang="0">
                  <a:pos x="T10" y="T11"/>
                </a:cxn>
              </a:cxnLst>
              <a:rect l="0" t="0" r="r" b="b"/>
              <a:pathLst>
                <a:path w="32" h="46">
                  <a:moveTo>
                    <a:pt x="32" y="7"/>
                  </a:moveTo>
                  <a:cubicBezTo>
                    <a:pt x="32" y="11"/>
                    <a:pt x="31" y="16"/>
                    <a:pt x="30" y="22"/>
                  </a:cubicBezTo>
                  <a:cubicBezTo>
                    <a:pt x="5" y="46"/>
                    <a:pt x="5" y="46"/>
                    <a:pt x="5" y="46"/>
                  </a:cubicBezTo>
                  <a:cubicBezTo>
                    <a:pt x="4" y="39"/>
                    <a:pt x="2" y="33"/>
                    <a:pt x="0" y="27"/>
                  </a:cubicBezTo>
                  <a:cubicBezTo>
                    <a:pt x="31" y="0"/>
                    <a:pt x="31" y="0"/>
                    <a:pt x="31" y="0"/>
                  </a:cubicBezTo>
                  <a:cubicBezTo>
                    <a:pt x="32" y="2"/>
                    <a:pt x="32" y="5"/>
                    <a:pt x="32" y="7"/>
                  </a:cubicBezTo>
                  <a:close/>
                </a:path>
              </a:pathLst>
            </a:custGeom>
            <a:solidFill>
              <a:srgbClr val="5C5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8" name="Freeform 182"/>
            <p:cNvSpPr>
              <a:spLocks noEditPoints="1"/>
            </p:cNvSpPr>
            <p:nvPr/>
          </p:nvSpPr>
          <p:spPr bwMode="auto">
            <a:xfrm>
              <a:off x="6260" y="2017"/>
              <a:ext cx="52" cy="71"/>
            </a:xfrm>
            <a:custGeom>
              <a:avLst/>
              <a:gdLst>
                <a:gd name="T0" fmla="*/ 7 w 35"/>
                <a:gd name="T1" fmla="*/ 48 h 48"/>
                <a:gd name="T2" fmla="*/ 6 w 35"/>
                <a:gd name="T3" fmla="*/ 48 h 48"/>
                <a:gd name="T4" fmla="*/ 5 w 35"/>
                <a:gd name="T5" fmla="*/ 47 h 48"/>
                <a:gd name="T6" fmla="*/ 0 w 35"/>
                <a:gd name="T7" fmla="*/ 28 h 48"/>
                <a:gd name="T8" fmla="*/ 1 w 35"/>
                <a:gd name="T9" fmla="*/ 27 h 48"/>
                <a:gd name="T10" fmla="*/ 32 w 35"/>
                <a:gd name="T11" fmla="*/ 0 h 48"/>
                <a:gd name="T12" fmla="*/ 34 w 35"/>
                <a:gd name="T13" fmla="*/ 0 h 48"/>
                <a:gd name="T14" fmla="*/ 35 w 35"/>
                <a:gd name="T15" fmla="*/ 1 h 48"/>
                <a:gd name="T16" fmla="*/ 35 w 35"/>
                <a:gd name="T17" fmla="*/ 8 h 48"/>
                <a:gd name="T18" fmla="*/ 34 w 35"/>
                <a:gd name="T19" fmla="*/ 22 h 48"/>
                <a:gd name="T20" fmla="*/ 34 w 35"/>
                <a:gd name="T21" fmla="*/ 23 h 48"/>
                <a:gd name="T22" fmla="*/ 34 w 35"/>
                <a:gd name="T23" fmla="*/ 24 h 48"/>
                <a:gd name="T24" fmla="*/ 8 w 35"/>
                <a:gd name="T25" fmla="*/ 48 h 48"/>
                <a:gd name="T26" fmla="*/ 7 w 35"/>
                <a:gd name="T27" fmla="*/ 48 h 48"/>
                <a:gd name="T28" fmla="*/ 4 w 35"/>
                <a:gd name="T29" fmla="*/ 28 h 48"/>
                <a:gd name="T30" fmla="*/ 8 w 35"/>
                <a:gd name="T31" fmla="*/ 43 h 48"/>
                <a:gd name="T32" fmla="*/ 31 w 35"/>
                <a:gd name="T33" fmla="*/ 22 h 48"/>
                <a:gd name="T34" fmla="*/ 31 w 35"/>
                <a:gd name="T35" fmla="*/ 22 h 48"/>
                <a:gd name="T36" fmla="*/ 32 w 35"/>
                <a:gd name="T37" fmla="*/ 8 h 48"/>
                <a:gd name="T38" fmla="*/ 32 w 35"/>
                <a:gd name="T39" fmla="*/ 5 h 48"/>
                <a:gd name="T40" fmla="*/ 4 w 35"/>
                <a:gd name="T41" fmla="*/ 2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48">
                  <a:moveTo>
                    <a:pt x="7" y="48"/>
                  </a:moveTo>
                  <a:cubicBezTo>
                    <a:pt x="7" y="48"/>
                    <a:pt x="6" y="48"/>
                    <a:pt x="6" y="48"/>
                  </a:cubicBezTo>
                  <a:cubicBezTo>
                    <a:pt x="6" y="48"/>
                    <a:pt x="5" y="47"/>
                    <a:pt x="5" y="47"/>
                  </a:cubicBezTo>
                  <a:cubicBezTo>
                    <a:pt x="4" y="40"/>
                    <a:pt x="3" y="34"/>
                    <a:pt x="0" y="28"/>
                  </a:cubicBezTo>
                  <a:cubicBezTo>
                    <a:pt x="0" y="28"/>
                    <a:pt x="0" y="27"/>
                    <a:pt x="1" y="27"/>
                  </a:cubicBezTo>
                  <a:cubicBezTo>
                    <a:pt x="32" y="0"/>
                    <a:pt x="32" y="0"/>
                    <a:pt x="32" y="0"/>
                  </a:cubicBezTo>
                  <a:cubicBezTo>
                    <a:pt x="33" y="0"/>
                    <a:pt x="34" y="0"/>
                    <a:pt x="34" y="0"/>
                  </a:cubicBezTo>
                  <a:cubicBezTo>
                    <a:pt x="35" y="0"/>
                    <a:pt x="35" y="1"/>
                    <a:pt x="35" y="1"/>
                  </a:cubicBezTo>
                  <a:cubicBezTo>
                    <a:pt x="35" y="3"/>
                    <a:pt x="35" y="6"/>
                    <a:pt x="35" y="8"/>
                  </a:cubicBezTo>
                  <a:cubicBezTo>
                    <a:pt x="35" y="11"/>
                    <a:pt x="35" y="16"/>
                    <a:pt x="34" y="22"/>
                  </a:cubicBezTo>
                  <a:cubicBezTo>
                    <a:pt x="34" y="23"/>
                    <a:pt x="34" y="23"/>
                    <a:pt x="34" y="23"/>
                  </a:cubicBezTo>
                  <a:cubicBezTo>
                    <a:pt x="34" y="24"/>
                    <a:pt x="34" y="24"/>
                    <a:pt x="34" y="24"/>
                  </a:cubicBezTo>
                  <a:cubicBezTo>
                    <a:pt x="8" y="48"/>
                    <a:pt x="8" y="48"/>
                    <a:pt x="8" y="48"/>
                  </a:cubicBezTo>
                  <a:cubicBezTo>
                    <a:pt x="7" y="48"/>
                    <a:pt x="7" y="48"/>
                    <a:pt x="7" y="48"/>
                  </a:cubicBezTo>
                  <a:close/>
                  <a:moveTo>
                    <a:pt x="4" y="28"/>
                  </a:moveTo>
                  <a:cubicBezTo>
                    <a:pt x="6" y="33"/>
                    <a:pt x="7" y="38"/>
                    <a:pt x="8" y="43"/>
                  </a:cubicBezTo>
                  <a:cubicBezTo>
                    <a:pt x="31" y="22"/>
                    <a:pt x="31" y="22"/>
                    <a:pt x="31" y="22"/>
                  </a:cubicBezTo>
                  <a:cubicBezTo>
                    <a:pt x="31" y="22"/>
                    <a:pt x="31" y="22"/>
                    <a:pt x="31" y="22"/>
                  </a:cubicBezTo>
                  <a:cubicBezTo>
                    <a:pt x="31" y="16"/>
                    <a:pt x="32" y="11"/>
                    <a:pt x="32" y="8"/>
                  </a:cubicBezTo>
                  <a:cubicBezTo>
                    <a:pt x="32" y="7"/>
                    <a:pt x="32" y="6"/>
                    <a:pt x="32" y="5"/>
                  </a:cubicBezTo>
                  <a:lnTo>
                    <a:pt x="4" y="28"/>
                  </a:lnTo>
                  <a:close/>
                </a:path>
              </a:pathLst>
            </a:custGeom>
            <a:solidFill>
              <a:srgbClr val="5C5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9" name="Freeform 183"/>
            <p:cNvSpPr>
              <a:spLocks noEditPoints="1"/>
            </p:cNvSpPr>
            <p:nvPr/>
          </p:nvSpPr>
          <p:spPr bwMode="auto">
            <a:xfrm>
              <a:off x="5916" y="2126"/>
              <a:ext cx="356" cy="39"/>
            </a:xfrm>
            <a:custGeom>
              <a:avLst/>
              <a:gdLst>
                <a:gd name="T0" fmla="*/ 239 w 240"/>
                <a:gd name="T1" fmla="*/ 6 h 26"/>
                <a:gd name="T2" fmla="*/ 218 w 240"/>
                <a:gd name="T3" fmla="*/ 6 h 26"/>
                <a:gd name="T4" fmla="*/ 208 w 240"/>
                <a:gd name="T5" fmla="*/ 0 h 26"/>
                <a:gd name="T6" fmla="*/ 149 w 240"/>
                <a:gd name="T7" fmla="*/ 0 h 26"/>
                <a:gd name="T8" fmla="*/ 139 w 240"/>
                <a:gd name="T9" fmla="*/ 10 h 26"/>
                <a:gd name="T10" fmla="*/ 139 w 240"/>
                <a:gd name="T11" fmla="*/ 12 h 26"/>
                <a:gd name="T12" fmla="*/ 138 w 240"/>
                <a:gd name="T13" fmla="*/ 12 h 26"/>
                <a:gd name="T14" fmla="*/ 122 w 240"/>
                <a:gd name="T15" fmla="*/ 12 h 26"/>
                <a:gd name="T16" fmla="*/ 118 w 240"/>
                <a:gd name="T17" fmla="*/ 12 h 26"/>
                <a:gd name="T18" fmla="*/ 102 w 240"/>
                <a:gd name="T19" fmla="*/ 12 h 26"/>
                <a:gd name="T20" fmla="*/ 101 w 240"/>
                <a:gd name="T21" fmla="*/ 12 h 26"/>
                <a:gd name="T22" fmla="*/ 101 w 240"/>
                <a:gd name="T23" fmla="*/ 10 h 26"/>
                <a:gd name="T24" fmla="*/ 91 w 240"/>
                <a:gd name="T25" fmla="*/ 0 h 26"/>
                <a:gd name="T26" fmla="*/ 32 w 240"/>
                <a:gd name="T27" fmla="*/ 0 h 26"/>
                <a:gd name="T28" fmla="*/ 22 w 240"/>
                <a:gd name="T29" fmla="*/ 6 h 26"/>
                <a:gd name="T30" fmla="*/ 1 w 240"/>
                <a:gd name="T31" fmla="*/ 6 h 26"/>
                <a:gd name="T32" fmla="*/ 0 w 240"/>
                <a:gd name="T33" fmla="*/ 6 h 26"/>
                <a:gd name="T34" fmla="*/ 1 w 240"/>
                <a:gd name="T35" fmla="*/ 7 h 26"/>
                <a:gd name="T36" fmla="*/ 22 w 240"/>
                <a:gd name="T37" fmla="*/ 7 h 26"/>
                <a:gd name="T38" fmla="*/ 21 w 240"/>
                <a:gd name="T39" fmla="*/ 10 h 26"/>
                <a:gd name="T40" fmla="*/ 21 w 240"/>
                <a:gd name="T41" fmla="*/ 16 h 26"/>
                <a:gd name="T42" fmla="*/ 32 w 240"/>
                <a:gd name="T43" fmla="*/ 26 h 26"/>
                <a:gd name="T44" fmla="*/ 91 w 240"/>
                <a:gd name="T45" fmla="*/ 26 h 26"/>
                <a:gd name="T46" fmla="*/ 101 w 240"/>
                <a:gd name="T47" fmla="*/ 16 h 26"/>
                <a:gd name="T48" fmla="*/ 101 w 240"/>
                <a:gd name="T49" fmla="*/ 15 h 26"/>
                <a:gd name="T50" fmla="*/ 102 w 240"/>
                <a:gd name="T51" fmla="*/ 15 h 26"/>
                <a:gd name="T52" fmla="*/ 118 w 240"/>
                <a:gd name="T53" fmla="*/ 15 h 26"/>
                <a:gd name="T54" fmla="*/ 122 w 240"/>
                <a:gd name="T55" fmla="*/ 15 h 26"/>
                <a:gd name="T56" fmla="*/ 138 w 240"/>
                <a:gd name="T57" fmla="*/ 15 h 26"/>
                <a:gd name="T58" fmla="*/ 139 w 240"/>
                <a:gd name="T59" fmla="*/ 15 h 26"/>
                <a:gd name="T60" fmla="*/ 139 w 240"/>
                <a:gd name="T61" fmla="*/ 16 h 26"/>
                <a:gd name="T62" fmla="*/ 149 w 240"/>
                <a:gd name="T63" fmla="*/ 26 h 26"/>
                <a:gd name="T64" fmla="*/ 208 w 240"/>
                <a:gd name="T65" fmla="*/ 26 h 26"/>
                <a:gd name="T66" fmla="*/ 219 w 240"/>
                <a:gd name="T67" fmla="*/ 16 h 26"/>
                <a:gd name="T68" fmla="*/ 219 w 240"/>
                <a:gd name="T69" fmla="*/ 10 h 26"/>
                <a:gd name="T70" fmla="*/ 218 w 240"/>
                <a:gd name="T71" fmla="*/ 7 h 26"/>
                <a:gd name="T72" fmla="*/ 239 w 240"/>
                <a:gd name="T73" fmla="*/ 7 h 26"/>
                <a:gd name="T74" fmla="*/ 240 w 240"/>
                <a:gd name="T75" fmla="*/ 6 h 26"/>
                <a:gd name="T76" fmla="*/ 239 w 240"/>
                <a:gd name="T77" fmla="*/ 6 h 26"/>
                <a:gd name="T78" fmla="*/ 100 w 240"/>
                <a:gd name="T79" fmla="*/ 16 h 26"/>
                <a:gd name="T80" fmla="*/ 91 w 240"/>
                <a:gd name="T81" fmla="*/ 24 h 26"/>
                <a:gd name="T82" fmla="*/ 32 w 240"/>
                <a:gd name="T83" fmla="*/ 24 h 26"/>
                <a:gd name="T84" fmla="*/ 23 w 240"/>
                <a:gd name="T85" fmla="*/ 16 h 26"/>
                <a:gd name="T86" fmla="*/ 23 w 240"/>
                <a:gd name="T87" fmla="*/ 10 h 26"/>
                <a:gd name="T88" fmla="*/ 32 w 240"/>
                <a:gd name="T89" fmla="*/ 2 h 26"/>
                <a:gd name="T90" fmla="*/ 91 w 240"/>
                <a:gd name="T91" fmla="*/ 2 h 26"/>
                <a:gd name="T92" fmla="*/ 100 w 240"/>
                <a:gd name="T93" fmla="*/ 10 h 26"/>
                <a:gd name="T94" fmla="*/ 100 w 240"/>
                <a:gd name="T95" fmla="*/ 16 h 26"/>
                <a:gd name="T96" fmla="*/ 217 w 240"/>
                <a:gd name="T97" fmla="*/ 16 h 26"/>
                <a:gd name="T98" fmla="*/ 208 w 240"/>
                <a:gd name="T99" fmla="*/ 24 h 26"/>
                <a:gd name="T100" fmla="*/ 149 w 240"/>
                <a:gd name="T101" fmla="*/ 24 h 26"/>
                <a:gd name="T102" fmla="*/ 140 w 240"/>
                <a:gd name="T103" fmla="*/ 16 h 26"/>
                <a:gd name="T104" fmla="*/ 140 w 240"/>
                <a:gd name="T105" fmla="*/ 10 h 26"/>
                <a:gd name="T106" fmla="*/ 149 w 240"/>
                <a:gd name="T107" fmla="*/ 2 h 26"/>
                <a:gd name="T108" fmla="*/ 208 w 240"/>
                <a:gd name="T109" fmla="*/ 2 h 26"/>
                <a:gd name="T110" fmla="*/ 217 w 240"/>
                <a:gd name="T111" fmla="*/ 10 h 26"/>
                <a:gd name="T112" fmla="*/ 217 w 240"/>
                <a:gd name="T113"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0" h="26">
                  <a:moveTo>
                    <a:pt x="239" y="6"/>
                  </a:moveTo>
                  <a:cubicBezTo>
                    <a:pt x="218" y="6"/>
                    <a:pt x="218" y="6"/>
                    <a:pt x="218" y="6"/>
                  </a:cubicBezTo>
                  <a:cubicBezTo>
                    <a:pt x="216" y="3"/>
                    <a:pt x="212" y="0"/>
                    <a:pt x="208" y="0"/>
                  </a:cubicBezTo>
                  <a:cubicBezTo>
                    <a:pt x="149" y="0"/>
                    <a:pt x="149" y="0"/>
                    <a:pt x="149" y="0"/>
                  </a:cubicBezTo>
                  <a:cubicBezTo>
                    <a:pt x="143" y="0"/>
                    <a:pt x="139" y="5"/>
                    <a:pt x="139" y="10"/>
                  </a:cubicBezTo>
                  <a:cubicBezTo>
                    <a:pt x="139" y="12"/>
                    <a:pt x="139" y="12"/>
                    <a:pt x="139" y="12"/>
                  </a:cubicBezTo>
                  <a:cubicBezTo>
                    <a:pt x="138" y="12"/>
                    <a:pt x="138" y="12"/>
                    <a:pt x="138" y="12"/>
                  </a:cubicBezTo>
                  <a:cubicBezTo>
                    <a:pt x="122" y="12"/>
                    <a:pt x="122" y="12"/>
                    <a:pt x="122" y="12"/>
                  </a:cubicBezTo>
                  <a:cubicBezTo>
                    <a:pt x="118" y="12"/>
                    <a:pt x="118" y="12"/>
                    <a:pt x="118" y="12"/>
                  </a:cubicBezTo>
                  <a:cubicBezTo>
                    <a:pt x="102" y="12"/>
                    <a:pt x="102" y="12"/>
                    <a:pt x="102" y="12"/>
                  </a:cubicBezTo>
                  <a:cubicBezTo>
                    <a:pt x="102" y="12"/>
                    <a:pt x="102" y="12"/>
                    <a:pt x="101" y="12"/>
                  </a:cubicBezTo>
                  <a:cubicBezTo>
                    <a:pt x="101" y="10"/>
                    <a:pt x="101" y="10"/>
                    <a:pt x="101" y="10"/>
                  </a:cubicBezTo>
                  <a:cubicBezTo>
                    <a:pt x="101" y="5"/>
                    <a:pt x="97" y="0"/>
                    <a:pt x="91" y="0"/>
                  </a:cubicBezTo>
                  <a:cubicBezTo>
                    <a:pt x="32" y="0"/>
                    <a:pt x="32" y="0"/>
                    <a:pt x="32" y="0"/>
                  </a:cubicBezTo>
                  <a:cubicBezTo>
                    <a:pt x="28" y="0"/>
                    <a:pt x="24" y="3"/>
                    <a:pt x="22" y="6"/>
                  </a:cubicBezTo>
                  <a:cubicBezTo>
                    <a:pt x="1" y="6"/>
                    <a:pt x="1" y="6"/>
                    <a:pt x="1" y="6"/>
                  </a:cubicBezTo>
                  <a:cubicBezTo>
                    <a:pt x="1" y="6"/>
                    <a:pt x="0" y="6"/>
                    <a:pt x="0" y="6"/>
                  </a:cubicBezTo>
                  <a:cubicBezTo>
                    <a:pt x="0" y="7"/>
                    <a:pt x="1" y="7"/>
                    <a:pt x="1" y="7"/>
                  </a:cubicBezTo>
                  <a:cubicBezTo>
                    <a:pt x="22" y="7"/>
                    <a:pt x="22" y="7"/>
                    <a:pt x="22" y="7"/>
                  </a:cubicBezTo>
                  <a:cubicBezTo>
                    <a:pt x="21" y="8"/>
                    <a:pt x="21" y="9"/>
                    <a:pt x="21" y="10"/>
                  </a:cubicBezTo>
                  <a:cubicBezTo>
                    <a:pt x="21" y="16"/>
                    <a:pt x="21" y="16"/>
                    <a:pt x="21" y="16"/>
                  </a:cubicBezTo>
                  <a:cubicBezTo>
                    <a:pt x="21" y="21"/>
                    <a:pt x="26" y="26"/>
                    <a:pt x="32" y="26"/>
                  </a:cubicBezTo>
                  <a:cubicBezTo>
                    <a:pt x="91" y="26"/>
                    <a:pt x="91" y="26"/>
                    <a:pt x="91" y="26"/>
                  </a:cubicBezTo>
                  <a:cubicBezTo>
                    <a:pt x="97" y="26"/>
                    <a:pt x="101" y="21"/>
                    <a:pt x="101" y="16"/>
                  </a:cubicBezTo>
                  <a:cubicBezTo>
                    <a:pt x="101" y="15"/>
                    <a:pt x="101" y="15"/>
                    <a:pt x="101" y="15"/>
                  </a:cubicBezTo>
                  <a:cubicBezTo>
                    <a:pt x="102" y="15"/>
                    <a:pt x="102" y="15"/>
                    <a:pt x="102" y="15"/>
                  </a:cubicBezTo>
                  <a:cubicBezTo>
                    <a:pt x="118" y="15"/>
                    <a:pt x="118" y="15"/>
                    <a:pt x="118" y="15"/>
                  </a:cubicBezTo>
                  <a:cubicBezTo>
                    <a:pt x="122" y="15"/>
                    <a:pt x="122" y="15"/>
                    <a:pt x="122" y="15"/>
                  </a:cubicBezTo>
                  <a:cubicBezTo>
                    <a:pt x="138" y="15"/>
                    <a:pt x="138" y="15"/>
                    <a:pt x="138" y="15"/>
                  </a:cubicBezTo>
                  <a:cubicBezTo>
                    <a:pt x="138" y="15"/>
                    <a:pt x="138" y="15"/>
                    <a:pt x="139" y="15"/>
                  </a:cubicBezTo>
                  <a:cubicBezTo>
                    <a:pt x="139" y="16"/>
                    <a:pt x="139" y="16"/>
                    <a:pt x="139" y="16"/>
                  </a:cubicBezTo>
                  <a:cubicBezTo>
                    <a:pt x="139" y="21"/>
                    <a:pt x="143" y="26"/>
                    <a:pt x="149" y="26"/>
                  </a:cubicBezTo>
                  <a:cubicBezTo>
                    <a:pt x="208" y="26"/>
                    <a:pt x="208" y="26"/>
                    <a:pt x="208" y="26"/>
                  </a:cubicBezTo>
                  <a:cubicBezTo>
                    <a:pt x="214" y="26"/>
                    <a:pt x="219" y="21"/>
                    <a:pt x="219" y="16"/>
                  </a:cubicBezTo>
                  <a:cubicBezTo>
                    <a:pt x="219" y="10"/>
                    <a:pt x="219" y="10"/>
                    <a:pt x="219" y="10"/>
                  </a:cubicBezTo>
                  <a:cubicBezTo>
                    <a:pt x="219" y="9"/>
                    <a:pt x="219" y="8"/>
                    <a:pt x="218" y="7"/>
                  </a:cubicBezTo>
                  <a:cubicBezTo>
                    <a:pt x="239" y="7"/>
                    <a:pt x="239" y="7"/>
                    <a:pt x="239" y="7"/>
                  </a:cubicBezTo>
                  <a:cubicBezTo>
                    <a:pt x="240" y="7"/>
                    <a:pt x="240" y="7"/>
                    <a:pt x="240" y="6"/>
                  </a:cubicBezTo>
                  <a:cubicBezTo>
                    <a:pt x="240" y="6"/>
                    <a:pt x="240" y="6"/>
                    <a:pt x="239" y="6"/>
                  </a:cubicBezTo>
                  <a:close/>
                  <a:moveTo>
                    <a:pt x="100" y="16"/>
                  </a:moveTo>
                  <a:cubicBezTo>
                    <a:pt x="100" y="20"/>
                    <a:pt x="96" y="24"/>
                    <a:pt x="91" y="24"/>
                  </a:cubicBezTo>
                  <a:cubicBezTo>
                    <a:pt x="32" y="24"/>
                    <a:pt x="32" y="24"/>
                    <a:pt x="32" y="24"/>
                  </a:cubicBezTo>
                  <a:cubicBezTo>
                    <a:pt x="27" y="24"/>
                    <a:pt x="23" y="20"/>
                    <a:pt x="23" y="16"/>
                  </a:cubicBezTo>
                  <a:cubicBezTo>
                    <a:pt x="23" y="10"/>
                    <a:pt x="23" y="10"/>
                    <a:pt x="23" y="10"/>
                  </a:cubicBezTo>
                  <a:cubicBezTo>
                    <a:pt x="23" y="6"/>
                    <a:pt x="27" y="2"/>
                    <a:pt x="32" y="2"/>
                  </a:cubicBezTo>
                  <a:cubicBezTo>
                    <a:pt x="91" y="2"/>
                    <a:pt x="91" y="2"/>
                    <a:pt x="91" y="2"/>
                  </a:cubicBezTo>
                  <a:cubicBezTo>
                    <a:pt x="96" y="2"/>
                    <a:pt x="100" y="6"/>
                    <a:pt x="100" y="10"/>
                  </a:cubicBezTo>
                  <a:lnTo>
                    <a:pt x="100" y="16"/>
                  </a:lnTo>
                  <a:close/>
                  <a:moveTo>
                    <a:pt x="217" y="16"/>
                  </a:moveTo>
                  <a:cubicBezTo>
                    <a:pt x="217" y="20"/>
                    <a:pt x="213" y="24"/>
                    <a:pt x="208" y="24"/>
                  </a:cubicBezTo>
                  <a:cubicBezTo>
                    <a:pt x="149" y="24"/>
                    <a:pt x="149" y="24"/>
                    <a:pt x="149" y="24"/>
                  </a:cubicBezTo>
                  <a:cubicBezTo>
                    <a:pt x="144" y="24"/>
                    <a:pt x="140" y="20"/>
                    <a:pt x="140" y="16"/>
                  </a:cubicBezTo>
                  <a:cubicBezTo>
                    <a:pt x="140" y="10"/>
                    <a:pt x="140" y="10"/>
                    <a:pt x="140" y="10"/>
                  </a:cubicBezTo>
                  <a:cubicBezTo>
                    <a:pt x="140" y="6"/>
                    <a:pt x="144" y="2"/>
                    <a:pt x="149" y="2"/>
                  </a:cubicBezTo>
                  <a:cubicBezTo>
                    <a:pt x="208" y="2"/>
                    <a:pt x="208" y="2"/>
                    <a:pt x="208" y="2"/>
                  </a:cubicBezTo>
                  <a:cubicBezTo>
                    <a:pt x="213" y="2"/>
                    <a:pt x="217" y="6"/>
                    <a:pt x="217" y="10"/>
                  </a:cubicBezTo>
                  <a:lnTo>
                    <a:pt x="217" y="16"/>
                  </a:lnTo>
                  <a:close/>
                </a:path>
              </a:pathLst>
            </a:custGeom>
            <a:solidFill>
              <a:srgbClr val="291E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13" name="组合 412"/>
          <p:cNvGrpSpPr/>
          <p:nvPr/>
        </p:nvGrpSpPr>
        <p:grpSpPr>
          <a:xfrm>
            <a:off x="2733675" y="409996"/>
            <a:ext cx="6724650" cy="1095930"/>
            <a:chOff x="2318533" y="409996"/>
            <a:chExt cx="6724650" cy="1095930"/>
          </a:xfrm>
        </p:grpSpPr>
        <p:sp>
          <p:nvSpPr>
            <p:cNvPr id="410" name="文本框 409"/>
            <p:cNvSpPr txBox="1"/>
            <p:nvPr/>
          </p:nvSpPr>
          <p:spPr>
            <a:xfrm>
              <a:off x="4414033" y="409996"/>
              <a:ext cx="2533650" cy="584775"/>
            </a:xfrm>
            <a:prstGeom prst="rect">
              <a:avLst/>
            </a:prstGeom>
            <a:noFill/>
          </p:spPr>
          <p:txBody>
            <a:bodyPr wrap="square" rtlCol="0">
              <a:spAutoFit/>
            </a:bodyPr>
            <a:lstStyle/>
            <a:p>
              <a:pPr algn="ctr"/>
              <a:r>
                <a:rPr lang="zh-CN" altLang="en-US" sz="3200" dirty="0">
                  <a:solidFill>
                    <a:srgbClr val="524F6A"/>
                  </a:solidFill>
                  <a:latin typeface="微软雅黑" panose="020B0503020204020204" pitchFamily="34" charset="-122"/>
                  <a:ea typeface="微软雅黑" panose="020B0503020204020204" pitchFamily="34" charset="-122"/>
                </a:rPr>
                <a:t>团队介绍</a:t>
              </a:r>
            </a:p>
          </p:txBody>
        </p:sp>
        <p:sp>
          <p:nvSpPr>
            <p:cNvPr id="412" name="文本框 411"/>
            <p:cNvSpPr txBox="1"/>
            <p:nvPr/>
          </p:nvSpPr>
          <p:spPr>
            <a:xfrm>
              <a:off x="2318533" y="1044261"/>
              <a:ext cx="6724650" cy="461665"/>
            </a:xfrm>
            <a:prstGeom prst="rect">
              <a:avLst/>
            </a:prstGeom>
            <a:noFill/>
          </p:spPr>
          <p:txBody>
            <a:bodyPr wrap="square" rtlCol="0">
              <a:spAutoFit/>
            </a:bodyPr>
            <a:lstStyle/>
            <a:p>
              <a:pPr algn="ctr"/>
              <a:r>
                <a:rPr lang="en-US" altLang="zh-CN" sz="2400" dirty="0">
                  <a:solidFill>
                    <a:srgbClr val="8CCCC9"/>
                  </a:solidFill>
                  <a:latin typeface="微软雅黑" panose="020B0503020204020204" pitchFamily="34" charset="-122"/>
                  <a:ea typeface="微软雅黑" panose="020B0503020204020204" pitchFamily="34" charset="-122"/>
                </a:rPr>
                <a:t>Lorem ipsum dolor sit</a:t>
              </a:r>
              <a:endParaRPr lang="zh-CN" altLang="en-US" sz="2400" dirty="0">
                <a:solidFill>
                  <a:srgbClr val="8CCCC9"/>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2190030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55"/>
          <p:cNvGrpSpPr/>
          <p:nvPr/>
        </p:nvGrpSpPr>
        <p:grpSpPr>
          <a:xfrm>
            <a:off x="571471" y="1717890"/>
            <a:ext cx="6432183" cy="2220311"/>
            <a:chOff x="571472" y="1500180"/>
            <a:chExt cx="4438468" cy="1532105"/>
          </a:xfrm>
        </p:grpSpPr>
        <p:grpSp>
          <p:nvGrpSpPr>
            <p:cNvPr id="10" name="Group 72"/>
            <p:cNvGrpSpPr/>
            <p:nvPr/>
          </p:nvGrpSpPr>
          <p:grpSpPr>
            <a:xfrm>
              <a:off x="571472" y="1500180"/>
              <a:ext cx="4438468" cy="246221"/>
              <a:chOff x="571472" y="1500180"/>
              <a:chExt cx="4438468" cy="246221"/>
            </a:xfrm>
          </p:grpSpPr>
          <p:grpSp>
            <p:nvGrpSpPr>
              <p:cNvPr id="29" name="Group 71"/>
              <p:cNvGrpSpPr/>
              <p:nvPr/>
            </p:nvGrpSpPr>
            <p:grpSpPr>
              <a:xfrm>
                <a:off x="1785918" y="1643056"/>
                <a:ext cx="2500330" cy="1588"/>
                <a:chOff x="1785918" y="1643056"/>
                <a:chExt cx="2500330" cy="1588"/>
              </a:xfrm>
            </p:grpSpPr>
            <p:cxnSp>
              <p:nvCxnSpPr>
                <p:cNvPr id="32" name="Straight Connector 18"/>
                <p:cNvCxnSpPr/>
                <p:nvPr/>
              </p:nvCxnSpPr>
              <p:spPr>
                <a:xfrm>
                  <a:off x="1785918" y="1643056"/>
                  <a:ext cx="2500330" cy="1588"/>
                </a:xfrm>
                <a:prstGeom prst="line">
                  <a:avLst/>
                </a:prstGeom>
                <a:ln w="571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19"/>
                <p:cNvCxnSpPr/>
                <p:nvPr/>
              </p:nvCxnSpPr>
              <p:spPr>
                <a:xfrm>
                  <a:off x="1785918" y="1643056"/>
                  <a:ext cx="2000264" cy="1588"/>
                </a:xfrm>
                <a:prstGeom prst="line">
                  <a:avLst/>
                </a:prstGeom>
                <a:ln w="57150">
                  <a:solidFill>
                    <a:schemeClr val="accent6"/>
                  </a:solidFill>
                  <a:tailEnd type="oval"/>
                </a:ln>
              </p:spPr>
              <p:style>
                <a:lnRef idx="1">
                  <a:schemeClr val="accent1"/>
                </a:lnRef>
                <a:fillRef idx="0">
                  <a:schemeClr val="accent1"/>
                </a:fillRef>
                <a:effectRef idx="0">
                  <a:schemeClr val="accent1"/>
                </a:effectRef>
                <a:fontRef idx="minor">
                  <a:schemeClr val="tx1"/>
                </a:fontRef>
              </p:style>
            </p:cxnSp>
          </p:grpSp>
          <p:sp>
            <p:nvSpPr>
              <p:cNvPr id="30" name="Rectangle 31"/>
              <p:cNvSpPr/>
              <p:nvPr/>
            </p:nvSpPr>
            <p:spPr>
              <a:xfrm>
                <a:off x="571472" y="1500180"/>
                <a:ext cx="718105" cy="212379"/>
              </a:xfrm>
              <a:prstGeom prst="rect">
                <a:avLst/>
              </a:prstGeom>
            </p:spPr>
            <p:txBody>
              <a:bodyPr wrap="none">
                <a:spAutoFit/>
              </a:bodyPr>
              <a:lstStyle/>
              <a:p>
                <a:r>
                  <a:rPr lang="en-US" sz="1400" dirty="0">
                    <a:solidFill>
                      <a:schemeClr val="bg1">
                        <a:lumMod val="65000"/>
                      </a:schemeClr>
                    </a:solidFill>
                    <a:latin typeface="Open Sans" pitchFamily="34" charset="0"/>
                    <a:ea typeface="Open Sans" pitchFamily="34" charset="0"/>
                    <a:cs typeface="Open Sans" pitchFamily="34" charset="0"/>
                  </a:rPr>
                  <a:t>Photoshop</a:t>
                </a:r>
              </a:p>
            </p:txBody>
          </p:sp>
          <p:sp>
            <p:nvSpPr>
              <p:cNvPr id="31" name="Rectangle 35"/>
              <p:cNvSpPr/>
              <p:nvPr/>
            </p:nvSpPr>
            <p:spPr>
              <a:xfrm>
                <a:off x="4572000" y="1500180"/>
                <a:ext cx="437940" cy="246221"/>
              </a:xfrm>
              <a:prstGeom prst="rect">
                <a:avLst/>
              </a:prstGeom>
            </p:spPr>
            <p:txBody>
              <a:bodyPr wrap="none">
                <a:spAutoFit/>
              </a:bodyPr>
              <a:lstStyle/>
              <a:p>
                <a:r>
                  <a:rPr lang="en-US" sz="1000" dirty="0">
                    <a:solidFill>
                      <a:schemeClr val="bg1">
                        <a:lumMod val="65000"/>
                      </a:schemeClr>
                    </a:solidFill>
                    <a:latin typeface="Open Sans" pitchFamily="34" charset="0"/>
                    <a:ea typeface="Open Sans" pitchFamily="34" charset="0"/>
                    <a:cs typeface="Open Sans" pitchFamily="34" charset="0"/>
                  </a:rPr>
                  <a:t>80%</a:t>
                </a:r>
              </a:p>
            </p:txBody>
          </p:sp>
        </p:grpSp>
        <p:grpSp>
          <p:nvGrpSpPr>
            <p:cNvPr id="11" name="Group 70"/>
            <p:cNvGrpSpPr/>
            <p:nvPr/>
          </p:nvGrpSpPr>
          <p:grpSpPr>
            <a:xfrm>
              <a:off x="571472" y="1928808"/>
              <a:ext cx="4438468" cy="246221"/>
              <a:chOff x="571472" y="1928808"/>
              <a:chExt cx="4438468" cy="246221"/>
            </a:xfrm>
          </p:grpSpPr>
          <p:grpSp>
            <p:nvGrpSpPr>
              <p:cNvPr id="24" name="Group 69"/>
              <p:cNvGrpSpPr/>
              <p:nvPr/>
            </p:nvGrpSpPr>
            <p:grpSpPr>
              <a:xfrm>
                <a:off x="1785918" y="2071684"/>
                <a:ext cx="2500330" cy="1588"/>
                <a:chOff x="1785918" y="2071684"/>
                <a:chExt cx="2500330" cy="1588"/>
              </a:xfrm>
            </p:grpSpPr>
            <p:cxnSp>
              <p:nvCxnSpPr>
                <p:cNvPr id="27" name="Straight Connector 21"/>
                <p:cNvCxnSpPr/>
                <p:nvPr/>
              </p:nvCxnSpPr>
              <p:spPr>
                <a:xfrm>
                  <a:off x="1785918" y="2071684"/>
                  <a:ext cx="2500330" cy="1588"/>
                </a:xfrm>
                <a:prstGeom prst="line">
                  <a:avLst/>
                </a:prstGeom>
                <a:ln w="571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2"/>
                <p:cNvCxnSpPr/>
                <p:nvPr/>
              </p:nvCxnSpPr>
              <p:spPr>
                <a:xfrm>
                  <a:off x="1785918" y="2071684"/>
                  <a:ext cx="1357322" cy="1588"/>
                </a:xfrm>
                <a:prstGeom prst="line">
                  <a:avLst/>
                </a:prstGeom>
                <a:ln w="57150">
                  <a:solidFill>
                    <a:schemeClr val="accent1"/>
                  </a:solidFill>
                  <a:tailEnd type="oval"/>
                </a:ln>
              </p:spPr>
              <p:style>
                <a:lnRef idx="1">
                  <a:schemeClr val="accent1"/>
                </a:lnRef>
                <a:fillRef idx="0">
                  <a:schemeClr val="accent1"/>
                </a:fillRef>
                <a:effectRef idx="0">
                  <a:schemeClr val="accent1"/>
                </a:effectRef>
                <a:fontRef idx="minor">
                  <a:schemeClr val="tx1"/>
                </a:fontRef>
              </p:style>
            </p:cxnSp>
          </p:grpSp>
          <p:sp>
            <p:nvSpPr>
              <p:cNvPr id="25" name="Rectangle 32"/>
              <p:cNvSpPr/>
              <p:nvPr/>
            </p:nvSpPr>
            <p:spPr>
              <a:xfrm>
                <a:off x="571472" y="1928808"/>
                <a:ext cx="635145" cy="212379"/>
              </a:xfrm>
              <a:prstGeom prst="rect">
                <a:avLst/>
              </a:prstGeom>
            </p:spPr>
            <p:txBody>
              <a:bodyPr wrap="none">
                <a:spAutoFit/>
              </a:bodyPr>
              <a:lstStyle/>
              <a:p>
                <a:r>
                  <a:rPr lang="en-US" sz="1400" dirty="0">
                    <a:solidFill>
                      <a:schemeClr val="bg1">
                        <a:lumMod val="65000"/>
                      </a:schemeClr>
                    </a:solidFill>
                    <a:latin typeface="Open Sans" pitchFamily="34" charset="0"/>
                    <a:ea typeface="Open Sans" pitchFamily="34" charset="0"/>
                    <a:cs typeface="Open Sans" pitchFamily="34" charset="0"/>
                  </a:rPr>
                  <a:t>Illustrator</a:t>
                </a:r>
              </a:p>
            </p:txBody>
          </p:sp>
          <p:sp>
            <p:nvSpPr>
              <p:cNvPr id="26" name="Rectangle 36"/>
              <p:cNvSpPr/>
              <p:nvPr/>
            </p:nvSpPr>
            <p:spPr>
              <a:xfrm>
                <a:off x="4572000" y="1928808"/>
                <a:ext cx="437940" cy="246221"/>
              </a:xfrm>
              <a:prstGeom prst="rect">
                <a:avLst/>
              </a:prstGeom>
            </p:spPr>
            <p:txBody>
              <a:bodyPr wrap="none">
                <a:spAutoFit/>
              </a:bodyPr>
              <a:lstStyle/>
              <a:p>
                <a:r>
                  <a:rPr lang="en-US" sz="1000" dirty="0">
                    <a:solidFill>
                      <a:schemeClr val="bg1">
                        <a:lumMod val="65000"/>
                      </a:schemeClr>
                    </a:solidFill>
                    <a:latin typeface="Open Sans" pitchFamily="34" charset="0"/>
                    <a:ea typeface="Open Sans" pitchFamily="34" charset="0"/>
                    <a:cs typeface="Open Sans" pitchFamily="34" charset="0"/>
                  </a:rPr>
                  <a:t>60%</a:t>
                </a:r>
              </a:p>
            </p:txBody>
          </p:sp>
        </p:grpSp>
        <p:grpSp>
          <p:nvGrpSpPr>
            <p:cNvPr id="12" name="Group 68"/>
            <p:cNvGrpSpPr/>
            <p:nvPr/>
          </p:nvGrpSpPr>
          <p:grpSpPr>
            <a:xfrm>
              <a:off x="571472" y="2357436"/>
              <a:ext cx="4438468" cy="246221"/>
              <a:chOff x="571472" y="2357436"/>
              <a:chExt cx="4438468" cy="246221"/>
            </a:xfrm>
          </p:grpSpPr>
          <p:grpSp>
            <p:nvGrpSpPr>
              <p:cNvPr id="19" name="Group 67"/>
              <p:cNvGrpSpPr/>
              <p:nvPr/>
            </p:nvGrpSpPr>
            <p:grpSpPr>
              <a:xfrm>
                <a:off x="1785918" y="2500312"/>
                <a:ext cx="2500330" cy="1588"/>
                <a:chOff x="1785918" y="2500312"/>
                <a:chExt cx="2500330" cy="1588"/>
              </a:xfrm>
            </p:grpSpPr>
            <p:cxnSp>
              <p:nvCxnSpPr>
                <p:cNvPr id="22" name="Straight Connector 23"/>
                <p:cNvCxnSpPr/>
                <p:nvPr/>
              </p:nvCxnSpPr>
              <p:spPr>
                <a:xfrm>
                  <a:off x="1785918" y="2500312"/>
                  <a:ext cx="2500330" cy="1588"/>
                </a:xfrm>
                <a:prstGeom prst="line">
                  <a:avLst/>
                </a:prstGeom>
                <a:ln w="571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4"/>
                <p:cNvCxnSpPr/>
                <p:nvPr/>
              </p:nvCxnSpPr>
              <p:spPr>
                <a:xfrm>
                  <a:off x="1785918" y="2500312"/>
                  <a:ext cx="1643074" cy="1044"/>
                </a:xfrm>
                <a:prstGeom prst="line">
                  <a:avLst/>
                </a:prstGeom>
                <a:ln w="57150">
                  <a:solidFill>
                    <a:schemeClr val="accent4"/>
                  </a:solidFill>
                  <a:tailEnd type="oval"/>
                </a:ln>
              </p:spPr>
              <p:style>
                <a:lnRef idx="1">
                  <a:schemeClr val="accent1"/>
                </a:lnRef>
                <a:fillRef idx="0">
                  <a:schemeClr val="accent1"/>
                </a:fillRef>
                <a:effectRef idx="0">
                  <a:schemeClr val="accent1"/>
                </a:effectRef>
                <a:fontRef idx="minor">
                  <a:schemeClr val="tx1"/>
                </a:fontRef>
              </p:style>
            </p:cxnSp>
          </p:grpSp>
          <p:sp>
            <p:nvSpPr>
              <p:cNvPr id="20" name="Rectangle 33"/>
              <p:cNvSpPr/>
              <p:nvPr/>
            </p:nvSpPr>
            <p:spPr>
              <a:xfrm>
                <a:off x="571472" y="2357436"/>
                <a:ext cx="827612" cy="212379"/>
              </a:xfrm>
              <a:prstGeom prst="rect">
                <a:avLst/>
              </a:prstGeom>
            </p:spPr>
            <p:txBody>
              <a:bodyPr wrap="none">
                <a:spAutoFit/>
              </a:bodyPr>
              <a:lstStyle/>
              <a:p>
                <a:r>
                  <a:rPr lang="en-US" sz="1400" dirty="0">
                    <a:solidFill>
                      <a:schemeClr val="bg1">
                        <a:lumMod val="65000"/>
                      </a:schemeClr>
                    </a:solidFill>
                    <a:latin typeface="Open Sans" pitchFamily="34" charset="0"/>
                    <a:ea typeface="Open Sans" pitchFamily="34" charset="0"/>
                    <a:cs typeface="Open Sans" pitchFamily="34" charset="0"/>
                  </a:rPr>
                  <a:t>Photography</a:t>
                </a:r>
              </a:p>
            </p:txBody>
          </p:sp>
          <p:sp>
            <p:nvSpPr>
              <p:cNvPr id="21" name="Rectangle 37"/>
              <p:cNvSpPr/>
              <p:nvPr/>
            </p:nvSpPr>
            <p:spPr>
              <a:xfrm>
                <a:off x="4572000" y="2357436"/>
                <a:ext cx="437940" cy="246221"/>
              </a:xfrm>
              <a:prstGeom prst="rect">
                <a:avLst/>
              </a:prstGeom>
            </p:spPr>
            <p:txBody>
              <a:bodyPr wrap="none">
                <a:spAutoFit/>
              </a:bodyPr>
              <a:lstStyle/>
              <a:p>
                <a:r>
                  <a:rPr lang="en-US" sz="1000" dirty="0">
                    <a:solidFill>
                      <a:schemeClr val="bg1">
                        <a:lumMod val="65000"/>
                      </a:schemeClr>
                    </a:solidFill>
                    <a:latin typeface="Open Sans" pitchFamily="34" charset="0"/>
                    <a:ea typeface="Open Sans" pitchFamily="34" charset="0"/>
                    <a:cs typeface="Open Sans" pitchFamily="34" charset="0"/>
                  </a:rPr>
                  <a:t>70%</a:t>
                </a:r>
              </a:p>
            </p:txBody>
          </p:sp>
        </p:grpSp>
        <p:grpSp>
          <p:nvGrpSpPr>
            <p:cNvPr id="13" name="Group 66"/>
            <p:cNvGrpSpPr/>
            <p:nvPr/>
          </p:nvGrpSpPr>
          <p:grpSpPr>
            <a:xfrm>
              <a:off x="571472" y="2786064"/>
              <a:ext cx="4438468" cy="246221"/>
              <a:chOff x="571472" y="2786064"/>
              <a:chExt cx="4438468" cy="246221"/>
            </a:xfrm>
          </p:grpSpPr>
          <p:grpSp>
            <p:nvGrpSpPr>
              <p:cNvPr id="14" name="Group 65"/>
              <p:cNvGrpSpPr/>
              <p:nvPr/>
            </p:nvGrpSpPr>
            <p:grpSpPr>
              <a:xfrm>
                <a:off x="1785918" y="2928940"/>
                <a:ext cx="2500330" cy="1588"/>
                <a:chOff x="1785918" y="2928940"/>
                <a:chExt cx="2500330" cy="1588"/>
              </a:xfrm>
            </p:grpSpPr>
            <p:cxnSp>
              <p:nvCxnSpPr>
                <p:cNvPr id="17" name="Straight Connector 25"/>
                <p:cNvCxnSpPr/>
                <p:nvPr/>
              </p:nvCxnSpPr>
              <p:spPr>
                <a:xfrm>
                  <a:off x="1785918" y="2928940"/>
                  <a:ext cx="2500330" cy="1588"/>
                </a:xfrm>
                <a:prstGeom prst="line">
                  <a:avLst/>
                </a:prstGeom>
                <a:ln w="571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26"/>
                <p:cNvCxnSpPr/>
                <p:nvPr/>
              </p:nvCxnSpPr>
              <p:spPr>
                <a:xfrm>
                  <a:off x="1785918" y="2928940"/>
                  <a:ext cx="2214578" cy="1588"/>
                </a:xfrm>
                <a:prstGeom prst="line">
                  <a:avLst/>
                </a:prstGeom>
                <a:ln w="57150">
                  <a:solidFill>
                    <a:schemeClr val="accent3"/>
                  </a:solidFill>
                  <a:tailEnd type="oval"/>
                </a:ln>
              </p:spPr>
              <p:style>
                <a:lnRef idx="1">
                  <a:schemeClr val="accent1"/>
                </a:lnRef>
                <a:fillRef idx="0">
                  <a:schemeClr val="accent1"/>
                </a:fillRef>
                <a:effectRef idx="0">
                  <a:schemeClr val="accent1"/>
                </a:effectRef>
                <a:fontRef idx="minor">
                  <a:schemeClr val="tx1"/>
                </a:fontRef>
              </p:style>
            </p:cxnSp>
          </p:grpSp>
          <p:sp>
            <p:nvSpPr>
              <p:cNvPr id="15" name="Rectangle 34"/>
              <p:cNvSpPr/>
              <p:nvPr/>
            </p:nvSpPr>
            <p:spPr>
              <a:xfrm>
                <a:off x="571472" y="2786064"/>
                <a:ext cx="745758" cy="212379"/>
              </a:xfrm>
              <a:prstGeom prst="rect">
                <a:avLst/>
              </a:prstGeom>
            </p:spPr>
            <p:txBody>
              <a:bodyPr wrap="none">
                <a:spAutoFit/>
              </a:bodyPr>
              <a:lstStyle/>
              <a:p>
                <a:r>
                  <a:rPr lang="en-US" sz="1400" dirty="0">
                    <a:solidFill>
                      <a:schemeClr val="bg1">
                        <a:lumMod val="65000"/>
                      </a:schemeClr>
                    </a:solidFill>
                    <a:latin typeface="Open Sans" pitchFamily="34" charset="0"/>
                    <a:ea typeface="Open Sans" pitchFamily="34" charset="0"/>
                    <a:cs typeface="Open Sans" pitchFamily="34" charset="0"/>
                  </a:rPr>
                  <a:t>Powerpoint</a:t>
                </a:r>
              </a:p>
            </p:txBody>
          </p:sp>
          <p:sp>
            <p:nvSpPr>
              <p:cNvPr id="16" name="Rectangle 38"/>
              <p:cNvSpPr/>
              <p:nvPr/>
            </p:nvSpPr>
            <p:spPr>
              <a:xfrm>
                <a:off x="4572000" y="2786064"/>
                <a:ext cx="437940" cy="246221"/>
              </a:xfrm>
              <a:prstGeom prst="rect">
                <a:avLst/>
              </a:prstGeom>
            </p:spPr>
            <p:txBody>
              <a:bodyPr wrap="none">
                <a:spAutoFit/>
              </a:bodyPr>
              <a:lstStyle/>
              <a:p>
                <a:r>
                  <a:rPr lang="en-US" sz="1000" dirty="0">
                    <a:solidFill>
                      <a:schemeClr val="bg1">
                        <a:lumMod val="65000"/>
                      </a:schemeClr>
                    </a:solidFill>
                    <a:latin typeface="Open Sans" pitchFamily="34" charset="0"/>
                    <a:ea typeface="Open Sans" pitchFamily="34" charset="0"/>
                    <a:cs typeface="Open Sans" pitchFamily="34" charset="0"/>
                  </a:rPr>
                  <a:t>90%</a:t>
                </a:r>
              </a:p>
            </p:txBody>
          </p:sp>
        </p:grpSp>
      </p:grpSp>
      <p:grpSp>
        <p:nvGrpSpPr>
          <p:cNvPr id="34" name="Group 64"/>
          <p:cNvGrpSpPr/>
          <p:nvPr/>
        </p:nvGrpSpPr>
        <p:grpSpPr>
          <a:xfrm>
            <a:off x="7749737" y="1397965"/>
            <a:ext cx="3631025" cy="3997064"/>
            <a:chOff x="5831521" y="1428742"/>
            <a:chExt cx="2433428" cy="2678739"/>
          </a:xfrm>
        </p:grpSpPr>
        <p:grpSp>
          <p:nvGrpSpPr>
            <p:cNvPr id="35" name="Group 61"/>
            <p:cNvGrpSpPr/>
            <p:nvPr/>
          </p:nvGrpSpPr>
          <p:grpSpPr>
            <a:xfrm>
              <a:off x="5929322" y="1428742"/>
              <a:ext cx="1721238" cy="1721238"/>
              <a:chOff x="458580" y="1241001"/>
              <a:chExt cx="1721238" cy="1721238"/>
            </a:xfrm>
          </p:grpSpPr>
          <p:sp>
            <p:nvSpPr>
              <p:cNvPr id="44" name="Oval 15"/>
              <p:cNvSpPr/>
              <p:nvPr/>
            </p:nvSpPr>
            <p:spPr>
              <a:xfrm>
                <a:off x="458580" y="1241001"/>
                <a:ext cx="1721238" cy="17212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16"/>
              <p:cNvSpPr/>
              <p:nvPr/>
            </p:nvSpPr>
            <p:spPr>
              <a:xfrm>
                <a:off x="539831" y="1325663"/>
                <a:ext cx="1551914" cy="155191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Rectangle 10"/>
            <p:cNvSpPr/>
            <p:nvPr/>
          </p:nvSpPr>
          <p:spPr>
            <a:xfrm>
              <a:off x="6375731" y="3429006"/>
              <a:ext cx="811308" cy="268144"/>
            </a:xfrm>
            <a:prstGeom prst="rect">
              <a:avLst/>
            </a:prstGeom>
          </p:spPr>
          <p:txBody>
            <a:bodyPr wrap="none">
              <a:spAutoFit/>
            </a:bodyPr>
            <a:lstStyle/>
            <a:p>
              <a:pPr algn="ctr"/>
              <a:r>
                <a:rPr lang="zh-CN" altLang="en-US" sz="2000" dirty="0">
                  <a:solidFill>
                    <a:schemeClr val="bg1">
                      <a:lumMod val="65000"/>
                    </a:schemeClr>
                  </a:solidFill>
                  <a:latin typeface="Open Sans" pitchFamily="34" charset="0"/>
                  <a:ea typeface="Open Sans" pitchFamily="34" charset="0"/>
                  <a:cs typeface="Open Sans" pitchFamily="34" charset="0"/>
                </a:rPr>
                <a:t>组长介绍</a:t>
              </a:r>
              <a:endParaRPr lang="en-US" sz="2000" dirty="0">
                <a:solidFill>
                  <a:schemeClr val="bg1">
                    <a:lumMod val="65000"/>
                  </a:schemeClr>
                </a:solidFill>
                <a:latin typeface="Open Sans" pitchFamily="34" charset="0"/>
                <a:ea typeface="Open Sans" pitchFamily="34" charset="0"/>
                <a:cs typeface="Open Sans" pitchFamily="34" charset="0"/>
              </a:endParaRPr>
            </a:p>
          </p:txBody>
        </p:sp>
        <p:sp>
          <p:nvSpPr>
            <p:cNvPr id="37" name="Freeform 11"/>
            <p:cNvSpPr>
              <a:spLocks/>
            </p:cNvSpPr>
            <p:nvPr/>
          </p:nvSpPr>
          <p:spPr bwMode="auto">
            <a:xfrm>
              <a:off x="8001024" y="1571618"/>
              <a:ext cx="112584" cy="209922"/>
            </a:xfrm>
            <a:custGeom>
              <a:avLst/>
              <a:gdLst>
                <a:gd name="T0" fmla="*/ 200 w 200"/>
                <a:gd name="T1" fmla="*/ 62 h 360"/>
                <a:gd name="T2" fmla="*/ 143 w 200"/>
                <a:gd name="T3" fmla="*/ 62 h 360"/>
                <a:gd name="T4" fmla="*/ 128 w 200"/>
                <a:gd name="T5" fmla="*/ 83 h 360"/>
                <a:gd name="T6" fmla="*/ 128 w 200"/>
                <a:gd name="T7" fmla="*/ 125 h 360"/>
                <a:gd name="T8" fmla="*/ 200 w 200"/>
                <a:gd name="T9" fmla="*/ 125 h 360"/>
                <a:gd name="T10" fmla="*/ 200 w 200"/>
                <a:gd name="T11" fmla="*/ 183 h 360"/>
                <a:gd name="T12" fmla="*/ 128 w 200"/>
                <a:gd name="T13" fmla="*/ 183 h 360"/>
                <a:gd name="T14" fmla="*/ 128 w 200"/>
                <a:gd name="T15" fmla="*/ 360 h 360"/>
                <a:gd name="T16" fmla="*/ 61 w 200"/>
                <a:gd name="T17" fmla="*/ 360 h 360"/>
                <a:gd name="T18" fmla="*/ 61 w 200"/>
                <a:gd name="T19" fmla="*/ 183 h 360"/>
                <a:gd name="T20" fmla="*/ 0 w 200"/>
                <a:gd name="T21" fmla="*/ 183 h 360"/>
                <a:gd name="T22" fmla="*/ 0 w 200"/>
                <a:gd name="T23" fmla="*/ 125 h 360"/>
                <a:gd name="T24" fmla="*/ 61 w 200"/>
                <a:gd name="T25" fmla="*/ 125 h 360"/>
                <a:gd name="T26" fmla="*/ 61 w 200"/>
                <a:gd name="T27" fmla="*/ 90 h 360"/>
                <a:gd name="T28" fmla="*/ 143 w 200"/>
                <a:gd name="T29" fmla="*/ 0 h 360"/>
                <a:gd name="T30" fmla="*/ 200 w 200"/>
                <a:gd name="T31" fmla="*/ 0 h 360"/>
                <a:gd name="T32" fmla="*/ 200 w 200"/>
                <a:gd name="T33" fmla="*/ 6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0" h="360">
                  <a:moveTo>
                    <a:pt x="200" y="62"/>
                  </a:moveTo>
                  <a:cubicBezTo>
                    <a:pt x="143" y="62"/>
                    <a:pt x="143" y="62"/>
                    <a:pt x="143" y="62"/>
                  </a:cubicBezTo>
                  <a:cubicBezTo>
                    <a:pt x="136" y="62"/>
                    <a:pt x="128" y="71"/>
                    <a:pt x="128" y="83"/>
                  </a:cubicBezTo>
                  <a:cubicBezTo>
                    <a:pt x="128" y="125"/>
                    <a:pt x="128" y="125"/>
                    <a:pt x="128" y="125"/>
                  </a:cubicBezTo>
                  <a:cubicBezTo>
                    <a:pt x="200" y="125"/>
                    <a:pt x="200" y="125"/>
                    <a:pt x="200" y="125"/>
                  </a:cubicBezTo>
                  <a:cubicBezTo>
                    <a:pt x="200" y="183"/>
                    <a:pt x="200" y="183"/>
                    <a:pt x="200" y="183"/>
                  </a:cubicBezTo>
                  <a:cubicBezTo>
                    <a:pt x="128" y="183"/>
                    <a:pt x="128" y="183"/>
                    <a:pt x="128" y="183"/>
                  </a:cubicBezTo>
                  <a:cubicBezTo>
                    <a:pt x="128" y="360"/>
                    <a:pt x="128" y="360"/>
                    <a:pt x="128" y="360"/>
                  </a:cubicBezTo>
                  <a:cubicBezTo>
                    <a:pt x="61" y="360"/>
                    <a:pt x="61" y="360"/>
                    <a:pt x="61" y="360"/>
                  </a:cubicBezTo>
                  <a:cubicBezTo>
                    <a:pt x="61" y="183"/>
                    <a:pt x="61" y="183"/>
                    <a:pt x="61" y="183"/>
                  </a:cubicBezTo>
                  <a:cubicBezTo>
                    <a:pt x="0" y="183"/>
                    <a:pt x="0" y="183"/>
                    <a:pt x="0" y="183"/>
                  </a:cubicBezTo>
                  <a:cubicBezTo>
                    <a:pt x="0" y="125"/>
                    <a:pt x="0" y="125"/>
                    <a:pt x="0" y="125"/>
                  </a:cubicBezTo>
                  <a:cubicBezTo>
                    <a:pt x="61" y="125"/>
                    <a:pt x="61" y="125"/>
                    <a:pt x="61" y="125"/>
                  </a:cubicBezTo>
                  <a:cubicBezTo>
                    <a:pt x="61" y="90"/>
                    <a:pt x="61" y="90"/>
                    <a:pt x="61" y="90"/>
                  </a:cubicBezTo>
                  <a:cubicBezTo>
                    <a:pt x="61" y="40"/>
                    <a:pt x="95" y="0"/>
                    <a:pt x="143" y="0"/>
                  </a:cubicBezTo>
                  <a:cubicBezTo>
                    <a:pt x="200" y="0"/>
                    <a:pt x="200" y="0"/>
                    <a:pt x="200" y="0"/>
                  </a:cubicBezTo>
                  <a:lnTo>
                    <a:pt x="200" y="62"/>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16"/>
            <p:cNvSpPr>
              <a:spLocks/>
            </p:cNvSpPr>
            <p:nvPr/>
          </p:nvSpPr>
          <p:spPr bwMode="auto">
            <a:xfrm>
              <a:off x="8001024" y="2428874"/>
              <a:ext cx="235800" cy="209922"/>
            </a:xfrm>
            <a:custGeom>
              <a:avLst/>
              <a:gdLst>
                <a:gd name="T0" fmla="*/ 368 w 368"/>
                <a:gd name="T1" fmla="*/ 36 h 299"/>
                <a:gd name="T2" fmla="*/ 324 w 368"/>
                <a:gd name="T3" fmla="*/ 48 h 299"/>
                <a:gd name="T4" fmla="*/ 358 w 368"/>
                <a:gd name="T5" fmla="*/ 6 h 299"/>
                <a:gd name="T6" fmla="*/ 310 w 368"/>
                <a:gd name="T7" fmla="*/ 24 h 299"/>
                <a:gd name="T8" fmla="*/ 255 w 368"/>
                <a:gd name="T9" fmla="*/ 0 h 299"/>
                <a:gd name="T10" fmla="*/ 179 w 368"/>
                <a:gd name="T11" fmla="*/ 76 h 299"/>
                <a:gd name="T12" fmla="*/ 181 w 368"/>
                <a:gd name="T13" fmla="*/ 93 h 299"/>
                <a:gd name="T14" fmla="*/ 25 w 368"/>
                <a:gd name="T15" fmla="*/ 14 h 299"/>
                <a:gd name="T16" fmla="*/ 15 w 368"/>
                <a:gd name="T17" fmla="*/ 52 h 299"/>
                <a:gd name="T18" fmla="*/ 49 w 368"/>
                <a:gd name="T19" fmla="*/ 115 h 299"/>
                <a:gd name="T20" fmla="*/ 15 w 368"/>
                <a:gd name="T21" fmla="*/ 106 h 299"/>
                <a:gd name="T22" fmla="*/ 14 w 368"/>
                <a:gd name="T23" fmla="*/ 106 h 299"/>
                <a:gd name="T24" fmla="*/ 75 w 368"/>
                <a:gd name="T25" fmla="*/ 181 h 299"/>
                <a:gd name="T26" fmla="*/ 55 w 368"/>
                <a:gd name="T27" fmla="*/ 183 h 299"/>
                <a:gd name="T28" fmla="*/ 41 w 368"/>
                <a:gd name="T29" fmla="*/ 182 h 299"/>
                <a:gd name="T30" fmla="*/ 111 w 368"/>
                <a:gd name="T31" fmla="*/ 234 h 299"/>
                <a:gd name="T32" fmla="*/ 18 w 368"/>
                <a:gd name="T33" fmla="*/ 267 h 299"/>
                <a:gd name="T34" fmla="*/ 0 w 368"/>
                <a:gd name="T35" fmla="*/ 265 h 299"/>
                <a:gd name="T36" fmla="*/ 115 w 368"/>
                <a:gd name="T37" fmla="*/ 299 h 299"/>
                <a:gd name="T38" fmla="*/ 330 w 368"/>
                <a:gd name="T39" fmla="*/ 85 h 299"/>
                <a:gd name="T40" fmla="*/ 330 w 368"/>
                <a:gd name="T41" fmla="*/ 75 h 299"/>
                <a:gd name="T42" fmla="*/ 368 w 368"/>
                <a:gd name="T43" fmla="*/ 36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8" h="299">
                  <a:moveTo>
                    <a:pt x="368" y="36"/>
                  </a:moveTo>
                  <a:cubicBezTo>
                    <a:pt x="354" y="42"/>
                    <a:pt x="340" y="46"/>
                    <a:pt x="324" y="48"/>
                  </a:cubicBezTo>
                  <a:cubicBezTo>
                    <a:pt x="340" y="38"/>
                    <a:pt x="352" y="24"/>
                    <a:pt x="358" y="6"/>
                  </a:cubicBezTo>
                  <a:cubicBezTo>
                    <a:pt x="343" y="15"/>
                    <a:pt x="327" y="21"/>
                    <a:pt x="310" y="24"/>
                  </a:cubicBezTo>
                  <a:cubicBezTo>
                    <a:pt x="296" y="10"/>
                    <a:pt x="276" y="0"/>
                    <a:pt x="255" y="0"/>
                  </a:cubicBezTo>
                  <a:cubicBezTo>
                    <a:pt x="213" y="0"/>
                    <a:pt x="179" y="34"/>
                    <a:pt x="179" y="76"/>
                  </a:cubicBezTo>
                  <a:cubicBezTo>
                    <a:pt x="179" y="82"/>
                    <a:pt x="180" y="88"/>
                    <a:pt x="181" y="93"/>
                  </a:cubicBezTo>
                  <a:cubicBezTo>
                    <a:pt x="118" y="90"/>
                    <a:pt x="63" y="60"/>
                    <a:pt x="25" y="14"/>
                  </a:cubicBezTo>
                  <a:cubicBezTo>
                    <a:pt x="19" y="25"/>
                    <a:pt x="15" y="38"/>
                    <a:pt x="15" y="52"/>
                  </a:cubicBezTo>
                  <a:cubicBezTo>
                    <a:pt x="15" y="78"/>
                    <a:pt x="28" y="101"/>
                    <a:pt x="49" y="115"/>
                  </a:cubicBezTo>
                  <a:cubicBezTo>
                    <a:pt x="36" y="115"/>
                    <a:pt x="25" y="111"/>
                    <a:pt x="15" y="106"/>
                  </a:cubicBezTo>
                  <a:cubicBezTo>
                    <a:pt x="14" y="106"/>
                    <a:pt x="14" y="106"/>
                    <a:pt x="14" y="106"/>
                  </a:cubicBezTo>
                  <a:cubicBezTo>
                    <a:pt x="14" y="143"/>
                    <a:pt x="41" y="174"/>
                    <a:pt x="75" y="181"/>
                  </a:cubicBezTo>
                  <a:cubicBezTo>
                    <a:pt x="69" y="182"/>
                    <a:pt x="62" y="183"/>
                    <a:pt x="55" y="183"/>
                  </a:cubicBezTo>
                  <a:cubicBezTo>
                    <a:pt x="50" y="183"/>
                    <a:pt x="46" y="183"/>
                    <a:pt x="41" y="182"/>
                  </a:cubicBezTo>
                  <a:cubicBezTo>
                    <a:pt x="51" y="212"/>
                    <a:pt x="78" y="234"/>
                    <a:pt x="111" y="234"/>
                  </a:cubicBezTo>
                  <a:cubicBezTo>
                    <a:pt x="86" y="254"/>
                    <a:pt x="53" y="267"/>
                    <a:pt x="18" y="267"/>
                  </a:cubicBezTo>
                  <a:cubicBezTo>
                    <a:pt x="12" y="267"/>
                    <a:pt x="6" y="266"/>
                    <a:pt x="0" y="265"/>
                  </a:cubicBezTo>
                  <a:cubicBezTo>
                    <a:pt x="33" y="287"/>
                    <a:pt x="73" y="299"/>
                    <a:pt x="115" y="299"/>
                  </a:cubicBezTo>
                  <a:cubicBezTo>
                    <a:pt x="254" y="299"/>
                    <a:pt x="330" y="184"/>
                    <a:pt x="330" y="85"/>
                  </a:cubicBezTo>
                  <a:cubicBezTo>
                    <a:pt x="330" y="81"/>
                    <a:pt x="330" y="78"/>
                    <a:pt x="330" y="75"/>
                  </a:cubicBezTo>
                  <a:cubicBezTo>
                    <a:pt x="345" y="64"/>
                    <a:pt x="358" y="51"/>
                    <a:pt x="368" y="36"/>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13"/>
            <p:cNvSpPr>
              <a:spLocks noEditPoints="1"/>
            </p:cNvSpPr>
            <p:nvPr/>
          </p:nvSpPr>
          <p:spPr bwMode="auto">
            <a:xfrm>
              <a:off x="8001024" y="2000246"/>
              <a:ext cx="203794" cy="203794"/>
            </a:xfrm>
            <a:custGeom>
              <a:avLst/>
              <a:gdLst>
                <a:gd name="T0" fmla="*/ 276 w 344"/>
                <a:gd name="T1" fmla="*/ 172 h 344"/>
                <a:gd name="T2" fmla="*/ 172 w 344"/>
                <a:gd name="T3" fmla="*/ 276 h 344"/>
                <a:gd name="T4" fmla="*/ 68 w 344"/>
                <a:gd name="T5" fmla="*/ 172 h 344"/>
                <a:gd name="T6" fmla="*/ 70 w 344"/>
                <a:gd name="T7" fmla="*/ 152 h 344"/>
                <a:gd name="T8" fmla="*/ 0 w 344"/>
                <a:gd name="T9" fmla="*/ 152 h 344"/>
                <a:gd name="T10" fmla="*/ 0 w 344"/>
                <a:gd name="T11" fmla="*/ 290 h 344"/>
                <a:gd name="T12" fmla="*/ 54 w 344"/>
                <a:gd name="T13" fmla="*/ 344 h 344"/>
                <a:gd name="T14" fmla="*/ 290 w 344"/>
                <a:gd name="T15" fmla="*/ 344 h 344"/>
                <a:gd name="T16" fmla="*/ 344 w 344"/>
                <a:gd name="T17" fmla="*/ 290 h 344"/>
                <a:gd name="T18" fmla="*/ 344 w 344"/>
                <a:gd name="T19" fmla="*/ 152 h 344"/>
                <a:gd name="T20" fmla="*/ 274 w 344"/>
                <a:gd name="T21" fmla="*/ 152 h 344"/>
                <a:gd name="T22" fmla="*/ 276 w 344"/>
                <a:gd name="T23" fmla="*/ 172 h 344"/>
                <a:gd name="T24" fmla="*/ 290 w 344"/>
                <a:gd name="T25" fmla="*/ 0 h 344"/>
                <a:gd name="T26" fmla="*/ 54 w 344"/>
                <a:gd name="T27" fmla="*/ 0 h 344"/>
                <a:gd name="T28" fmla="*/ 0 w 344"/>
                <a:gd name="T29" fmla="*/ 54 h 344"/>
                <a:gd name="T30" fmla="*/ 0 w 344"/>
                <a:gd name="T31" fmla="*/ 112 h 344"/>
                <a:gd name="T32" fmla="*/ 87 w 344"/>
                <a:gd name="T33" fmla="*/ 112 h 344"/>
                <a:gd name="T34" fmla="*/ 172 w 344"/>
                <a:gd name="T35" fmla="*/ 68 h 344"/>
                <a:gd name="T36" fmla="*/ 257 w 344"/>
                <a:gd name="T37" fmla="*/ 112 h 344"/>
                <a:gd name="T38" fmla="*/ 344 w 344"/>
                <a:gd name="T39" fmla="*/ 112 h 344"/>
                <a:gd name="T40" fmla="*/ 344 w 344"/>
                <a:gd name="T41" fmla="*/ 54 h 344"/>
                <a:gd name="T42" fmla="*/ 290 w 344"/>
                <a:gd name="T43" fmla="*/ 0 h 344"/>
                <a:gd name="T44" fmla="*/ 317 w 344"/>
                <a:gd name="T45" fmla="*/ 66 h 344"/>
                <a:gd name="T46" fmla="*/ 307 w 344"/>
                <a:gd name="T47" fmla="*/ 76 h 344"/>
                <a:gd name="T48" fmla="*/ 278 w 344"/>
                <a:gd name="T49" fmla="*/ 76 h 344"/>
                <a:gd name="T50" fmla="*/ 269 w 344"/>
                <a:gd name="T51" fmla="*/ 66 h 344"/>
                <a:gd name="T52" fmla="*/ 269 w 344"/>
                <a:gd name="T53" fmla="*/ 37 h 344"/>
                <a:gd name="T54" fmla="*/ 278 w 344"/>
                <a:gd name="T55" fmla="*/ 28 h 344"/>
                <a:gd name="T56" fmla="*/ 307 w 344"/>
                <a:gd name="T57" fmla="*/ 28 h 344"/>
                <a:gd name="T58" fmla="*/ 317 w 344"/>
                <a:gd name="T59" fmla="*/ 37 h 344"/>
                <a:gd name="T60" fmla="*/ 317 w 344"/>
                <a:gd name="T61" fmla="*/ 66 h 344"/>
                <a:gd name="T62" fmla="*/ 236 w 344"/>
                <a:gd name="T63" fmla="*/ 172 h 344"/>
                <a:gd name="T64" fmla="*/ 172 w 344"/>
                <a:gd name="T65" fmla="*/ 108 h 344"/>
                <a:gd name="T66" fmla="*/ 108 w 344"/>
                <a:gd name="T67" fmla="*/ 172 h 344"/>
                <a:gd name="T68" fmla="*/ 172 w 344"/>
                <a:gd name="T69" fmla="*/ 236 h 344"/>
                <a:gd name="T70" fmla="*/ 236 w 344"/>
                <a:gd name="T7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4" h="344">
                  <a:moveTo>
                    <a:pt x="276" y="172"/>
                  </a:moveTo>
                  <a:cubicBezTo>
                    <a:pt x="276" y="229"/>
                    <a:pt x="230" y="276"/>
                    <a:pt x="172" y="276"/>
                  </a:cubicBezTo>
                  <a:cubicBezTo>
                    <a:pt x="115" y="276"/>
                    <a:pt x="68" y="229"/>
                    <a:pt x="68" y="172"/>
                  </a:cubicBezTo>
                  <a:cubicBezTo>
                    <a:pt x="68" y="165"/>
                    <a:pt x="69" y="158"/>
                    <a:pt x="70" y="152"/>
                  </a:cubicBezTo>
                  <a:cubicBezTo>
                    <a:pt x="0" y="152"/>
                    <a:pt x="0" y="152"/>
                    <a:pt x="0" y="152"/>
                  </a:cubicBezTo>
                  <a:cubicBezTo>
                    <a:pt x="0" y="290"/>
                    <a:pt x="0" y="290"/>
                    <a:pt x="0" y="290"/>
                  </a:cubicBezTo>
                  <a:cubicBezTo>
                    <a:pt x="0" y="320"/>
                    <a:pt x="24" y="344"/>
                    <a:pt x="54" y="344"/>
                  </a:cubicBezTo>
                  <a:cubicBezTo>
                    <a:pt x="290" y="344"/>
                    <a:pt x="290" y="344"/>
                    <a:pt x="290" y="344"/>
                  </a:cubicBezTo>
                  <a:cubicBezTo>
                    <a:pt x="320" y="344"/>
                    <a:pt x="344" y="320"/>
                    <a:pt x="344" y="290"/>
                  </a:cubicBezTo>
                  <a:cubicBezTo>
                    <a:pt x="344" y="152"/>
                    <a:pt x="344" y="152"/>
                    <a:pt x="344" y="152"/>
                  </a:cubicBezTo>
                  <a:cubicBezTo>
                    <a:pt x="274" y="152"/>
                    <a:pt x="274" y="152"/>
                    <a:pt x="274" y="152"/>
                  </a:cubicBezTo>
                  <a:cubicBezTo>
                    <a:pt x="276" y="158"/>
                    <a:pt x="276" y="165"/>
                    <a:pt x="276" y="172"/>
                  </a:cubicBezTo>
                  <a:close/>
                  <a:moveTo>
                    <a:pt x="290" y="0"/>
                  </a:moveTo>
                  <a:cubicBezTo>
                    <a:pt x="54" y="0"/>
                    <a:pt x="54" y="0"/>
                    <a:pt x="54" y="0"/>
                  </a:cubicBezTo>
                  <a:cubicBezTo>
                    <a:pt x="24" y="0"/>
                    <a:pt x="0" y="24"/>
                    <a:pt x="0" y="54"/>
                  </a:cubicBezTo>
                  <a:cubicBezTo>
                    <a:pt x="0" y="112"/>
                    <a:pt x="0" y="112"/>
                    <a:pt x="0" y="112"/>
                  </a:cubicBezTo>
                  <a:cubicBezTo>
                    <a:pt x="87" y="112"/>
                    <a:pt x="87" y="112"/>
                    <a:pt x="87" y="112"/>
                  </a:cubicBezTo>
                  <a:cubicBezTo>
                    <a:pt x="106" y="85"/>
                    <a:pt x="137" y="68"/>
                    <a:pt x="172" y="68"/>
                  </a:cubicBezTo>
                  <a:cubicBezTo>
                    <a:pt x="207" y="68"/>
                    <a:pt x="238" y="85"/>
                    <a:pt x="257" y="112"/>
                  </a:cubicBezTo>
                  <a:cubicBezTo>
                    <a:pt x="344" y="112"/>
                    <a:pt x="344" y="112"/>
                    <a:pt x="344" y="112"/>
                  </a:cubicBezTo>
                  <a:cubicBezTo>
                    <a:pt x="344" y="54"/>
                    <a:pt x="344" y="54"/>
                    <a:pt x="344" y="54"/>
                  </a:cubicBezTo>
                  <a:cubicBezTo>
                    <a:pt x="344" y="24"/>
                    <a:pt x="320" y="0"/>
                    <a:pt x="290" y="0"/>
                  </a:cubicBezTo>
                  <a:close/>
                  <a:moveTo>
                    <a:pt x="317" y="66"/>
                  </a:moveTo>
                  <a:cubicBezTo>
                    <a:pt x="317" y="72"/>
                    <a:pt x="312" y="76"/>
                    <a:pt x="307" y="76"/>
                  </a:cubicBezTo>
                  <a:cubicBezTo>
                    <a:pt x="278" y="76"/>
                    <a:pt x="278" y="76"/>
                    <a:pt x="278" y="76"/>
                  </a:cubicBezTo>
                  <a:cubicBezTo>
                    <a:pt x="273" y="76"/>
                    <a:pt x="269" y="72"/>
                    <a:pt x="269" y="66"/>
                  </a:cubicBezTo>
                  <a:cubicBezTo>
                    <a:pt x="269" y="37"/>
                    <a:pt x="269" y="37"/>
                    <a:pt x="269" y="37"/>
                  </a:cubicBezTo>
                  <a:cubicBezTo>
                    <a:pt x="269" y="32"/>
                    <a:pt x="273" y="28"/>
                    <a:pt x="278" y="28"/>
                  </a:cubicBezTo>
                  <a:cubicBezTo>
                    <a:pt x="307" y="28"/>
                    <a:pt x="307" y="28"/>
                    <a:pt x="307" y="28"/>
                  </a:cubicBezTo>
                  <a:cubicBezTo>
                    <a:pt x="312" y="28"/>
                    <a:pt x="317" y="32"/>
                    <a:pt x="317" y="37"/>
                  </a:cubicBezTo>
                  <a:lnTo>
                    <a:pt x="317" y="66"/>
                  </a:lnTo>
                  <a:close/>
                  <a:moveTo>
                    <a:pt x="236" y="172"/>
                  </a:moveTo>
                  <a:cubicBezTo>
                    <a:pt x="236" y="137"/>
                    <a:pt x="208" y="108"/>
                    <a:pt x="172" y="108"/>
                  </a:cubicBezTo>
                  <a:cubicBezTo>
                    <a:pt x="137" y="108"/>
                    <a:pt x="108" y="137"/>
                    <a:pt x="108" y="172"/>
                  </a:cubicBezTo>
                  <a:cubicBezTo>
                    <a:pt x="108" y="207"/>
                    <a:pt x="137" y="236"/>
                    <a:pt x="172" y="236"/>
                  </a:cubicBezTo>
                  <a:cubicBezTo>
                    <a:pt x="208" y="236"/>
                    <a:pt x="236" y="207"/>
                    <a:pt x="236" y="172"/>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Rectangle 14"/>
            <p:cNvSpPr/>
            <p:nvPr/>
          </p:nvSpPr>
          <p:spPr>
            <a:xfrm>
              <a:off x="5831521" y="3901216"/>
              <a:ext cx="1899722" cy="206265"/>
            </a:xfrm>
            <a:prstGeom prst="rect">
              <a:avLst/>
            </a:prstGeom>
          </p:spPr>
          <p:txBody>
            <a:bodyPr wrap="square">
              <a:spAutoFit/>
            </a:bodyPr>
            <a:lstStyle/>
            <a:p>
              <a:pPr algn="ctr"/>
              <a:endParaRPr lang="ms-MY" sz="1400" dirty="0">
                <a:solidFill>
                  <a:schemeClr val="bg1">
                    <a:lumMod val="65000"/>
                  </a:schemeClr>
                </a:solidFill>
                <a:latin typeface="Open Sans Light" pitchFamily="34" charset="0"/>
                <a:ea typeface="Open Sans Light" pitchFamily="34" charset="0"/>
                <a:cs typeface="Open Sans Light" pitchFamily="34" charset="0"/>
              </a:endParaRPr>
            </a:p>
          </p:txBody>
        </p:sp>
        <p:grpSp>
          <p:nvGrpSpPr>
            <p:cNvPr id="41" name="Group 45"/>
            <p:cNvGrpSpPr/>
            <p:nvPr/>
          </p:nvGrpSpPr>
          <p:grpSpPr>
            <a:xfrm>
              <a:off x="8054256" y="2901660"/>
              <a:ext cx="210693" cy="196412"/>
              <a:chOff x="5253187" y="2111639"/>
              <a:chExt cx="255439" cy="238125"/>
            </a:xfrm>
            <a:solidFill>
              <a:schemeClr val="bg1">
                <a:lumMod val="75000"/>
              </a:schemeClr>
            </a:solidFill>
          </p:grpSpPr>
          <p:sp>
            <p:nvSpPr>
              <p:cNvPr id="42" name="Freeform 8"/>
              <p:cNvSpPr>
                <a:spLocks noEditPoints="1"/>
              </p:cNvSpPr>
              <p:nvPr/>
            </p:nvSpPr>
            <p:spPr bwMode="auto">
              <a:xfrm>
                <a:off x="5253187" y="2111639"/>
                <a:ext cx="155575" cy="238125"/>
              </a:xfrm>
              <a:custGeom>
                <a:avLst/>
                <a:gdLst/>
                <a:ahLst/>
                <a:cxnLst>
                  <a:cxn ang="0">
                    <a:pos x="141" y="161"/>
                  </a:cxn>
                  <a:cxn ang="0">
                    <a:pos x="132" y="144"/>
                  </a:cxn>
                  <a:cxn ang="0">
                    <a:pos x="135" y="133"/>
                  </a:cxn>
                  <a:cxn ang="0">
                    <a:pos x="154" y="115"/>
                  </a:cxn>
                  <a:cxn ang="0">
                    <a:pos x="173" y="89"/>
                  </a:cxn>
                  <a:cxn ang="0">
                    <a:pos x="174" y="70"/>
                  </a:cxn>
                  <a:cxn ang="0">
                    <a:pos x="169" y="43"/>
                  </a:cxn>
                  <a:cxn ang="0">
                    <a:pos x="147" y="17"/>
                  </a:cxn>
                  <a:cxn ang="0">
                    <a:pos x="121" y="0"/>
                  </a:cxn>
                  <a:cxn ang="0">
                    <a:pos x="84" y="6"/>
                  </a:cxn>
                  <a:cxn ang="0">
                    <a:pos x="45" y="24"/>
                  </a:cxn>
                  <a:cxn ang="0">
                    <a:pos x="26" y="50"/>
                  </a:cxn>
                  <a:cxn ang="0">
                    <a:pos x="21" y="78"/>
                  </a:cxn>
                  <a:cxn ang="0">
                    <a:pos x="30" y="109"/>
                  </a:cxn>
                  <a:cxn ang="0">
                    <a:pos x="58" y="133"/>
                  </a:cxn>
                  <a:cxn ang="0">
                    <a:pos x="86" y="139"/>
                  </a:cxn>
                  <a:cxn ang="0">
                    <a:pos x="95" y="144"/>
                  </a:cxn>
                  <a:cxn ang="0">
                    <a:pos x="95" y="161"/>
                  </a:cxn>
                  <a:cxn ang="0">
                    <a:pos x="106" y="180"/>
                  </a:cxn>
                  <a:cxn ang="0">
                    <a:pos x="50" y="189"/>
                  </a:cxn>
                  <a:cxn ang="0">
                    <a:pos x="32" y="198"/>
                  </a:cxn>
                  <a:cxn ang="0">
                    <a:pos x="8" y="222"/>
                  </a:cxn>
                  <a:cxn ang="0">
                    <a:pos x="0" y="246"/>
                  </a:cxn>
                  <a:cxn ang="0">
                    <a:pos x="13" y="278"/>
                  </a:cxn>
                  <a:cxn ang="0">
                    <a:pos x="48" y="298"/>
                  </a:cxn>
                  <a:cxn ang="0">
                    <a:pos x="86" y="302"/>
                  </a:cxn>
                  <a:cxn ang="0">
                    <a:pos x="148" y="289"/>
                  </a:cxn>
                  <a:cxn ang="0">
                    <a:pos x="182" y="256"/>
                  </a:cxn>
                  <a:cxn ang="0">
                    <a:pos x="189" y="228"/>
                  </a:cxn>
                  <a:cxn ang="0">
                    <a:pos x="182" y="202"/>
                  </a:cxn>
                  <a:cxn ang="0">
                    <a:pos x="156" y="172"/>
                  </a:cxn>
                  <a:cxn ang="0">
                    <a:pos x="104" y="128"/>
                  </a:cxn>
                  <a:cxn ang="0">
                    <a:pos x="74" y="113"/>
                  </a:cxn>
                  <a:cxn ang="0">
                    <a:pos x="58" y="80"/>
                  </a:cxn>
                  <a:cxn ang="0">
                    <a:pos x="56" y="57"/>
                  </a:cxn>
                  <a:cxn ang="0">
                    <a:pos x="63" y="28"/>
                  </a:cxn>
                  <a:cxn ang="0">
                    <a:pos x="76" y="19"/>
                  </a:cxn>
                  <a:cxn ang="0">
                    <a:pos x="91" y="15"/>
                  </a:cxn>
                  <a:cxn ang="0">
                    <a:pos x="121" y="32"/>
                  </a:cxn>
                  <a:cxn ang="0">
                    <a:pos x="137" y="65"/>
                  </a:cxn>
                  <a:cxn ang="0">
                    <a:pos x="141" y="87"/>
                  </a:cxn>
                  <a:cxn ang="0">
                    <a:pos x="135" y="109"/>
                  </a:cxn>
                  <a:cxn ang="0">
                    <a:pos x="126" y="120"/>
                  </a:cxn>
                  <a:cxn ang="0">
                    <a:pos x="104" y="128"/>
                  </a:cxn>
                  <a:cxn ang="0">
                    <a:pos x="104" y="285"/>
                  </a:cxn>
                  <a:cxn ang="0">
                    <a:pos x="63" y="278"/>
                  </a:cxn>
                  <a:cxn ang="0">
                    <a:pos x="41" y="257"/>
                  </a:cxn>
                  <a:cxn ang="0">
                    <a:pos x="36" y="239"/>
                  </a:cxn>
                  <a:cxn ang="0">
                    <a:pos x="43" y="213"/>
                  </a:cxn>
                  <a:cxn ang="0">
                    <a:pos x="69" y="198"/>
                  </a:cxn>
                  <a:cxn ang="0">
                    <a:pos x="95" y="193"/>
                  </a:cxn>
                  <a:cxn ang="0">
                    <a:pos x="119" y="191"/>
                  </a:cxn>
                  <a:cxn ang="0">
                    <a:pos x="152" y="218"/>
                  </a:cxn>
                  <a:cxn ang="0">
                    <a:pos x="161" y="237"/>
                  </a:cxn>
                  <a:cxn ang="0">
                    <a:pos x="161" y="252"/>
                  </a:cxn>
                  <a:cxn ang="0">
                    <a:pos x="148" y="274"/>
                  </a:cxn>
                  <a:cxn ang="0">
                    <a:pos x="117" y="285"/>
                  </a:cxn>
                </a:cxnLst>
                <a:rect l="0" t="0" r="r" b="b"/>
                <a:pathLst>
                  <a:path w="197" h="302">
                    <a:moveTo>
                      <a:pt x="156" y="172"/>
                    </a:moveTo>
                    <a:lnTo>
                      <a:pt x="141" y="161"/>
                    </a:lnTo>
                    <a:lnTo>
                      <a:pt x="141" y="161"/>
                    </a:lnTo>
                    <a:lnTo>
                      <a:pt x="135" y="156"/>
                    </a:lnTo>
                    <a:lnTo>
                      <a:pt x="132" y="150"/>
                    </a:lnTo>
                    <a:lnTo>
                      <a:pt x="132" y="144"/>
                    </a:lnTo>
                    <a:lnTo>
                      <a:pt x="132" y="144"/>
                    </a:lnTo>
                    <a:lnTo>
                      <a:pt x="132" y="139"/>
                    </a:lnTo>
                    <a:lnTo>
                      <a:pt x="135" y="133"/>
                    </a:lnTo>
                    <a:lnTo>
                      <a:pt x="143" y="126"/>
                    </a:lnTo>
                    <a:lnTo>
                      <a:pt x="143" y="126"/>
                    </a:lnTo>
                    <a:lnTo>
                      <a:pt x="154" y="115"/>
                    </a:lnTo>
                    <a:lnTo>
                      <a:pt x="165" y="104"/>
                    </a:lnTo>
                    <a:lnTo>
                      <a:pt x="169" y="96"/>
                    </a:lnTo>
                    <a:lnTo>
                      <a:pt x="173" y="89"/>
                    </a:lnTo>
                    <a:lnTo>
                      <a:pt x="174" y="80"/>
                    </a:lnTo>
                    <a:lnTo>
                      <a:pt x="174" y="70"/>
                    </a:lnTo>
                    <a:lnTo>
                      <a:pt x="174" y="70"/>
                    </a:lnTo>
                    <a:lnTo>
                      <a:pt x="174" y="59"/>
                    </a:lnTo>
                    <a:lnTo>
                      <a:pt x="173" y="50"/>
                    </a:lnTo>
                    <a:lnTo>
                      <a:pt x="169" y="43"/>
                    </a:lnTo>
                    <a:lnTo>
                      <a:pt x="165" y="35"/>
                    </a:lnTo>
                    <a:lnTo>
                      <a:pt x="156" y="24"/>
                    </a:lnTo>
                    <a:lnTo>
                      <a:pt x="147" y="17"/>
                    </a:lnTo>
                    <a:lnTo>
                      <a:pt x="173" y="17"/>
                    </a:lnTo>
                    <a:lnTo>
                      <a:pt x="197" y="0"/>
                    </a:lnTo>
                    <a:lnTo>
                      <a:pt x="121" y="0"/>
                    </a:lnTo>
                    <a:lnTo>
                      <a:pt x="121" y="0"/>
                    </a:lnTo>
                    <a:lnTo>
                      <a:pt x="102" y="2"/>
                    </a:lnTo>
                    <a:lnTo>
                      <a:pt x="84" y="6"/>
                    </a:lnTo>
                    <a:lnTo>
                      <a:pt x="63" y="13"/>
                    </a:lnTo>
                    <a:lnTo>
                      <a:pt x="54" y="19"/>
                    </a:lnTo>
                    <a:lnTo>
                      <a:pt x="45" y="24"/>
                    </a:lnTo>
                    <a:lnTo>
                      <a:pt x="45" y="24"/>
                    </a:lnTo>
                    <a:lnTo>
                      <a:pt x="34" y="35"/>
                    </a:lnTo>
                    <a:lnTo>
                      <a:pt x="26" y="50"/>
                    </a:lnTo>
                    <a:lnTo>
                      <a:pt x="23" y="63"/>
                    </a:lnTo>
                    <a:lnTo>
                      <a:pt x="21" y="78"/>
                    </a:lnTo>
                    <a:lnTo>
                      <a:pt x="21" y="78"/>
                    </a:lnTo>
                    <a:lnTo>
                      <a:pt x="21" y="89"/>
                    </a:lnTo>
                    <a:lnTo>
                      <a:pt x="24" y="100"/>
                    </a:lnTo>
                    <a:lnTo>
                      <a:pt x="30" y="109"/>
                    </a:lnTo>
                    <a:lnTo>
                      <a:pt x="37" y="119"/>
                    </a:lnTo>
                    <a:lnTo>
                      <a:pt x="47" y="128"/>
                    </a:lnTo>
                    <a:lnTo>
                      <a:pt x="58" y="133"/>
                    </a:lnTo>
                    <a:lnTo>
                      <a:pt x="71" y="137"/>
                    </a:lnTo>
                    <a:lnTo>
                      <a:pt x="86" y="139"/>
                    </a:lnTo>
                    <a:lnTo>
                      <a:pt x="86" y="139"/>
                    </a:lnTo>
                    <a:lnTo>
                      <a:pt x="98" y="139"/>
                    </a:lnTo>
                    <a:lnTo>
                      <a:pt x="98" y="139"/>
                    </a:lnTo>
                    <a:lnTo>
                      <a:pt x="95" y="144"/>
                    </a:lnTo>
                    <a:lnTo>
                      <a:pt x="95" y="154"/>
                    </a:lnTo>
                    <a:lnTo>
                      <a:pt x="95" y="154"/>
                    </a:lnTo>
                    <a:lnTo>
                      <a:pt x="95" y="161"/>
                    </a:lnTo>
                    <a:lnTo>
                      <a:pt x="98" y="169"/>
                    </a:lnTo>
                    <a:lnTo>
                      <a:pt x="106" y="180"/>
                    </a:lnTo>
                    <a:lnTo>
                      <a:pt x="106" y="180"/>
                    </a:lnTo>
                    <a:lnTo>
                      <a:pt x="91" y="181"/>
                    </a:lnTo>
                    <a:lnTo>
                      <a:pt x="71" y="183"/>
                    </a:lnTo>
                    <a:lnTo>
                      <a:pt x="50" y="189"/>
                    </a:lnTo>
                    <a:lnTo>
                      <a:pt x="41" y="193"/>
                    </a:lnTo>
                    <a:lnTo>
                      <a:pt x="32" y="198"/>
                    </a:lnTo>
                    <a:lnTo>
                      <a:pt x="32" y="198"/>
                    </a:lnTo>
                    <a:lnTo>
                      <a:pt x="23" y="204"/>
                    </a:lnTo>
                    <a:lnTo>
                      <a:pt x="17" y="209"/>
                    </a:lnTo>
                    <a:lnTo>
                      <a:pt x="8" y="222"/>
                    </a:lnTo>
                    <a:lnTo>
                      <a:pt x="2" y="235"/>
                    </a:lnTo>
                    <a:lnTo>
                      <a:pt x="0" y="246"/>
                    </a:lnTo>
                    <a:lnTo>
                      <a:pt x="0" y="246"/>
                    </a:lnTo>
                    <a:lnTo>
                      <a:pt x="2" y="257"/>
                    </a:lnTo>
                    <a:lnTo>
                      <a:pt x="6" y="267"/>
                    </a:lnTo>
                    <a:lnTo>
                      <a:pt x="13" y="278"/>
                    </a:lnTo>
                    <a:lnTo>
                      <a:pt x="23" y="285"/>
                    </a:lnTo>
                    <a:lnTo>
                      <a:pt x="34" y="293"/>
                    </a:lnTo>
                    <a:lnTo>
                      <a:pt x="48" y="298"/>
                    </a:lnTo>
                    <a:lnTo>
                      <a:pt x="65" y="302"/>
                    </a:lnTo>
                    <a:lnTo>
                      <a:pt x="86" y="302"/>
                    </a:lnTo>
                    <a:lnTo>
                      <a:pt x="86" y="302"/>
                    </a:lnTo>
                    <a:lnTo>
                      <a:pt x="110" y="300"/>
                    </a:lnTo>
                    <a:lnTo>
                      <a:pt x="130" y="296"/>
                    </a:lnTo>
                    <a:lnTo>
                      <a:pt x="148" y="289"/>
                    </a:lnTo>
                    <a:lnTo>
                      <a:pt x="161" y="280"/>
                    </a:lnTo>
                    <a:lnTo>
                      <a:pt x="174" y="268"/>
                    </a:lnTo>
                    <a:lnTo>
                      <a:pt x="182" y="256"/>
                    </a:lnTo>
                    <a:lnTo>
                      <a:pt x="187" y="243"/>
                    </a:lnTo>
                    <a:lnTo>
                      <a:pt x="189" y="228"/>
                    </a:lnTo>
                    <a:lnTo>
                      <a:pt x="189" y="228"/>
                    </a:lnTo>
                    <a:lnTo>
                      <a:pt x="187" y="218"/>
                    </a:lnTo>
                    <a:lnTo>
                      <a:pt x="185" y="209"/>
                    </a:lnTo>
                    <a:lnTo>
                      <a:pt x="182" y="202"/>
                    </a:lnTo>
                    <a:lnTo>
                      <a:pt x="178" y="196"/>
                    </a:lnTo>
                    <a:lnTo>
                      <a:pt x="169" y="183"/>
                    </a:lnTo>
                    <a:lnTo>
                      <a:pt x="156" y="172"/>
                    </a:lnTo>
                    <a:lnTo>
                      <a:pt x="156" y="172"/>
                    </a:lnTo>
                    <a:close/>
                    <a:moveTo>
                      <a:pt x="104" y="128"/>
                    </a:moveTo>
                    <a:lnTo>
                      <a:pt x="104" y="128"/>
                    </a:lnTo>
                    <a:lnTo>
                      <a:pt x="93" y="126"/>
                    </a:lnTo>
                    <a:lnTo>
                      <a:pt x="82" y="120"/>
                    </a:lnTo>
                    <a:lnTo>
                      <a:pt x="74" y="113"/>
                    </a:lnTo>
                    <a:lnTo>
                      <a:pt x="67" y="102"/>
                    </a:lnTo>
                    <a:lnTo>
                      <a:pt x="61" y="91"/>
                    </a:lnTo>
                    <a:lnTo>
                      <a:pt x="58" y="80"/>
                    </a:lnTo>
                    <a:lnTo>
                      <a:pt x="56" y="69"/>
                    </a:lnTo>
                    <a:lnTo>
                      <a:pt x="56" y="57"/>
                    </a:lnTo>
                    <a:lnTo>
                      <a:pt x="56" y="57"/>
                    </a:lnTo>
                    <a:lnTo>
                      <a:pt x="58" y="43"/>
                    </a:lnTo>
                    <a:lnTo>
                      <a:pt x="60" y="35"/>
                    </a:lnTo>
                    <a:lnTo>
                      <a:pt x="63" y="28"/>
                    </a:lnTo>
                    <a:lnTo>
                      <a:pt x="63" y="28"/>
                    </a:lnTo>
                    <a:lnTo>
                      <a:pt x="69" y="22"/>
                    </a:lnTo>
                    <a:lnTo>
                      <a:pt x="76" y="19"/>
                    </a:lnTo>
                    <a:lnTo>
                      <a:pt x="84" y="17"/>
                    </a:lnTo>
                    <a:lnTo>
                      <a:pt x="91" y="15"/>
                    </a:lnTo>
                    <a:lnTo>
                      <a:pt x="91" y="15"/>
                    </a:lnTo>
                    <a:lnTo>
                      <a:pt x="102" y="17"/>
                    </a:lnTo>
                    <a:lnTo>
                      <a:pt x="113" y="22"/>
                    </a:lnTo>
                    <a:lnTo>
                      <a:pt x="121" y="32"/>
                    </a:lnTo>
                    <a:lnTo>
                      <a:pt x="128" y="41"/>
                    </a:lnTo>
                    <a:lnTo>
                      <a:pt x="134" y="52"/>
                    </a:lnTo>
                    <a:lnTo>
                      <a:pt x="137" y="65"/>
                    </a:lnTo>
                    <a:lnTo>
                      <a:pt x="139" y="76"/>
                    </a:lnTo>
                    <a:lnTo>
                      <a:pt x="141" y="87"/>
                    </a:lnTo>
                    <a:lnTo>
                      <a:pt x="141" y="87"/>
                    </a:lnTo>
                    <a:lnTo>
                      <a:pt x="141" y="94"/>
                    </a:lnTo>
                    <a:lnTo>
                      <a:pt x="139" y="102"/>
                    </a:lnTo>
                    <a:lnTo>
                      <a:pt x="135" y="109"/>
                    </a:lnTo>
                    <a:lnTo>
                      <a:pt x="130" y="117"/>
                    </a:lnTo>
                    <a:lnTo>
                      <a:pt x="130" y="117"/>
                    </a:lnTo>
                    <a:lnTo>
                      <a:pt x="126" y="120"/>
                    </a:lnTo>
                    <a:lnTo>
                      <a:pt x="119" y="124"/>
                    </a:lnTo>
                    <a:lnTo>
                      <a:pt x="111" y="128"/>
                    </a:lnTo>
                    <a:lnTo>
                      <a:pt x="104" y="128"/>
                    </a:lnTo>
                    <a:lnTo>
                      <a:pt x="104" y="128"/>
                    </a:lnTo>
                    <a:close/>
                    <a:moveTo>
                      <a:pt x="104" y="285"/>
                    </a:moveTo>
                    <a:lnTo>
                      <a:pt x="104" y="285"/>
                    </a:lnTo>
                    <a:lnTo>
                      <a:pt x="89" y="285"/>
                    </a:lnTo>
                    <a:lnTo>
                      <a:pt x="76" y="283"/>
                    </a:lnTo>
                    <a:lnTo>
                      <a:pt x="63" y="278"/>
                    </a:lnTo>
                    <a:lnTo>
                      <a:pt x="54" y="272"/>
                    </a:lnTo>
                    <a:lnTo>
                      <a:pt x="47" y="265"/>
                    </a:lnTo>
                    <a:lnTo>
                      <a:pt x="41" y="257"/>
                    </a:lnTo>
                    <a:lnTo>
                      <a:pt x="37" y="248"/>
                    </a:lnTo>
                    <a:lnTo>
                      <a:pt x="36" y="239"/>
                    </a:lnTo>
                    <a:lnTo>
                      <a:pt x="36" y="239"/>
                    </a:lnTo>
                    <a:lnTo>
                      <a:pt x="37" y="228"/>
                    </a:lnTo>
                    <a:lnTo>
                      <a:pt x="39" y="220"/>
                    </a:lnTo>
                    <a:lnTo>
                      <a:pt x="43" y="213"/>
                    </a:lnTo>
                    <a:lnTo>
                      <a:pt x="48" y="209"/>
                    </a:lnTo>
                    <a:lnTo>
                      <a:pt x="60" y="202"/>
                    </a:lnTo>
                    <a:lnTo>
                      <a:pt x="69" y="198"/>
                    </a:lnTo>
                    <a:lnTo>
                      <a:pt x="69" y="198"/>
                    </a:lnTo>
                    <a:lnTo>
                      <a:pt x="82" y="194"/>
                    </a:lnTo>
                    <a:lnTo>
                      <a:pt x="95" y="193"/>
                    </a:lnTo>
                    <a:lnTo>
                      <a:pt x="110" y="191"/>
                    </a:lnTo>
                    <a:lnTo>
                      <a:pt x="110" y="191"/>
                    </a:lnTo>
                    <a:lnTo>
                      <a:pt x="119" y="191"/>
                    </a:lnTo>
                    <a:lnTo>
                      <a:pt x="119" y="191"/>
                    </a:lnTo>
                    <a:lnTo>
                      <a:pt x="139" y="206"/>
                    </a:lnTo>
                    <a:lnTo>
                      <a:pt x="152" y="218"/>
                    </a:lnTo>
                    <a:lnTo>
                      <a:pt x="156" y="224"/>
                    </a:lnTo>
                    <a:lnTo>
                      <a:pt x="160" y="230"/>
                    </a:lnTo>
                    <a:lnTo>
                      <a:pt x="161" y="237"/>
                    </a:lnTo>
                    <a:lnTo>
                      <a:pt x="161" y="243"/>
                    </a:lnTo>
                    <a:lnTo>
                      <a:pt x="161" y="243"/>
                    </a:lnTo>
                    <a:lnTo>
                      <a:pt x="161" y="252"/>
                    </a:lnTo>
                    <a:lnTo>
                      <a:pt x="158" y="261"/>
                    </a:lnTo>
                    <a:lnTo>
                      <a:pt x="154" y="268"/>
                    </a:lnTo>
                    <a:lnTo>
                      <a:pt x="148" y="274"/>
                    </a:lnTo>
                    <a:lnTo>
                      <a:pt x="139" y="280"/>
                    </a:lnTo>
                    <a:lnTo>
                      <a:pt x="130" y="283"/>
                    </a:lnTo>
                    <a:lnTo>
                      <a:pt x="117" y="285"/>
                    </a:lnTo>
                    <a:lnTo>
                      <a:pt x="104" y="285"/>
                    </a:lnTo>
                    <a:lnTo>
                      <a:pt x="104" y="285"/>
                    </a:lnTo>
                    <a:close/>
                  </a:path>
                </a:pathLst>
              </a:custGeom>
              <a:solidFill>
                <a:schemeClr val="bg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43" name="Freeform 9"/>
              <p:cNvSpPr>
                <a:spLocks/>
              </p:cNvSpPr>
              <p:nvPr/>
            </p:nvSpPr>
            <p:spPr bwMode="auto">
              <a:xfrm>
                <a:off x="5430838" y="2212975"/>
                <a:ext cx="77788" cy="79375"/>
              </a:xfrm>
              <a:custGeom>
                <a:avLst/>
                <a:gdLst/>
                <a:ahLst/>
                <a:cxnLst>
                  <a:cxn ang="0">
                    <a:pos x="57" y="41"/>
                  </a:cxn>
                  <a:cxn ang="0">
                    <a:pos x="57" y="0"/>
                  </a:cxn>
                  <a:cxn ang="0">
                    <a:pos x="38" y="0"/>
                  </a:cxn>
                  <a:cxn ang="0">
                    <a:pos x="38" y="41"/>
                  </a:cxn>
                  <a:cxn ang="0">
                    <a:pos x="0" y="41"/>
                  </a:cxn>
                  <a:cxn ang="0">
                    <a:pos x="0" y="59"/>
                  </a:cxn>
                  <a:cxn ang="0">
                    <a:pos x="38" y="59"/>
                  </a:cxn>
                  <a:cxn ang="0">
                    <a:pos x="38" y="100"/>
                  </a:cxn>
                  <a:cxn ang="0">
                    <a:pos x="57" y="100"/>
                  </a:cxn>
                  <a:cxn ang="0">
                    <a:pos x="57" y="59"/>
                  </a:cxn>
                  <a:cxn ang="0">
                    <a:pos x="98" y="59"/>
                  </a:cxn>
                  <a:cxn ang="0">
                    <a:pos x="98" y="41"/>
                  </a:cxn>
                  <a:cxn ang="0">
                    <a:pos x="57" y="41"/>
                  </a:cxn>
                </a:cxnLst>
                <a:rect l="0" t="0" r="r" b="b"/>
                <a:pathLst>
                  <a:path w="98" h="100">
                    <a:moveTo>
                      <a:pt x="57" y="41"/>
                    </a:moveTo>
                    <a:lnTo>
                      <a:pt x="57" y="0"/>
                    </a:lnTo>
                    <a:lnTo>
                      <a:pt x="38" y="0"/>
                    </a:lnTo>
                    <a:lnTo>
                      <a:pt x="38" y="41"/>
                    </a:lnTo>
                    <a:lnTo>
                      <a:pt x="0" y="41"/>
                    </a:lnTo>
                    <a:lnTo>
                      <a:pt x="0" y="59"/>
                    </a:lnTo>
                    <a:lnTo>
                      <a:pt x="38" y="59"/>
                    </a:lnTo>
                    <a:lnTo>
                      <a:pt x="38" y="100"/>
                    </a:lnTo>
                    <a:lnTo>
                      <a:pt x="57" y="100"/>
                    </a:lnTo>
                    <a:lnTo>
                      <a:pt x="57" y="59"/>
                    </a:lnTo>
                    <a:lnTo>
                      <a:pt x="98" y="59"/>
                    </a:lnTo>
                    <a:lnTo>
                      <a:pt x="98" y="41"/>
                    </a:lnTo>
                    <a:lnTo>
                      <a:pt x="57" y="41"/>
                    </a:lnTo>
                    <a:close/>
                  </a:path>
                </a:pathLst>
              </a:custGeom>
              <a:solidFill>
                <a:schemeClr val="bg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grpSp>
      <p:grpSp>
        <p:nvGrpSpPr>
          <p:cNvPr id="46" name="Group 63"/>
          <p:cNvGrpSpPr/>
          <p:nvPr/>
        </p:nvGrpSpPr>
        <p:grpSpPr>
          <a:xfrm>
            <a:off x="605936" y="4758890"/>
            <a:ext cx="1071463" cy="1474644"/>
            <a:chOff x="596749" y="3451288"/>
            <a:chExt cx="785827" cy="1081526"/>
          </a:xfrm>
        </p:grpSpPr>
        <p:sp>
          <p:nvSpPr>
            <p:cNvPr id="47" name="Rectangle 41"/>
            <p:cNvSpPr/>
            <p:nvPr/>
          </p:nvSpPr>
          <p:spPr>
            <a:xfrm>
              <a:off x="596749" y="3451288"/>
              <a:ext cx="511650" cy="293447"/>
            </a:xfrm>
            <a:prstGeom prst="rect">
              <a:avLst/>
            </a:prstGeom>
          </p:spPr>
          <p:txBody>
            <a:bodyPr wrap="none">
              <a:spAutoFit/>
            </a:bodyPr>
            <a:lstStyle/>
            <a:p>
              <a:r>
                <a:rPr lang="zh-CN" altLang="en-US" sz="2000" dirty="0">
                  <a:solidFill>
                    <a:schemeClr val="bg1">
                      <a:lumMod val="65000"/>
                    </a:schemeClr>
                  </a:solidFill>
                  <a:latin typeface="Open Sans" pitchFamily="34" charset="0"/>
                  <a:ea typeface="Open Sans" pitchFamily="34" charset="0"/>
                  <a:cs typeface="Open Sans" pitchFamily="34" charset="0"/>
                </a:rPr>
                <a:t>获奖</a:t>
              </a:r>
              <a:endParaRPr lang="en-US" sz="2000" dirty="0">
                <a:solidFill>
                  <a:schemeClr val="bg1">
                    <a:lumMod val="65000"/>
                  </a:schemeClr>
                </a:solidFill>
                <a:latin typeface="Open Sans" pitchFamily="34" charset="0"/>
                <a:ea typeface="Open Sans" pitchFamily="34" charset="0"/>
                <a:cs typeface="Open Sans" pitchFamily="34" charset="0"/>
              </a:endParaRPr>
            </a:p>
          </p:txBody>
        </p:sp>
        <p:grpSp>
          <p:nvGrpSpPr>
            <p:cNvPr id="48" name="Group 62"/>
            <p:cNvGrpSpPr/>
            <p:nvPr/>
          </p:nvGrpSpPr>
          <p:grpSpPr>
            <a:xfrm>
              <a:off x="642910" y="3857634"/>
              <a:ext cx="739666" cy="675180"/>
              <a:chOff x="642910" y="3857634"/>
              <a:chExt cx="739666" cy="675180"/>
            </a:xfrm>
          </p:grpSpPr>
          <p:sp>
            <p:nvSpPr>
              <p:cNvPr id="49" name="Freeform 39"/>
              <p:cNvSpPr>
                <a:spLocks noEditPoints="1"/>
              </p:cNvSpPr>
              <p:nvPr/>
            </p:nvSpPr>
            <p:spPr bwMode="auto">
              <a:xfrm>
                <a:off x="642910" y="3857634"/>
                <a:ext cx="311038" cy="317990"/>
              </a:xfrm>
              <a:custGeom>
                <a:avLst/>
                <a:gdLst>
                  <a:gd name="T0" fmla="*/ 203 w 360"/>
                  <a:gd name="T1" fmla="*/ 271 h 368"/>
                  <a:gd name="T2" fmla="*/ 261 w 360"/>
                  <a:gd name="T3" fmla="*/ 202 h 368"/>
                  <a:gd name="T4" fmla="*/ 360 w 360"/>
                  <a:gd name="T5" fmla="*/ 51 h 368"/>
                  <a:gd name="T6" fmla="*/ 346 w 360"/>
                  <a:gd name="T7" fmla="*/ 37 h 368"/>
                  <a:gd name="T8" fmla="*/ 277 w 360"/>
                  <a:gd name="T9" fmla="*/ 37 h 368"/>
                  <a:gd name="T10" fmla="*/ 180 w 360"/>
                  <a:gd name="T11" fmla="*/ 0 h 368"/>
                  <a:gd name="T12" fmla="*/ 83 w 360"/>
                  <a:gd name="T13" fmla="*/ 37 h 368"/>
                  <a:gd name="T14" fmla="*/ 14 w 360"/>
                  <a:gd name="T15" fmla="*/ 37 h 368"/>
                  <a:gd name="T16" fmla="*/ 0 w 360"/>
                  <a:gd name="T17" fmla="*/ 51 h 368"/>
                  <a:gd name="T18" fmla="*/ 98 w 360"/>
                  <a:gd name="T19" fmla="*/ 202 h 368"/>
                  <a:gd name="T20" fmla="*/ 156 w 360"/>
                  <a:gd name="T21" fmla="*/ 271 h 368"/>
                  <a:gd name="T22" fmla="*/ 156 w 360"/>
                  <a:gd name="T23" fmla="*/ 297 h 368"/>
                  <a:gd name="T24" fmla="*/ 91 w 360"/>
                  <a:gd name="T25" fmla="*/ 332 h 368"/>
                  <a:gd name="T26" fmla="*/ 180 w 360"/>
                  <a:gd name="T27" fmla="*/ 368 h 368"/>
                  <a:gd name="T28" fmla="*/ 269 w 360"/>
                  <a:gd name="T29" fmla="*/ 332 h 368"/>
                  <a:gd name="T30" fmla="*/ 203 w 360"/>
                  <a:gd name="T31" fmla="*/ 297 h 368"/>
                  <a:gd name="T32" fmla="*/ 203 w 360"/>
                  <a:gd name="T33" fmla="*/ 271 h 368"/>
                  <a:gd name="T34" fmla="*/ 259 w 360"/>
                  <a:gd name="T35" fmla="*/ 170 h 368"/>
                  <a:gd name="T36" fmla="*/ 281 w 360"/>
                  <a:gd name="T37" fmla="*/ 65 h 368"/>
                  <a:gd name="T38" fmla="*/ 331 w 360"/>
                  <a:gd name="T39" fmla="*/ 65 h 368"/>
                  <a:gd name="T40" fmla="*/ 259 w 360"/>
                  <a:gd name="T41" fmla="*/ 170 h 368"/>
                  <a:gd name="T42" fmla="*/ 180 w 360"/>
                  <a:gd name="T43" fmla="*/ 24 h 368"/>
                  <a:gd name="T44" fmla="*/ 256 w 360"/>
                  <a:gd name="T45" fmla="*/ 55 h 368"/>
                  <a:gd name="T46" fmla="*/ 180 w 360"/>
                  <a:gd name="T47" fmla="*/ 86 h 368"/>
                  <a:gd name="T48" fmla="*/ 104 w 360"/>
                  <a:gd name="T49" fmla="*/ 55 h 368"/>
                  <a:gd name="T50" fmla="*/ 180 w 360"/>
                  <a:gd name="T51" fmla="*/ 24 h 368"/>
                  <a:gd name="T52" fmla="*/ 29 w 360"/>
                  <a:gd name="T53" fmla="*/ 65 h 368"/>
                  <a:gd name="T54" fmla="*/ 79 w 360"/>
                  <a:gd name="T55" fmla="*/ 65 h 368"/>
                  <a:gd name="T56" fmla="*/ 101 w 360"/>
                  <a:gd name="T57" fmla="*/ 170 h 368"/>
                  <a:gd name="T58" fmla="*/ 29 w 360"/>
                  <a:gd name="T59" fmla="*/ 65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0" h="368">
                    <a:moveTo>
                      <a:pt x="203" y="271"/>
                    </a:moveTo>
                    <a:cubicBezTo>
                      <a:pt x="203" y="242"/>
                      <a:pt x="225" y="226"/>
                      <a:pt x="261" y="202"/>
                    </a:cubicBezTo>
                    <a:cubicBezTo>
                      <a:pt x="305" y="173"/>
                      <a:pt x="360" y="137"/>
                      <a:pt x="360" y="51"/>
                    </a:cubicBezTo>
                    <a:cubicBezTo>
                      <a:pt x="360" y="43"/>
                      <a:pt x="353" y="37"/>
                      <a:pt x="346" y="37"/>
                    </a:cubicBezTo>
                    <a:cubicBezTo>
                      <a:pt x="277" y="37"/>
                      <a:pt x="277" y="37"/>
                      <a:pt x="277" y="37"/>
                    </a:cubicBezTo>
                    <a:cubicBezTo>
                      <a:pt x="267" y="19"/>
                      <a:pt x="238" y="0"/>
                      <a:pt x="180" y="0"/>
                    </a:cubicBezTo>
                    <a:cubicBezTo>
                      <a:pt x="121" y="0"/>
                      <a:pt x="92" y="19"/>
                      <a:pt x="83" y="37"/>
                    </a:cubicBezTo>
                    <a:cubicBezTo>
                      <a:pt x="14" y="37"/>
                      <a:pt x="14" y="37"/>
                      <a:pt x="14" y="37"/>
                    </a:cubicBezTo>
                    <a:cubicBezTo>
                      <a:pt x="6" y="37"/>
                      <a:pt x="0" y="43"/>
                      <a:pt x="0" y="51"/>
                    </a:cubicBezTo>
                    <a:cubicBezTo>
                      <a:pt x="0" y="137"/>
                      <a:pt x="54" y="173"/>
                      <a:pt x="98" y="202"/>
                    </a:cubicBezTo>
                    <a:cubicBezTo>
                      <a:pt x="134" y="226"/>
                      <a:pt x="156" y="242"/>
                      <a:pt x="156" y="271"/>
                    </a:cubicBezTo>
                    <a:cubicBezTo>
                      <a:pt x="156" y="297"/>
                      <a:pt x="156" y="297"/>
                      <a:pt x="156" y="297"/>
                    </a:cubicBezTo>
                    <a:cubicBezTo>
                      <a:pt x="118" y="301"/>
                      <a:pt x="91" y="315"/>
                      <a:pt x="91" y="332"/>
                    </a:cubicBezTo>
                    <a:cubicBezTo>
                      <a:pt x="91" y="352"/>
                      <a:pt x="131" y="368"/>
                      <a:pt x="180" y="368"/>
                    </a:cubicBezTo>
                    <a:cubicBezTo>
                      <a:pt x="229" y="368"/>
                      <a:pt x="269" y="352"/>
                      <a:pt x="269" y="332"/>
                    </a:cubicBezTo>
                    <a:cubicBezTo>
                      <a:pt x="269" y="315"/>
                      <a:pt x="241" y="301"/>
                      <a:pt x="203" y="297"/>
                    </a:cubicBezTo>
                    <a:lnTo>
                      <a:pt x="203" y="271"/>
                    </a:lnTo>
                    <a:close/>
                    <a:moveTo>
                      <a:pt x="259" y="170"/>
                    </a:moveTo>
                    <a:cubicBezTo>
                      <a:pt x="270" y="146"/>
                      <a:pt x="279" y="113"/>
                      <a:pt x="281" y="65"/>
                    </a:cubicBezTo>
                    <a:cubicBezTo>
                      <a:pt x="331" y="65"/>
                      <a:pt x="331" y="65"/>
                      <a:pt x="331" y="65"/>
                    </a:cubicBezTo>
                    <a:cubicBezTo>
                      <a:pt x="326" y="119"/>
                      <a:pt x="294" y="146"/>
                      <a:pt x="259" y="170"/>
                    </a:cubicBezTo>
                    <a:close/>
                    <a:moveTo>
                      <a:pt x="180" y="24"/>
                    </a:moveTo>
                    <a:cubicBezTo>
                      <a:pt x="234" y="24"/>
                      <a:pt x="256" y="47"/>
                      <a:pt x="256" y="55"/>
                    </a:cubicBezTo>
                    <a:cubicBezTo>
                      <a:pt x="256" y="63"/>
                      <a:pt x="234" y="86"/>
                      <a:pt x="180" y="86"/>
                    </a:cubicBezTo>
                    <a:cubicBezTo>
                      <a:pt x="125" y="86"/>
                      <a:pt x="104" y="63"/>
                      <a:pt x="104" y="55"/>
                    </a:cubicBezTo>
                    <a:cubicBezTo>
                      <a:pt x="104" y="47"/>
                      <a:pt x="125" y="24"/>
                      <a:pt x="180" y="24"/>
                    </a:cubicBezTo>
                    <a:close/>
                    <a:moveTo>
                      <a:pt x="29" y="65"/>
                    </a:moveTo>
                    <a:cubicBezTo>
                      <a:pt x="79" y="65"/>
                      <a:pt x="79" y="65"/>
                      <a:pt x="79" y="65"/>
                    </a:cubicBezTo>
                    <a:cubicBezTo>
                      <a:pt x="80" y="113"/>
                      <a:pt x="89" y="146"/>
                      <a:pt x="101" y="170"/>
                    </a:cubicBezTo>
                    <a:cubicBezTo>
                      <a:pt x="66" y="146"/>
                      <a:pt x="33" y="119"/>
                      <a:pt x="29" y="65"/>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0" name="Freeform 40"/>
              <p:cNvSpPr>
                <a:spLocks noEditPoints="1"/>
              </p:cNvSpPr>
              <p:nvPr/>
            </p:nvSpPr>
            <p:spPr bwMode="auto">
              <a:xfrm>
                <a:off x="1071538" y="3857634"/>
                <a:ext cx="311038" cy="317990"/>
              </a:xfrm>
              <a:custGeom>
                <a:avLst/>
                <a:gdLst>
                  <a:gd name="T0" fmla="*/ 203 w 360"/>
                  <a:gd name="T1" fmla="*/ 271 h 368"/>
                  <a:gd name="T2" fmla="*/ 261 w 360"/>
                  <a:gd name="T3" fmla="*/ 202 h 368"/>
                  <a:gd name="T4" fmla="*/ 360 w 360"/>
                  <a:gd name="T5" fmla="*/ 51 h 368"/>
                  <a:gd name="T6" fmla="*/ 346 w 360"/>
                  <a:gd name="T7" fmla="*/ 37 h 368"/>
                  <a:gd name="T8" fmla="*/ 277 w 360"/>
                  <a:gd name="T9" fmla="*/ 37 h 368"/>
                  <a:gd name="T10" fmla="*/ 180 w 360"/>
                  <a:gd name="T11" fmla="*/ 0 h 368"/>
                  <a:gd name="T12" fmla="*/ 83 w 360"/>
                  <a:gd name="T13" fmla="*/ 37 h 368"/>
                  <a:gd name="T14" fmla="*/ 14 w 360"/>
                  <a:gd name="T15" fmla="*/ 37 h 368"/>
                  <a:gd name="T16" fmla="*/ 0 w 360"/>
                  <a:gd name="T17" fmla="*/ 51 h 368"/>
                  <a:gd name="T18" fmla="*/ 98 w 360"/>
                  <a:gd name="T19" fmla="*/ 202 h 368"/>
                  <a:gd name="T20" fmla="*/ 156 w 360"/>
                  <a:gd name="T21" fmla="*/ 271 h 368"/>
                  <a:gd name="T22" fmla="*/ 156 w 360"/>
                  <a:gd name="T23" fmla="*/ 297 h 368"/>
                  <a:gd name="T24" fmla="*/ 91 w 360"/>
                  <a:gd name="T25" fmla="*/ 332 h 368"/>
                  <a:gd name="T26" fmla="*/ 180 w 360"/>
                  <a:gd name="T27" fmla="*/ 368 h 368"/>
                  <a:gd name="T28" fmla="*/ 269 w 360"/>
                  <a:gd name="T29" fmla="*/ 332 h 368"/>
                  <a:gd name="T30" fmla="*/ 203 w 360"/>
                  <a:gd name="T31" fmla="*/ 297 h 368"/>
                  <a:gd name="T32" fmla="*/ 203 w 360"/>
                  <a:gd name="T33" fmla="*/ 271 h 368"/>
                  <a:gd name="T34" fmla="*/ 259 w 360"/>
                  <a:gd name="T35" fmla="*/ 170 h 368"/>
                  <a:gd name="T36" fmla="*/ 281 w 360"/>
                  <a:gd name="T37" fmla="*/ 65 h 368"/>
                  <a:gd name="T38" fmla="*/ 331 w 360"/>
                  <a:gd name="T39" fmla="*/ 65 h 368"/>
                  <a:gd name="T40" fmla="*/ 259 w 360"/>
                  <a:gd name="T41" fmla="*/ 170 h 368"/>
                  <a:gd name="T42" fmla="*/ 180 w 360"/>
                  <a:gd name="T43" fmla="*/ 24 h 368"/>
                  <a:gd name="T44" fmla="*/ 256 w 360"/>
                  <a:gd name="T45" fmla="*/ 55 h 368"/>
                  <a:gd name="T46" fmla="*/ 180 w 360"/>
                  <a:gd name="T47" fmla="*/ 86 h 368"/>
                  <a:gd name="T48" fmla="*/ 104 w 360"/>
                  <a:gd name="T49" fmla="*/ 55 h 368"/>
                  <a:gd name="T50" fmla="*/ 180 w 360"/>
                  <a:gd name="T51" fmla="*/ 24 h 368"/>
                  <a:gd name="T52" fmla="*/ 29 w 360"/>
                  <a:gd name="T53" fmla="*/ 65 h 368"/>
                  <a:gd name="T54" fmla="*/ 79 w 360"/>
                  <a:gd name="T55" fmla="*/ 65 h 368"/>
                  <a:gd name="T56" fmla="*/ 101 w 360"/>
                  <a:gd name="T57" fmla="*/ 170 h 368"/>
                  <a:gd name="T58" fmla="*/ 29 w 360"/>
                  <a:gd name="T59" fmla="*/ 65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0" h="368">
                    <a:moveTo>
                      <a:pt x="203" y="271"/>
                    </a:moveTo>
                    <a:cubicBezTo>
                      <a:pt x="203" y="242"/>
                      <a:pt x="225" y="226"/>
                      <a:pt x="261" y="202"/>
                    </a:cubicBezTo>
                    <a:cubicBezTo>
                      <a:pt x="305" y="173"/>
                      <a:pt x="360" y="137"/>
                      <a:pt x="360" y="51"/>
                    </a:cubicBezTo>
                    <a:cubicBezTo>
                      <a:pt x="360" y="43"/>
                      <a:pt x="353" y="37"/>
                      <a:pt x="346" y="37"/>
                    </a:cubicBezTo>
                    <a:cubicBezTo>
                      <a:pt x="277" y="37"/>
                      <a:pt x="277" y="37"/>
                      <a:pt x="277" y="37"/>
                    </a:cubicBezTo>
                    <a:cubicBezTo>
                      <a:pt x="267" y="19"/>
                      <a:pt x="238" y="0"/>
                      <a:pt x="180" y="0"/>
                    </a:cubicBezTo>
                    <a:cubicBezTo>
                      <a:pt x="121" y="0"/>
                      <a:pt x="92" y="19"/>
                      <a:pt x="83" y="37"/>
                    </a:cubicBezTo>
                    <a:cubicBezTo>
                      <a:pt x="14" y="37"/>
                      <a:pt x="14" y="37"/>
                      <a:pt x="14" y="37"/>
                    </a:cubicBezTo>
                    <a:cubicBezTo>
                      <a:pt x="6" y="37"/>
                      <a:pt x="0" y="43"/>
                      <a:pt x="0" y="51"/>
                    </a:cubicBezTo>
                    <a:cubicBezTo>
                      <a:pt x="0" y="137"/>
                      <a:pt x="54" y="173"/>
                      <a:pt x="98" y="202"/>
                    </a:cubicBezTo>
                    <a:cubicBezTo>
                      <a:pt x="134" y="226"/>
                      <a:pt x="156" y="242"/>
                      <a:pt x="156" y="271"/>
                    </a:cubicBezTo>
                    <a:cubicBezTo>
                      <a:pt x="156" y="297"/>
                      <a:pt x="156" y="297"/>
                      <a:pt x="156" y="297"/>
                    </a:cubicBezTo>
                    <a:cubicBezTo>
                      <a:pt x="118" y="301"/>
                      <a:pt x="91" y="315"/>
                      <a:pt x="91" y="332"/>
                    </a:cubicBezTo>
                    <a:cubicBezTo>
                      <a:pt x="91" y="352"/>
                      <a:pt x="131" y="368"/>
                      <a:pt x="180" y="368"/>
                    </a:cubicBezTo>
                    <a:cubicBezTo>
                      <a:pt x="229" y="368"/>
                      <a:pt x="269" y="352"/>
                      <a:pt x="269" y="332"/>
                    </a:cubicBezTo>
                    <a:cubicBezTo>
                      <a:pt x="269" y="315"/>
                      <a:pt x="241" y="301"/>
                      <a:pt x="203" y="297"/>
                    </a:cubicBezTo>
                    <a:lnTo>
                      <a:pt x="203" y="271"/>
                    </a:lnTo>
                    <a:close/>
                    <a:moveTo>
                      <a:pt x="259" y="170"/>
                    </a:moveTo>
                    <a:cubicBezTo>
                      <a:pt x="270" y="146"/>
                      <a:pt x="279" y="113"/>
                      <a:pt x="281" y="65"/>
                    </a:cubicBezTo>
                    <a:cubicBezTo>
                      <a:pt x="331" y="65"/>
                      <a:pt x="331" y="65"/>
                      <a:pt x="331" y="65"/>
                    </a:cubicBezTo>
                    <a:cubicBezTo>
                      <a:pt x="326" y="119"/>
                      <a:pt x="294" y="146"/>
                      <a:pt x="259" y="170"/>
                    </a:cubicBezTo>
                    <a:close/>
                    <a:moveTo>
                      <a:pt x="180" y="24"/>
                    </a:moveTo>
                    <a:cubicBezTo>
                      <a:pt x="234" y="24"/>
                      <a:pt x="256" y="47"/>
                      <a:pt x="256" y="55"/>
                    </a:cubicBezTo>
                    <a:cubicBezTo>
                      <a:pt x="256" y="63"/>
                      <a:pt x="234" y="86"/>
                      <a:pt x="180" y="86"/>
                    </a:cubicBezTo>
                    <a:cubicBezTo>
                      <a:pt x="125" y="86"/>
                      <a:pt x="104" y="63"/>
                      <a:pt x="104" y="55"/>
                    </a:cubicBezTo>
                    <a:cubicBezTo>
                      <a:pt x="104" y="47"/>
                      <a:pt x="125" y="24"/>
                      <a:pt x="180" y="24"/>
                    </a:cubicBezTo>
                    <a:close/>
                    <a:moveTo>
                      <a:pt x="29" y="65"/>
                    </a:moveTo>
                    <a:cubicBezTo>
                      <a:pt x="79" y="65"/>
                      <a:pt x="79" y="65"/>
                      <a:pt x="79" y="65"/>
                    </a:cubicBezTo>
                    <a:cubicBezTo>
                      <a:pt x="80" y="113"/>
                      <a:pt x="89" y="146"/>
                      <a:pt x="101" y="170"/>
                    </a:cubicBezTo>
                    <a:cubicBezTo>
                      <a:pt x="66" y="146"/>
                      <a:pt x="33" y="119"/>
                      <a:pt x="29" y="65"/>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1" name="Freeform 42"/>
              <p:cNvSpPr>
                <a:spLocks noEditPoints="1"/>
              </p:cNvSpPr>
              <p:nvPr/>
            </p:nvSpPr>
            <p:spPr bwMode="auto">
              <a:xfrm>
                <a:off x="857224" y="4214824"/>
                <a:ext cx="311038" cy="317990"/>
              </a:xfrm>
              <a:custGeom>
                <a:avLst/>
                <a:gdLst>
                  <a:gd name="T0" fmla="*/ 203 w 360"/>
                  <a:gd name="T1" fmla="*/ 271 h 368"/>
                  <a:gd name="T2" fmla="*/ 261 w 360"/>
                  <a:gd name="T3" fmla="*/ 202 h 368"/>
                  <a:gd name="T4" fmla="*/ 360 w 360"/>
                  <a:gd name="T5" fmla="*/ 51 h 368"/>
                  <a:gd name="T6" fmla="*/ 346 w 360"/>
                  <a:gd name="T7" fmla="*/ 37 h 368"/>
                  <a:gd name="T8" fmla="*/ 277 w 360"/>
                  <a:gd name="T9" fmla="*/ 37 h 368"/>
                  <a:gd name="T10" fmla="*/ 180 w 360"/>
                  <a:gd name="T11" fmla="*/ 0 h 368"/>
                  <a:gd name="T12" fmla="*/ 83 w 360"/>
                  <a:gd name="T13" fmla="*/ 37 h 368"/>
                  <a:gd name="T14" fmla="*/ 14 w 360"/>
                  <a:gd name="T15" fmla="*/ 37 h 368"/>
                  <a:gd name="T16" fmla="*/ 0 w 360"/>
                  <a:gd name="T17" fmla="*/ 51 h 368"/>
                  <a:gd name="T18" fmla="*/ 98 w 360"/>
                  <a:gd name="T19" fmla="*/ 202 h 368"/>
                  <a:gd name="T20" fmla="*/ 156 w 360"/>
                  <a:gd name="T21" fmla="*/ 271 h 368"/>
                  <a:gd name="T22" fmla="*/ 156 w 360"/>
                  <a:gd name="T23" fmla="*/ 297 h 368"/>
                  <a:gd name="T24" fmla="*/ 91 w 360"/>
                  <a:gd name="T25" fmla="*/ 332 h 368"/>
                  <a:gd name="T26" fmla="*/ 180 w 360"/>
                  <a:gd name="T27" fmla="*/ 368 h 368"/>
                  <a:gd name="T28" fmla="*/ 269 w 360"/>
                  <a:gd name="T29" fmla="*/ 332 h 368"/>
                  <a:gd name="T30" fmla="*/ 203 w 360"/>
                  <a:gd name="T31" fmla="*/ 297 h 368"/>
                  <a:gd name="T32" fmla="*/ 203 w 360"/>
                  <a:gd name="T33" fmla="*/ 271 h 368"/>
                  <a:gd name="T34" fmla="*/ 259 w 360"/>
                  <a:gd name="T35" fmla="*/ 170 h 368"/>
                  <a:gd name="T36" fmla="*/ 281 w 360"/>
                  <a:gd name="T37" fmla="*/ 65 h 368"/>
                  <a:gd name="T38" fmla="*/ 331 w 360"/>
                  <a:gd name="T39" fmla="*/ 65 h 368"/>
                  <a:gd name="T40" fmla="*/ 259 w 360"/>
                  <a:gd name="T41" fmla="*/ 170 h 368"/>
                  <a:gd name="T42" fmla="*/ 180 w 360"/>
                  <a:gd name="T43" fmla="*/ 24 h 368"/>
                  <a:gd name="T44" fmla="*/ 256 w 360"/>
                  <a:gd name="T45" fmla="*/ 55 h 368"/>
                  <a:gd name="T46" fmla="*/ 180 w 360"/>
                  <a:gd name="T47" fmla="*/ 86 h 368"/>
                  <a:gd name="T48" fmla="*/ 104 w 360"/>
                  <a:gd name="T49" fmla="*/ 55 h 368"/>
                  <a:gd name="T50" fmla="*/ 180 w 360"/>
                  <a:gd name="T51" fmla="*/ 24 h 368"/>
                  <a:gd name="T52" fmla="*/ 29 w 360"/>
                  <a:gd name="T53" fmla="*/ 65 h 368"/>
                  <a:gd name="T54" fmla="*/ 79 w 360"/>
                  <a:gd name="T55" fmla="*/ 65 h 368"/>
                  <a:gd name="T56" fmla="*/ 101 w 360"/>
                  <a:gd name="T57" fmla="*/ 170 h 368"/>
                  <a:gd name="T58" fmla="*/ 29 w 360"/>
                  <a:gd name="T59" fmla="*/ 65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0" h="368">
                    <a:moveTo>
                      <a:pt x="203" y="271"/>
                    </a:moveTo>
                    <a:cubicBezTo>
                      <a:pt x="203" y="242"/>
                      <a:pt x="225" y="226"/>
                      <a:pt x="261" y="202"/>
                    </a:cubicBezTo>
                    <a:cubicBezTo>
                      <a:pt x="305" y="173"/>
                      <a:pt x="360" y="137"/>
                      <a:pt x="360" y="51"/>
                    </a:cubicBezTo>
                    <a:cubicBezTo>
                      <a:pt x="360" y="43"/>
                      <a:pt x="353" y="37"/>
                      <a:pt x="346" y="37"/>
                    </a:cubicBezTo>
                    <a:cubicBezTo>
                      <a:pt x="277" y="37"/>
                      <a:pt x="277" y="37"/>
                      <a:pt x="277" y="37"/>
                    </a:cubicBezTo>
                    <a:cubicBezTo>
                      <a:pt x="267" y="19"/>
                      <a:pt x="238" y="0"/>
                      <a:pt x="180" y="0"/>
                    </a:cubicBezTo>
                    <a:cubicBezTo>
                      <a:pt x="121" y="0"/>
                      <a:pt x="92" y="19"/>
                      <a:pt x="83" y="37"/>
                    </a:cubicBezTo>
                    <a:cubicBezTo>
                      <a:pt x="14" y="37"/>
                      <a:pt x="14" y="37"/>
                      <a:pt x="14" y="37"/>
                    </a:cubicBezTo>
                    <a:cubicBezTo>
                      <a:pt x="6" y="37"/>
                      <a:pt x="0" y="43"/>
                      <a:pt x="0" y="51"/>
                    </a:cubicBezTo>
                    <a:cubicBezTo>
                      <a:pt x="0" y="137"/>
                      <a:pt x="54" y="173"/>
                      <a:pt x="98" y="202"/>
                    </a:cubicBezTo>
                    <a:cubicBezTo>
                      <a:pt x="134" y="226"/>
                      <a:pt x="156" y="242"/>
                      <a:pt x="156" y="271"/>
                    </a:cubicBezTo>
                    <a:cubicBezTo>
                      <a:pt x="156" y="297"/>
                      <a:pt x="156" y="297"/>
                      <a:pt x="156" y="297"/>
                    </a:cubicBezTo>
                    <a:cubicBezTo>
                      <a:pt x="118" y="301"/>
                      <a:pt x="91" y="315"/>
                      <a:pt x="91" y="332"/>
                    </a:cubicBezTo>
                    <a:cubicBezTo>
                      <a:pt x="91" y="352"/>
                      <a:pt x="131" y="368"/>
                      <a:pt x="180" y="368"/>
                    </a:cubicBezTo>
                    <a:cubicBezTo>
                      <a:pt x="229" y="368"/>
                      <a:pt x="269" y="352"/>
                      <a:pt x="269" y="332"/>
                    </a:cubicBezTo>
                    <a:cubicBezTo>
                      <a:pt x="269" y="315"/>
                      <a:pt x="241" y="301"/>
                      <a:pt x="203" y="297"/>
                    </a:cubicBezTo>
                    <a:lnTo>
                      <a:pt x="203" y="271"/>
                    </a:lnTo>
                    <a:close/>
                    <a:moveTo>
                      <a:pt x="259" y="170"/>
                    </a:moveTo>
                    <a:cubicBezTo>
                      <a:pt x="270" y="146"/>
                      <a:pt x="279" y="113"/>
                      <a:pt x="281" y="65"/>
                    </a:cubicBezTo>
                    <a:cubicBezTo>
                      <a:pt x="331" y="65"/>
                      <a:pt x="331" y="65"/>
                      <a:pt x="331" y="65"/>
                    </a:cubicBezTo>
                    <a:cubicBezTo>
                      <a:pt x="326" y="119"/>
                      <a:pt x="294" y="146"/>
                      <a:pt x="259" y="170"/>
                    </a:cubicBezTo>
                    <a:close/>
                    <a:moveTo>
                      <a:pt x="180" y="24"/>
                    </a:moveTo>
                    <a:cubicBezTo>
                      <a:pt x="234" y="24"/>
                      <a:pt x="256" y="47"/>
                      <a:pt x="256" y="55"/>
                    </a:cubicBezTo>
                    <a:cubicBezTo>
                      <a:pt x="256" y="63"/>
                      <a:pt x="234" y="86"/>
                      <a:pt x="180" y="86"/>
                    </a:cubicBezTo>
                    <a:cubicBezTo>
                      <a:pt x="125" y="86"/>
                      <a:pt x="104" y="63"/>
                      <a:pt x="104" y="55"/>
                    </a:cubicBezTo>
                    <a:cubicBezTo>
                      <a:pt x="104" y="47"/>
                      <a:pt x="125" y="24"/>
                      <a:pt x="180" y="24"/>
                    </a:cubicBezTo>
                    <a:close/>
                    <a:moveTo>
                      <a:pt x="29" y="65"/>
                    </a:moveTo>
                    <a:cubicBezTo>
                      <a:pt x="79" y="65"/>
                      <a:pt x="79" y="65"/>
                      <a:pt x="79" y="65"/>
                    </a:cubicBezTo>
                    <a:cubicBezTo>
                      <a:pt x="80" y="113"/>
                      <a:pt x="89" y="146"/>
                      <a:pt x="101" y="170"/>
                    </a:cubicBezTo>
                    <a:cubicBezTo>
                      <a:pt x="66" y="146"/>
                      <a:pt x="33" y="119"/>
                      <a:pt x="29" y="65"/>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grpSp>
      <p:grpSp>
        <p:nvGrpSpPr>
          <p:cNvPr id="52" name="Group 61"/>
          <p:cNvGrpSpPr/>
          <p:nvPr/>
        </p:nvGrpSpPr>
        <p:grpSpPr>
          <a:xfrm>
            <a:off x="1905460" y="4571470"/>
            <a:ext cx="5393589" cy="1822839"/>
            <a:chOff x="1773777" y="3489583"/>
            <a:chExt cx="3653825" cy="1234862"/>
          </a:xfrm>
        </p:grpSpPr>
        <p:sp>
          <p:nvSpPr>
            <p:cNvPr id="53" name="Rectangle 46"/>
            <p:cNvSpPr/>
            <p:nvPr/>
          </p:nvSpPr>
          <p:spPr>
            <a:xfrm>
              <a:off x="1785917" y="3786196"/>
              <a:ext cx="3641685" cy="938249"/>
            </a:xfrm>
            <a:prstGeom prst="rect">
              <a:avLst/>
            </a:prstGeom>
          </p:spPr>
          <p:txBody>
            <a:bodyPr wrap="square">
              <a:spAutoFit/>
            </a:bodyPr>
            <a:lstStyle/>
            <a:p>
              <a:r>
                <a:rPr lang="ms-MY" sz="1400" dirty="0">
                  <a:solidFill>
                    <a:schemeClr val="bg1">
                      <a:lumMod val="65000"/>
                    </a:schemeClr>
                  </a:solidFill>
                  <a:latin typeface="Open Sans Light" pitchFamily="34" charset="0"/>
                  <a:ea typeface="Open Sans Light" pitchFamily="34" charset="0"/>
                  <a:cs typeface="Open Sans Light" pitchFamily="34" charset="0"/>
                </a:rPr>
                <a:t>Lorem ipsum dolor sit amet consectetur adipiscing elit. Praesent sodales odio sit amet odio tristique quis tempus odio Lorem ipsum dolor sit amet, consectetur adipiscing elit. Lorem ipsum dolor sit amet, consectetur adipiscing elit. Praesent sodales odio sit amet odio tristique quis tempus odio Lorem ipsum dolor sit amet, consectetur adipiscing elit.</a:t>
              </a:r>
            </a:p>
          </p:txBody>
        </p:sp>
        <p:sp>
          <p:nvSpPr>
            <p:cNvPr id="54" name="Rectangle 47"/>
            <p:cNvSpPr/>
            <p:nvPr/>
          </p:nvSpPr>
          <p:spPr>
            <a:xfrm>
              <a:off x="1773777" y="3489583"/>
              <a:ext cx="820099" cy="271050"/>
            </a:xfrm>
            <a:prstGeom prst="rect">
              <a:avLst/>
            </a:prstGeom>
          </p:spPr>
          <p:txBody>
            <a:bodyPr wrap="none">
              <a:spAutoFit/>
            </a:bodyPr>
            <a:lstStyle/>
            <a:p>
              <a:r>
                <a:rPr lang="zh-CN" altLang="en-US" sz="2000" dirty="0">
                  <a:solidFill>
                    <a:schemeClr val="bg1">
                      <a:lumMod val="65000"/>
                    </a:schemeClr>
                  </a:solidFill>
                  <a:latin typeface="Open Sans" pitchFamily="34" charset="0"/>
                  <a:ea typeface="Open Sans" pitchFamily="34" charset="0"/>
                  <a:cs typeface="Open Sans" pitchFamily="34" charset="0"/>
                </a:rPr>
                <a:t>关于我们</a:t>
              </a:r>
              <a:endParaRPr lang="en-US" sz="2000" dirty="0">
                <a:solidFill>
                  <a:schemeClr val="bg1">
                    <a:lumMod val="65000"/>
                  </a:schemeClr>
                </a:solidFill>
                <a:latin typeface="Open Sans" pitchFamily="34" charset="0"/>
                <a:ea typeface="Open Sans" pitchFamily="34" charset="0"/>
                <a:cs typeface="Open Sans" pitchFamily="34" charset="0"/>
              </a:endParaRPr>
            </a:p>
          </p:txBody>
        </p:sp>
      </p:grpSp>
      <p:cxnSp>
        <p:nvCxnSpPr>
          <p:cNvPr id="55" name="Straight Connector 49"/>
          <p:cNvCxnSpPr/>
          <p:nvPr/>
        </p:nvCxnSpPr>
        <p:spPr>
          <a:xfrm rot="5400000">
            <a:off x="1255846" y="5696137"/>
            <a:ext cx="1143008" cy="1588"/>
          </a:xfrm>
          <a:prstGeom prst="line">
            <a:avLst/>
          </a:prstGeom>
          <a:ln w="127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60"/>
          <p:cNvCxnSpPr/>
          <p:nvPr/>
        </p:nvCxnSpPr>
        <p:spPr>
          <a:xfrm rot="5400000">
            <a:off x="6729252" y="5571318"/>
            <a:ext cx="1143008" cy="1588"/>
          </a:xfrm>
          <a:prstGeom prst="line">
            <a:avLst/>
          </a:prstGeom>
          <a:ln w="127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7747235" y="4998140"/>
            <a:ext cx="2750744" cy="1384995"/>
          </a:xfrm>
          <a:prstGeom prst="rect">
            <a:avLst/>
          </a:prstGeom>
        </p:spPr>
        <p:txBody>
          <a:bodyPr wrap="square">
            <a:spAutoFit/>
          </a:bodyPr>
          <a:lstStyle/>
          <a:p>
            <a:pPr algn="ctr"/>
            <a:r>
              <a:rPr lang="ms-MY" altLang="zh-CN" sz="1400" dirty="0">
                <a:solidFill>
                  <a:schemeClr val="bg1">
                    <a:lumMod val="65000"/>
                  </a:schemeClr>
                </a:solidFill>
                <a:latin typeface="Open Sans Light" pitchFamily="34" charset="0"/>
                <a:ea typeface="Open Sans Light" pitchFamily="34" charset="0"/>
                <a:cs typeface="Open Sans Light" pitchFamily="34" charset="0"/>
              </a:rPr>
              <a:t>Lorem ipsum dolor sit amet consectetur adipiscing elit. Praesent sodales odio sit amet odio tristique quis tempus odio Lorem ipsum dolor sit amet, consectetur</a:t>
            </a:r>
            <a:endParaRPr lang="zh-CN" altLang="en-US" sz="1400" dirty="0"/>
          </a:p>
        </p:txBody>
      </p:sp>
      <p:grpSp>
        <p:nvGrpSpPr>
          <p:cNvPr id="61" name="Group 108"/>
          <p:cNvGrpSpPr>
            <a:grpSpLocks noChangeAspect="1"/>
          </p:cNvGrpSpPr>
          <p:nvPr/>
        </p:nvGrpSpPr>
        <p:grpSpPr bwMode="auto">
          <a:xfrm>
            <a:off x="7982235" y="1475537"/>
            <a:ext cx="2398689" cy="2420218"/>
            <a:chOff x="3925" y="1652"/>
            <a:chExt cx="1337" cy="1349"/>
          </a:xfrm>
        </p:grpSpPr>
        <p:sp>
          <p:nvSpPr>
            <p:cNvPr id="62" name="Freeform 109"/>
            <p:cNvSpPr>
              <a:spLocks/>
            </p:cNvSpPr>
            <p:nvPr/>
          </p:nvSpPr>
          <p:spPr bwMode="auto">
            <a:xfrm>
              <a:off x="3925" y="1855"/>
              <a:ext cx="1147" cy="1145"/>
            </a:xfrm>
            <a:custGeom>
              <a:avLst/>
              <a:gdLst>
                <a:gd name="T0" fmla="*/ 0 w 773"/>
                <a:gd name="T1" fmla="*/ 318 h 773"/>
                <a:gd name="T2" fmla="*/ 451 w 773"/>
                <a:gd name="T3" fmla="*/ 773 h 773"/>
                <a:gd name="T4" fmla="*/ 773 w 773"/>
                <a:gd name="T5" fmla="*/ 636 h 773"/>
                <a:gd name="T6" fmla="*/ 128 w 773"/>
                <a:gd name="T7" fmla="*/ 0 h 773"/>
                <a:gd name="T8" fmla="*/ 0 w 773"/>
                <a:gd name="T9" fmla="*/ 318 h 773"/>
              </a:gdLst>
              <a:ahLst/>
              <a:cxnLst>
                <a:cxn ang="0">
                  <a:pos x="T0" y="T1"/>
                </a:cxn>
                <a:cxn ang="0">
                  <a:pos x="T2" y="T3"/>
                </a:cxn>
                <a:cxn ang="0">
                  <a:pos x="T4" y="T5"/>
                </a:cxn>
                <a:cxn ang="0">
                  <a:pos x="T6" y="T7"/>
                </a:cxn>
                <a:cxn ang="0">
                  <a:pos x="T8" y="T9"/>
                </a:cxn>
              </a:cxnLst>
              <a:rect l="0" t="0" r="r" b="b"/>
              <a:pathLst>
                <a:path w="773" h="773">
                  <a:moveTo>
                    <a:pt x="0" y="318"/>
                  </a:moveTo>
                  <a:cubicBezTo>
                    <a:pt x="0" y="569"/>
                    <a:pt x="202" y="773"/>
                    <a:pt x="451" y="773"/>
                  </a:cubicBezTo>
                  <a:cubicBezTo>
                    <a:pt x="577" y="773"/>
                    <a:pt x="691" y="720"/>
                    <a:pt x="773" y="636"/>
                  </a:cubicBezTo>
                  <a:cubicBezTo>
                    <a:pt x="128" y="0"/>
                    <a:pt x="128" y="0"/>
                    <a:pt x="128" y="0"/>
                  </a:cubicBezTo>
                  <a:cubicBezTo>
                    <a:pt x="49" y="82"/>
                    <a:pt x="0" y="194"/>
                    <a:pt x="0" y="318"/>
                  </a:cubicBezTo>
                  <a:close/>
                </a:path>
              </a:pathLst>
            </a:custGeom>
            <a:solidFill>
              <a:srgbClr val="A7BE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110"/>
            <p:cNvSpPr>
              <a:spLocks/>
            </p:cNvSpPr>
            <p:nvPr/>
          </p:nvSpPr>
          <p:spPr bwMode="auto">
            <a:xfrm>
              <a:off x="4594" y="1652"/>
              <a:ext cx="668" cy="674"/>
            </a:xfrm>
            <a:custGeom>
              <a:avLst/>
              <a:gdLst>
                <a:gd name="T0" fmla="*/ 450 w 450"/>
                <a:gd name="T1" fmla="*/ 455 h 455"/>
                <a:gd name="T2" fmla="*/ 0 w 450"/>
                <a:gd name="T3" fmla="*/ 0 h 455"/>
              </a:gdLst>
              <a:ahLst/>
              <a:cxnLst>
                <a:cxn ang="0">
                  <a:pos x="T0" y="T1"/>
                </a:cxn>
                <a:cxn ang="0">
                  <a:pos x="T2" y="T3"/>
                </a:cxn>
              </a:cxnLst>
              <a:rect l="0" t="0" r="r" b="b"/>
              <a:pathLst>
                <a:path w="450" h="455">
                  <a:moveTo>
                    <a:pt x="450" y="455"/>
                  </a:moveTo>
                  <a:cubicBezTo>
                    <a:pt x="450" y="204"/>
                    <a:pt x="249" y="0"/>
                    <a:pt x="0" y="0"/>
                  </a:cubicBezTo>
                </a:path>
              </a:pathLst>
            </a:custGeom>
            <a:solidFill>
              <a:srgbClr val="84A4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111"/>
            <p:cNvSpPr>
              <a:spLocks/>
            </p:cNvSpPr>
            <p:nvPr/>
          </p:nvSpPr>
          <p:spPr bwMode="auto">
            <a:xfrm>
              <a:off x="4115" y="1652"/>
              <a:ext cx="1147" cy="1145"/>
            </a:xfrm>
            <a:custGeom>
              <a:avLst/>
              <a:gdLst>
                <a:gd name="T0" fmla="*/ 323 w 773"/>
                <a:gd name="T1" fmla="*/ 0 h 773"/>
                <a:gd name="T2" fmla="*/ 0 w 773"/>
                <a:gd name="T3" fmla="*/ 137 h 773"/>
                <a:gd name="T4" fmla="*/ 645 w 773"/>
                <a:gd name="T5" fmla="*/ 773 h 773"/>
                <a:gd name="T6" fmla="*/ 773 w 773"/>
                <a:gd name="T7" fmla="*/ 455 h 773"/>
              </a:gdLst>
              <a:ahLst/>
              <a:cxnLst>
                <a:cxn ang="0">
                  <a:pos x="T0" y="T1"/>
                </a:cxn>
                <a:cxn ang="0">
                  <a:pos x="T2" y="T3"/>
                </a:cxn>
                <a:cxn ang="0">
                  <a:pos x="T4" y="T5"/>
                </a:cxn>
                <a:cxn ang="0">
                  <a:pos x="T6" y="T7"/>
                </a:cxn>
              </a:cxnLst>
              <a:rect l="0" t="0" r="r" b="b"/>
              <a:pathLst>
                <a:path w="773" h="773">
                  <a:moveTo>
                    <a:pt x="323" y="0"/>
                  </a:moveTo>
                  <a:cubicBezTo>
                    <a:pt x="196" y="0"/>
                    <a:pt x="82" y="52"/>
                    <a:pt x="0" y="137"/>
                  </a:cubicBezTo>
                  <a:cubicBezTo>
                    <a:pt x="645" y="773"/>
                    <a:pt x="645" y="773"/>
                    <a:pt x="645" y="773"/>
                  </a:cubicBezTo>
                  <a:cubicBezTo>
                    <a:pt x="725" y="691"/>
                    <a:pt x="773" y="578"/>
                    <a:pt x="773" y="455"/>
                  </a:cubicBezTo>
                </a:path>
              </a:pathLst>
            </a:custGeom>
            <a:solidFill>
              <a:srgbClr val="84A4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112"/>
            <p:cNvSpPr>
              <a:spLocks/>
            </p:cNvSpPr>
            <p:nvPr/>
          </p:nvSpPr>
          <p:spPr bwMode="auto">
            <a:xfrm>
              <a:off x="4109" y="2373"/>
              <a:ext cx="969" cy="627"/>
            </a:xfrm>
            <a:custGeom>
              <a:avLst/>
              <a:gdLst>
                <a:gd name="T0" fmla="*/ 653 w 653"/>
                <a:gd name="T1" fmla="*/ 281 h 423"/>
                <a:gd name="T2" fmla="*/ 610 w 653"/>
                <a:gd name="T3" fmla="*/ 174 h 423"/>
                <a:gd name="T4" fmla="*/ 454 w 653"/>
                <a:gd name="T5" fmla="*/ 110 h 423"/>
                <a:gd name="T6" fmla="*/ 454 w 653"/>
                <a:gd name="T7" fmla="*/ 110 h 423"/>
                <a:gd name="T8" fmla="*/ 439 w 653"/>
                <a:gd name="T9" fmla="*/ 106 h 423"/>
                <a:gd name="T10" fmla="*/ 424 w 653"/>
                <a:gd name="T11" fmla="*/ 102 h 423"/>
                <a:gd name="T12" fmla="*/ 418 w 653"/>
                <a:gd name="T13" fmla="*/ 51 h 423"/>
                <a:gd name="T14" fmla="*/ 412 w 653"/>
                <a:gd name="T15" fmla="*/ 0 h 423"/>
                <a:gd name="T16" fmla="*/ 412 w 653"/>
                <a:gd name="T17" fmla="*/ 0 h 423"/>
                <a:gd name="T18" fmla="*/ 412 w 653"/>
                <a:gd name="T19" fmla="*/ 0 h 423"/>
                <a:gd name="T20" fmla="*/ 410 w 653"/>
                <a:gd name="T21" fmla="*/ 3 h 423"/>
                <a:gd name="T22" fmla="*/ 397 w 653"/>
                <a:gd name="T23" fmla="*/ 18 h 423"/>
                <a:gd name="T24" fmla="*/ 382 w 653"/>
                <a:gd name="T25" fmla="*/ 32 h 423"/>
                <a:gd name="T26" fmla="*/ 367 w 653"/>
                <a:gd name="T27" fmla="*/ 45 h 423"/>
                <a:gd name="T28" fmla="*/ 367 w 653"/>
                <a:gd name="T29" fmla="*/ 45 h 423"/>
                <a:gd name="T30" fmla="*/ 367 w 653"/>
                <a:gd name="T31" fmla="*/ 45 h 423"/>
                <a:gd name="T32" fmla="*/ 357 w 653"/>
                <a:gd name="T33" fmla="*/ 49 h 423"/>
                <a:gd name="T34" fmla="*/ 347 w 653"/>
                <a:gd name="T35" fmla="*/ 51 h 423"/>
                <a:gd name="T36" fmla="*/ 337 w 653"/>
                <a:gd name="T37" fmla="*/ 52 h 423"/>
                <a:gd name="T38" fmla="*/ 327 w 653"/>
                <a:gd name="T39" fmla="*/ 52 h 423"/>
                <a:gd name="T40" fmla="*/ 317 w 653"/>
                <a:gd name="T41" fmla="*/ 52 h 423"/>
                <a:gd name="T42" fmla="*/ 306 w 653"/>
                <a:gd name="T43" fmla="*/ 52 h 423"/>
                <a:gd name="T44" fmla="*/ 296 w 653"/>
                <a:gd name="T45" fmla="*/ 49 h 423"/>
                <a:gd name="T46" fmla="*/ 287 w 653"/>
                <a:gd name="T47" fmla="*/ 45 h 423"/>
                <a:gd name="T48" fmla="*/ 287 w 653"/>
                <a:gd name="T49" fmla="*/ 45 h 423"/>
                <a:gd name="T50" fmla="*/ 287 w 653"/>
                <a:gd name="T51" fmla="*/ 45 h 423"/>
                <a:gd name="T52" fmla="*/ 271 w 653"/>
                <a:gd name="T53" fmla="*/ 33 h 423"/>
                <a:gd name="T54" fmla="*/ 256 w 653"/>
                <a:gd name="T55" fmla="*/ 19 h 423"/>
                <a:gd name="T56" fmla="*/ 243 w 653"/>
                <a:gd name="T57" fmla="*/ 4 h 423"/>
                <a:gd name="T58" fmla="*/ 241 w 653"/>
                <a:gd name="T59" fmla="*/ 2 h 423"/>
                <a:gd name="T60" fmla="*/ 241 w 653"/>
                <a:gd name="T61" fmla="*/ 2 h 423"/>
                <a:gd name="T62" fmla="*/ 240 w 653"/>
                <a:gd name="T63" fmla="*/ 10 h 423"/>
                <a:gd name="T64" fmla="*/ 235 w 653"/>
                <a:gd name="T65" fmla="*/ 53 h 423"/>
                <a:gd name="T66" fmla="*/ 230 w 653"/>
                <a:gd name="T67" fmla="*/ 104 h 423"/>
                <a:gd name="T68" fmla="*/ 215 w 653"/>
                <a:gd name="T69" fmla="*/ 108 h 423"/>
                <a:gd name="T70" fmla="*/ 200 w 653"/>
                <a:gd name="T71" fmla="*/ 112 h 423"/>
                <a:gd name="T72" fmla="*/ 200 w 653"/>
                <a:gd name="T73" fmla="*/ 112 h 423"/>
                <a:gd name="T74" fmla="*/ 43 w 653"/>
                <a:gd name="T75" fmla="*/ 174 h 423"/>
                <a:gd name="T76" fmla="*/ 0 w 653"/>
                <a:gd name="T77" fmla="*/ 281 h 423"/>
                <a:gd name="T78" fmla="*/ 327 w 653"/>
                <a:gd name="T79" fmla="*/ 423 h 423"/>
                <a:gd name="T80" fmla="*/ 653 w 653"/>
                <a:gd name="T81" fmla="*/ 281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53" h="423">
                  <a:moveTo>
                    <a:pt x="653" y="281"/>
                  </a:moveTo>
                  <a:cubicBezTo>
                    <a:pt x="647" y="236"/>
                    <a:pt x="634" y="195"/>
                    <a:pt x="610" y="174"/>
                  </a:cubicBezTo>
                  <a:cubicBezTo>
                    <a:pt x="454" y="110"/>
                    <a:pt x="454" y="110"/>
                    <a:pt x="454" y="110"/>
                  </a:cubicBezTo>
                  <a:cubicBezTo>
                    <a:pt x="454" y="110"/>
                    <a:pt x="454" y="110"/>
                    <a:pt x="454" y="110"/>
                  </a:cubicBezTo>
                  <a:cubicBezTo>
                    <a:pt x="439" y="106"/>
                    <a:pt x="439" y="106"/>
                    <a:pt x="439" y="106"/>
                  </a:cubicBezTo>
                  <a:cubicBezTo>
                    <a:pt x="434" y="105"/>
                    <a:pt x="429" y="104"/>
                    <a:pt x="424" y="102"/>
                  </a:cubicBezTo>
                  <a:cubicBezTo>
                    <a:pt x="421" y="86"/>
                    <a:pt x="420" y="68"/>
                    <a:pt x="418" y="51"/>
                  </a:cubicBezTo>
                  <a:cubicBezTo>
                    <a:pt x="416" y="34"/>
                    <a:pt x="415" y="17"/>
                    <a:pt x="412" y="0"/>
                  </a:cubicBezTo>
                  <a:cubicBezTo>
                    <a:pt x="412" y="0"/>
                    <a:pt x="412" y="0"/>
                    <a:pt x="412" y="0"/>
                  </a:cubicBezTo>
                  <a:cubicBezTo>
                    <a:pt x="412" y="0"/>
                    <a:pt x="412" y="0"/>
                    <a:pt x="412" y="0"/>
                  </a:cubicBezTo>
                  <a:cubicBezTo>
                    <a:pt x="412" y="0"/>
                    <a:pt x="410" y="3"/>
                    <a:pt x="410" y="3"/>
                  </a:cubicBezTo>
                  <a:cubicBezTo>
                    <a:pt x="406" y="9"/>
                    <a:pt x="401" y="14"/>
                    <a:pt x="397" y="18"/>
                  </a:cubicBezTo>
                  <a:cubicBezTo>
                    <a:pt x="392" y="23"/>
                    <a:pt x="387" y="28"/>
                    <a:pt x="382" y="32"/>
                  </a:cubicBezTo>
                  <a:cubicBezTo>
                    <a:pt x="377" y="37"/>
                    <a:pt x="372" y="41"/>
                    <a:pt x="367" y="45"/>
                  </a:cubicBezTo>
                  <a:cubicBezTo>
                    <a:pt x="367" y="45"/>
                    <a:pt x="367" y="45"/>
                    <a:pt x="367" y="45"/>
                  </a:cubicBezTo>
                  <a:cubicBezTo>
                    <a:pt x="367" y="45"/>
                    <a:pt x="367" y="45"/>
                    <a:pt x="367" y="45"/>
                  </a:cubicBezTo>
                  <a:cubicBezTo>
                    <a:pt x="364" y="46"/>
                    <a:pt x="360" y="48"/>
                    <a:pt x="357" y="49"/>
                  </a:cubicBezTo>
                  <a:cubicBezTo>
                    <a:pt x="354" y="50"/>
                    <a:pt x="351" y="51"/>
                    <a:pt x="347" y="51"/>
                  </a:cubicBezTo>
                  <a:cubicBezTo>
                    <a:pt x="344" y="52"/>
                    <a:pt x="340" y="52"/>
                    <a:pt x="337" y="52"/>
                  </a:cubicBezTo>
                  <a:cubicBezTo>
                    <a:pt x="334" y="52"/>
                    <a:pt x="330" y="52"/>
                    <a:pt x="327" y="52"/>
                  </a:cubicBezTo>
                  <a:cubicBezTo>
                    <a:pt x="323" y="52"/>
                    <a:pt x="320" y="52"/>
                    <a:pt x="317" y="52"/>
                  </a:cubicBezTo>
                  <a:cubicBezTo>
                    <a:pt x="313" y="52"/>
                    <a:pt x="310" y="52"/>
                    <a:pt x="306" y="52"/>
                  </a:cubicBezTo>
                  <a:cubicBezTo>
                    <a:pt x="303" y="51"/>
                    <a:pt x="299" y="50"/>
                    <a:pt x="296" y="49"/>
                  </a:cubicBezTo>
                  <a:cubicBezTo>
                    <a:pt x="293" y="48"/>
                    <a:pt x="290" y="47"/>
                    <a:pt x="287" y="45"/>
                  </a:cubicBezTo>
                  <a:cubicBezTo>
                    <a:pt x="287" y="45"/>
                    <a:pt x="287" y="45"/>
                    <a:pt x="287" y="45"/>
                  </a:cubicBezTo>
                  <a:cubicBezTo>
                    <a:pt x="287" y="45"/>
                    <a:pt x="287" y="45"/>
                    <a:pt x="287" y="45"/>
                  </a:cubicBezTo>
                  <a:cubicBezTo>
                    <a:pt x="281" y="42"/>
                    <a:pt x="276" y="37"/>
                    <a:pt x="271" y="33"/>
                  </a:cubicBezTo>
                  <a:cubicBezTo>
                    <a:pt x="266" y="29"/>
                    <a:pt x="261" y="24"/>
                    <a:pt x="256" y="19"/>
                  </a:cubicBezTo>
                  <a:cubicBezTo>
                    <a:pt x="252" y="15"/>
                    <a:pt x="247" y="10"/>
                    <a:pt x="243" y="4"/>
                  </a:cubicBezTo>
                  <a:cubicBezTo>
                    <a:pt x="242" y="4"/>
                    <a:pt x="241" y="2"/>
                    <a:pt x="241" y="2"/>
                  </a:cubicBezTo>
                  <a:cubicBezTo>
                    <a:pt x="241" y="2"/>
                    <a:pt x="241" y="2"/>
                    <a:pt x="241" y="2"/>
                  </a:cubicBezTo>
                  <a:cubicBezTo>
                    <a:pt x="240" y="4"/>
                    <a:pt x="240" y="7"/>
                    <a:pt x="240" y="10"/>
                  </a:cubicBezTo>
                  <a:cubicBezTo>
                    <a:pt x="238" y="24"/>
                    <a:pt x="237" y="38"/>
                    <a:pt x="235" y="53"/>
                  </a:cubicBezTo>
                  <a:cubicBezTo>
                    <a:pt x="234" y="70"/>
                    <a:pt x="233" y="87"/>
                    <a:pt x="230" y="104"/>
                  </a:cubicBezTo>
                  <a:cubicBezTo>
                    <a:pt x="225" y="105"/>
                    <a:pt x="220" y="106"/>
                    <a:pt x="215" y="108"/>
                  </a:cubicBezTo>
                  <a:cubicBezTo>
                    <a:pt x="200" y="112"/>
                    <a:pt x="200" y="112"/>
                    <a:pt x="200" y="112"/>
                  </a:cubicBezTo>
                  <a:cubicBezTo>
                    <a:pt x="200" y="112"/>
                    <a:pt x="200" y="112"/>
                    <a:pt x="200" y="112"/>
                  </a:cubicBezTo>
                  <a:cubicBezTo>
                    <a:pt x="200" y="112"/>
                    <a:pt x="42" y="172"/>
                    <a:pt x="43" y="174"/>
                  </a:cubicBezTo>
                  <a:cubicBezTo>
                    <a:pt x="19" y="195"/>
                    <a:pt x="7" y="236"/>
                    <a:pt x="0" y="281"/>
                  </a:cubicBezTo>
                  <a:cubicBezTo>
                    <a:pt x="82" y="368"/>
                    <a:pt x="198" y="423"/>
                    <a:pt x="327" y="423"/>
                  </a:cubicBezTo>
                  <a:cubicBezTo>
                    <a:pt x="455" y="423"/>
                    <a:pt x="571" y="368"/>
                    <a:pt x="653" y="281"/>
                  </a:cubicBezTo>
                  <a:close/>
                </a:path>
              </a:pathLst>
            </a:custGeom>
            <a:solidFill>
              <a:srgbClr val="F4DC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113"/>
            <p:cNvSpPr>
              <a:spLocks/>
            </p:cNvSpPr>
            <p:nvPr/>
          </p:nvSpPr>
          <p:spPr bwMode="auto">
            <a:xfrm>
              <a:off x="4465" y="2373"/>
              <a:ext cx="613" cy="511"/>
            </a:xfrm>
            <a:custGeom>
              <a:avLst/>
              <a:gdLst>
                <a:gd name="T0" fmla="*/ 413 w 413"/>
                <a:gd name="T1" fmla="*/ 281 h 345"/>
                <a:gd name="T2" fmla="*/ 370 w 413"/>
                <a:gd name="T3" fmla="*/ 174 h 345"/>
                <a:gd name="T4" fmla="*/ 214 w 413"/>
                <a:gd name="T5" fmla="*/ 110 h 345"/>
                <a:gd name="T6" fmla="*/ 214 w 413"/>
                <a:gd name="T7" fmla="*/ 110 h 345"/>
                <a:gd name="T8" fmla="*/ 199 w 413"/>
                <a:gd name="T9" fmla="*/ 106 h 345"/>
                <a:gd name="T10" fmla="*/ 184 w 413"/>
                <a:gd name="T11" fmla="*/ 102 h 345"/>
                <a:gd name="T12" fmla="*/ 178 w 413"/>
                <a:gd name="T13" fmla="*/ 51 h 345"/>
                <a:gd name="T14" fmla="*/ 172 w 413"/>
                <a:gd name="T15" fmla="*/ 0 h 345"/>
                <a:gd name="T16" fmla="*/ 172 w 413"/>
                <a:gd name="T17" fmla="*/ 0 h 345"/>
                <a:gd name="T18" fmla="*/ 172 w 413"/>
                <a:gd name="T19" fmla="*/ 0 h 345"/>
                <a:gd name="T20" fmla="*/ 170 w 413"/>
                <a:gd name="T21" fmla="*/ 3 h 345"/>
                <a:gd name="T22" fmla="*/ 157 w 413"/>
                <a:gd name="T23" fmla="*/ 18 h 345"/>
                <a:gd name="T24" fmla="*/ 142 w 413"/>
                <a:gd name="T25" fmla="*/ 32 h 345"/>
                <a:gd name="T26" fmla="*/ 127 w 413"/>
                <a:gd name="T27" fmla="*/ 45 h 345"/>
                <a:gd name="T28" fmla="*/ 127 w 413"/>
                <a:gd name="T29" fmla="*/ 45 h 345"/>
                <a:gd name="T30" fmla="*/ 127 w 413"/>
                <a:gd name="T31" fmla="*/ 45 h 345"/>
                <a:gd name="T32" fmla="*/ 117 w 413"/>
                <a:gd name="T33" fmla="*/ 49 h 345"/>
                <a:gd name="T34" fmla="*/ 107 w 413"/>
                <a:gd name="T35" fmla="*/ 51 h 345"/>
                <a:gd name="T36" fmla="*/ 97 w 413"/>
                <a:gd name="T37" fmla="*/ 52 h 345"/>
                <a:gd name="T38" fmla="*/ 87 w 413"/>
                <a:gd name="T39" fmla="*/ 52 h 345"/>
                <a:gd name="T40" fmla="*/ 77 w 413"/>
                <a:gd name="T41" fmla="*/ 52 h 345"/>
                <a:gd name="T42" fmla="*/ 66 w 413"/>
                <a:gd name="T43" fmla="*/ 52 h 345"/>
                <a:gd name="T44" fmla="*/ 56 w 413"/>
                <a:gd name="T45" fmla="*/ 49 h 345"/>
                <a:gd name="T46" fmla="*/ 47 w 413"/>
                <a:gd name="T47" fmla="*/ 45 h 345"/>
                <a:gd name="T48" fmla="*/ 47 w 413"/>
                <a:gd name="T49" fmla="*/ 45 h 345"/>
                <a:gd name="T50" fmla="*/ 47 w 413"/>
                <a:gd name="T51" fmla="*/ 45 h 345"/>
                <a:gd name="T52" fmla="*/ 31 w 413"/>
                <a:gd name="T53" fmla="*/ 33 h 345"/>
                <a:gd name="T54" fmla="*/ 16 w 413"/>
                <a:gd name="T55" fmla="*/ 19 h 345"/>
                <a:gd name="T56" fmla="*/ 3 w 413"/>
                <a:gd name="T57" fmla="*/ 4 h 345"/>
                <a:gd name="T58" fmla="*/ 1 w 413"/>
                <a:gd name="T59" fmla="*/ 2 h 345"/>
                <a:gd name="T60" fmla="*/ 1 w 413"/>
                <a:gd name="T61" fmla="*/ 2 h 345"/>
                <a:gd name="T62" fmla="*/ 0 w 413"/>
                <a:gd name="T63" fmla="*/ 10 h 345"/>
                <a:gd name="T64" fmla="*/ 339 w 413"/>
                <a:gd name="T65" fmla="*/ 345 h 345"/>
                <a:gd name="T66" fmla="*/ 413 w 413"/>
                <a:gd name="T67" fmla="*/ 281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3" h="345">
                  <a:moveTo>
                    <a:pt x="413" y="281"/>
                  </a:moveTo>
                  <a:cubicBezTo>
                    <a:pt x="407" y="236"/>
                    <a:pt x="394" y="195"/>
                    <a:pt x="370" y="174"/>
                  </a:cubicBezTo>
                  <a:cubicBezTo>
                    <a:pt x="214" y="110"/>
                    <a:pt x="214" y="110"/>
                    <a:pt x="214" y="110"/>
                  </a:cubicBezTo>
                  <a:cubicBezTo>
                    <a:pt x="214" y="110"/>
                    <a:pt x="214" y="110"/>
                    <a:pt x="214" y="110"/>
                  </a:cubicBezTo>
                  <a:cubicBezTo>
                    <a:pt x="199" y="106"/>
                    <a:pt x="199" y="106"/>
                    <a:pt x="199" y="106"/>
                  </a:cubicBezTo>
                  <a:cubicBezTo>
                    <a:pt x="194" y="105"/>
                    <a:pt x="189" y="104"/>
                    <a:pt x="184" y="102"/>
                  </a:cubicBezTo>
                  <a:cubicBezTo>
                    <a:pt x="181" y="86"/>
                    <a:pt x="180" y="68"/>
                    <a:pt x="178" y="51"/>
                  </a:cubicBezTo>
                  <a:cubicBezTo>
                    <a:pt x="176" y="34"/>
                    <a:pt x="175" y="17"/>
                    <a:pt x="172" y="0"/>
                  </a:cubicBezTo>
                  <a:cubicBezTo>
                    <a:pt x="172" y="0"/>
                    <a:pt x="172" y="0"/>
                    <a:pt x="172" y="0"/>
                  </a:cubicBezTo>
                  <a:cubicBezTo>
                    <a:pt x="172" y="0"/>
                    <a:pt x="172" y="0"/>
                    <a:pt x="172" y="0"/>
                  </a:cubicBezTo>
                  <a:cubicBezTo>
                    <a:pt x="172" y="0"/>
                    <a:pt x="170" y="3"/>
                    <a:pt x="170" y="3"/>
                  </a:cubicBezTo>
                  <a:cubicBezTo>
                    <a:pt x="166" y="9"/>
                    <a:pt x="161" y="14"/>
                    <a:pt x="157" y="18"/>
                  </a:cubicBezTo>
                  <a:cubicBezTo>
                    <a:pt x="152" y="23"/>
                    <a:pt x="147" y="28"/>
                    <a:pt x="142" y="32"/>
                  </a:cubicBezTo>
                  <a:cubicBezTo>
                    <a:pt x="137" y="37"/>
                    <a:pt x="132" y="41"/>
                    <a:pt x="127" y="45"/>
                  </a:cubicBezTo>
                  <a:cubicBezTo>
                    <a:pt x="127" y="45"/>
                    <a:pt x="127" y="45"/>
                    <a:pt x="127" y="45"/>
                  </a:cubicBezTo>
                  <a:cubicBezTo>
                    <a:pt x="127" y="45"/>
                    <a:pt x="127" y="45"/>
                    <a:pt x="127" y="45"/>
                  </a:cubicBezTo>
                  <a:cubicBezTo>
                    <a:pt x="124" y="46"/>
                    <a:pt x="120" y="48"/>
                    <a:pt x="117" y="49"/>
                  </a:cubicBezTo>
                  <a:cubicBezTo>
                    <a:pt x="114" y="50"/>
                    <a:pt x="111" y="51"/>
                    <a:pt x="107" y="51"/>
                  </a:cubicBezTo>
                  <a:cubicBezTo>
                    <a:pt x="104" y="52"/>
                    <a:pt x="100" y="52"/>
                    <a:pt x="97" y="52"/>
                  </a:cubicBezTo>
                  <a:cubicBezTo>
                    <a:pt x="94" y="52"/>
                    <a:pt x="90" y="52"/>
                    <a:pt x="87" y="52"/>
                  </a:cubicBezTo>
                  <a:cubicBezTo>
                    <a:pt x="83" y="52"/>
                    <a:pt x="80" y="52"/>
                    <a:pt x="77" y="52"/>
                  </a:cubicBezTo>
                  <a:cubicBezTo>
                    <a:pt x="73" y="52"/>
                    <a:pt x="70" y="52"/>
                    <a:pt x="66" y="52"/>
                  </a:cubicBezTo>
                  <a:cubicBezTo>
                    <a:pt x="63" y="51"/>
                    <a:pt x="59" y="50"/>
                    <a:pt x="56" y="49"/>
                  </a:cubicBezTo>
                  <a:cubicBezTo>
                    <a:pt x="53" y="48"/>
                    <a:pt x="50" y="47"/>
                    <a:pt x="47" y="45"/>
                  </a:cubicBezTo>
                  <a:cubicBezTo>
                    <a:pt x="47" y="45"/>
                    <a:pt x="47" y="45"/>
                    <a:pt x="47" y="45"/>
                  </a:cubicBezTo>
                  <a:cubicBezTo>
                    <a:pt x="47" y="45"/>
                    <a:pt x="47" y="45"/>
                    <a:pt x="47" y="45"/>
                  </a:cubicBezTo>
                  <a:cubicBezTo>
                    <a:pt x="41" y="42"/>
                    <a:pt x="36" y="37"/>
                    <a:pt x="31" y="33"/>
                  </a:cubicBezTo>
                  <a:cubicBezTo>
                    <a:pt x="26" y="29"/>
                    <a:pt x="21" y="24"/>
                    <a:pt x="16" y="19"/>
                  </a:cubicBezTo>
                  <a:cubicBezTo>
                    <a:pt x="12" y="15"/>
                    <a:pt x="7" y="10"/>
                    <a:pt x="3" y="4"/>
                  </a:cubicBezTo>
                  <a:cubicBezTo>
                    <a:pt x="2" y="4"/>
                    <a:pt x="1" y="2"/>
                    <a:pt x="1" y="2"/>
                  </a:cubicBezTo>
                  <a:cubicBezTo>
                    <a:pt x="1" y="2"/>
                    <a:pt x="1" y="2"/>
                    <a:pt x="1" y="2"/>
                  </a:cubicBezTo>
                  <a:cubicBezTo>
                    <a:pt x="0" y="4"/>
                    <a:pt x="0" y="7"/>
                    <a:pt x="0" y="10"/>
                  </a:cubicBezTo>
                  <a:cubicBezTo>
                    <a:pt x="339" y="345"/>
                    <a:pt x="339" y="345"/>
                    <a:pt x="339" y="345"/>
                  </a:cubicBezTo>
                  <a:cubicBezTo>
                    <a:pt x="366" y="326"/>
                    <a:pt x="391" y="305"/>
                    <a:pt x="413" y="281"/>
                  </a:cubicBezTo>
                  <a:close/>
                </a:path>
              </a:pathLst>
            </a:custGeom>
            <a:solidFill>
              <a:srgbClr val="EAC6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114"/>
            <p:cNvSpPr>
              <a:spLocks/>
            </p:cNvSpPr>
            <p:nvPr/>
          </p:nvSpPr>
          <p:spPr bwMode="auto">
            <a:xfrm>
              <a:off x="4370" y="1830"/>
              <a:ext cx="224" cy="620"/>
            </a:xfrm>
            <a:custGeom>
              <a:avLst/>
              <a:gdLst>
                <a:gd name="T0" fmla="*/ 1 w 151"/>
                <a:gd name="T1" fmla="*/ 227 h 419"/>
                <a:gd name="T2" fmla="*/ 4 w 151"/>
                <a:gd name="T3" fmla="*/ 244 h 419"/>
                <a:gd name="T4" fmla="*/ 12 w 151"/>
                <a:gd name="T5" fmla="*/ 261 h 419"/>
                <a:gd name="T6" fmla="*/ 16 w 151"/>
                <a:gd name="T7" fmla="*/ 269 h 419"/>
                <a:gd name="T8" fmla="*/ 21 w 151"/>
                <a:gd name="T9" fmla="*/ 276 h 419"/>
                <a:gd name="T10" fmla="*/ 25 w 151"/>
                <a:gd name="T11" fmla="*/ 278 h 419"/>
                <a:gd name="T12" fmla="*/ 30 w 151"/>
                <a:gd name="T13" fmla="*/ 277 h 419"/>
                <a:gd name="T14" fmla="*/ 34 w 151"/>
                <a:gd name="T15" fmla="*/ 269 h 419"/>
                <a:gd name="T16" fmla="*/ 36 w 151"/>
                <a:gd name="T17" fmla="*/ 276 h 419"/>
                <a:gd name="T18" fmla="*/ 41 w 151"/>
                <a:gd name="T19" fmla="*/ 303 h 419"/>
                <a:gd name="T20" fmla="*/ 48 w 151"/>
                <a:gd name="T21" fmla="*/ 329 h 419"/>
                <a:gd name="T22" fmla="*/ 56 w 151"/>
                <a:gd name="T23" fmla="*/ 355 h 419"/>
                <a:gd name="T24" fmla="*/ 61 w 151"/>
                <a:gd name="T25" fmla="*/ 363 h 419"/>
                <a:gd name="T26" fmla="*/ 65 w 151"/>
                <a:gd name="T27" fmla="*/ 369 h 419"/>
                <a:gd name="T28" fmla="*/ 65 w 151"/>
                <a:gd name="T29" fmla="*/ 369 h 419"/>
                <a:gd name="T30" fmla="*/ 66 w 151"/>
                <a:gd name="T31" fmla="*/ 370 h 419"/>
                <a:gd name="T32" fmla="*/ 67 w 151"/>
                <a:gd name="T33" fmla="*/ 371 h 419"/>
                <a:gd name="T34" fmla="*/ 80 w 151"/>
                <a:gd name="T35" fmla="*/ 386 h 419"/>
                <a:gd name="T36" fmla="*/ 95 w 151"/>
                <a:gd name="T37" fmla="*/ 400 h 419"/>
                <a:gd name="T38" fmla="*/ 111 w 151"/>
                <a:gd name="T39" fmla="*/ 412 h 419"/>
                <a:gd name="T40" fmla="*/ 111 w 151"/>
                <a:gd name="T41" fmla="*/ 412 h 419"/>
                <a:gd name="T42" fmla="*/ 120 w 151"/>
                <a:gd name="T43" fmla="*/ 416 h 419"/>
                <a:gd name="T44" fmla="*/ 130 w 151"/>
                <a:gd name="T45" fmla="*/ 419 h 419"/>
                <a:gd name="T46" fmla="*/ 141 w 151"/>
                <a:gd name="T47" fmla="*/ 419 h 419"/>
                <a:gd name="T48" fmla="*/ 151 w 151"/>
                <a:gd name="T49" fmla="*/ 419 h 419"/>
                <a:gd name="T50" fmla="*/ 151 w 151"/>
                <a:gd name="T51" fmla="*/ 0 h 419"/>
                <a:gd name="T52" fmla="*/ 147 w 151"/>
                <a:gd name="T53" fmla="*/ 1 h 419"/>
                <a:gd name="T54" fmla="*/ 138 w 151"/>
                <a:gd name="T55" fmla="*/ 0 h 419"/>
                <a:gd name="T56" fmla="*/ 46 w 151"/>
                <a:gd name="T57" fmla="*/ 34 h 419"/>
                <a:gd name="T58" fmla="*/ 9 w 151"/>
                <a:gd name="T59" fmla="*/ 143 h 419"/>
                <a:gd name="T60" fmla="*/ 10 w 151"/>
                <a:gd name="T61" fmla="*/ 155 h 419"/>
                <a:gd name="T62" fmla="*/ 11 w 151"/>
                <a:gd name="T63" fmla="*/ 175 h 419"/>
                <a:gd name="T64" fmla="*/ 9 w 151"/>
                <a:gd name="T65" fmla="*/ 173 h 419"/>
                <a:gd name="T66" fmla="*/ 7 w 151"/>
                <a:gd name="T67" fmla="*/ 173 h 419"/>
                <a:gd name="T68" fmla="*/ 4 w 151"/>
                <a:gd name="T69" fmla="*/ 174 h 419"/>
                <a:gd name="T70" fmla="*/ 2 w 151"/>
                <a:gd name="T71" fmla="*/ 178 h 419"/>
                <a:gd name="T72" fmla="*/ 1 w 151"/>
                <a:gd name="T73" fmla="*/ 182 h 419"/>
                <a:gd name="T74" fmla="*/ 0 w 151"/>
                <a:gd name="T75" fmla="*/ 188 h 419"/>
                <a:gd name="T76" fmla="*/ 0 w 151"/>
                <a:gd name="T77" fmla="*/ 189 h 419"/>
                <a:gd name="T78" fmla="*/ 0 w 151"/>
                <a:gd name="T79" fmla="*/ 191 h 419"/>
                <a:gd name="T80" fmla="*/ 0 w 151"/>
                <a:gd name="T81" fmla="*/ 209 h 419"/>
                <a:gd name="T82" fmla="*/ 1 w 151"/>
                <a:gd name="T83" fmla="*/ 227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419">
                  <a:moveTo>
                    <a:pt x="1" y="227"/>
                  </a:moveTo>
                  <a:cubicBezTo>
                    <a:pt x="1" y="233"/>
                    <a:pt x="2" y="239"/>
                    <a:pt x="4" y="244"/>
                  </a:cubicBezTo>
                  <a:cubicBezTo>
                    <a:pt x="6" y="250"/>
                    <a:pt x="9" y="255"/>
                    <a:pt x="12" y="261"/>
                  </a:cubicBezTo>
                  <a:cubicBezTo>
                    <a:pt x="13" y="263"/>
                    <a:pt x="15" y="266"/>
                    <a:pt x="16" y="269"/>
                  </a:cubicBezTo>
                  <a:cubicBezTo>
                    <a:pt x="18" y="271"/>
                    <a:pt x="19" y="274"/>
                    <a:pt x="21" y="276"/>
                  </a:cubicBezTo>
                  <a:cubicBezTo>
                    <a:pt x="22" y="277"/>
                    <a:pt x="24" y="278"/>
                    <a:pt x="25" y="278"/>
                  </a:cubicBezTo>
                  <a:cubicBezTo>
                    <a:pt x="27" y="278"/>
                    <a:pt x="28" y="278"/>
                    <a:pt x="30" y="277"/>
                  </a:cubicBezTo>
                  <a:cubicBezTo>
                    <a:pt x="32" y="275"/>
                    <a:pt x="33" y="272"/>
                    <a:pt x="34" y="269"/>
                  </a:cubicBezTo>
                  <a:cubicBezTo>
                    <a:pt x="34" y="270"/>
                    <a:pt x="35" y="274"/>
                    <a:pt x="36" y="276"/>
                  </a:cubicBezTo>
                  <a:cubicBezTo>
                    <a:pt x="37" y="285"/>
                    <a:pt x="39" y="294"/>
                    <a:pt x="41" y="303"/>
                  </a:cubicBezTo>
                  <a:cubicBezTo>
                    <a:pt x="43" y="311"/>
                    <a:pt x="45" y="320"/>
                    <a:pt x="48" y="329"/>
                  </a:cubicBezTo>
                  <a:cubicBezTo>
                    <a:pt x="50" y="338"/>
                    <a:pt x="52" y="346"/>
                    <a:pt x="56" y="355"/>
                  </a:cubicBezTo>
                  <a:cubicBezTo>
                    <a:pt x="57" y="358"/>
                    <a:pt x="59" y="361"/>
                    <a:pt x="61" y="363"/>
                  </a:cubicBezTo>
                  <a:cubicBezTo>
                    <a:pt x="62" y="365"/>
                    <a:pt x="63" y="367"/>
                    <a:pt x="65" y="369"/>
                  </a:cubicBezTo>
                  <a:cubicBezTo>
                    <a:pt x="65" y="369"/>
                    <a:pt x="65" y="369"/>
                    <a:pt x="65" y="369"/>
                  </a:cubicBezTo>
                  <a:cubicBezTo>
                    <a:pt x="65" y="369"/>
                    <a:pt x="65" y="369"/>
                    <a:pt x="66" y="370"/>
                  </a:cubicBezTo>
                  <a:cubicBezTo>
                    <a:pt x="66" y="370"/>
                    <a:pt x="66" y="371"/>
                    <a:pt x="67" y="371"/>
                  </a:cubicBezTo>
                  <a:cubicBezTo>
                    <a:pt x="71" y="377"/>
                    <a:pt x="76" y="382"/>
                    <a:pt x="80" y="386"/>
                  </a:cubicBezTo>
                  <a:cubicBezTo>
                    <a:pt x="85" y="391"/>
                    <a:pt x="90" y="396"/>
                    <a:pt x="95" y="400"/>
                  </a:cubicBezTo>
                  <a:cubicBezTo>
                    <a:pt x="100" y="404"/>
                    <a:pt x="105" y="409"/>
                    <a:pt x="111" y="412"/>
                  </a:cubicBezTo>
                  <a:cubicBezTo>
                    <a:pt x="111" y="412"/>
                    <a:pt x="111" y="412"/>
                    <a:pt x="111" y="412"/>
                  </a:cubicBezTo>
                  <a:cubicBezTo>
                    <a:pt x="114" y="414"/>
                    <a:pt x="117" y="415"/>
                    <a:pt x="120" y="416"/>
                  </a:cubicBezTo>
                  <a:cubicBezTo>
                    <a:pt x="123" y="417"/>
                    <a:pt x="127" y="418"/>
                    <a:pt x="130" y="419"/>
                  </a:cubicBezTo>
                  <a:cubicBezTo>
                    <a:pt x="134" y="419"/>
                    <a:pt x="137" y="419"/>
                    <a:pt x="141" y="419"/>
                  </a:cubicBezTo>
                  <a:cubicBezTo>
                    <a:pt x="144" y="419"/>
                    <a:pt x="147" y="419"/>
                    <a:pt x="151" y="419"/>
                  </a:cubicBezTo>
                  <a:cubicBezTo>
                    <a:pt x="151" y="0"/>
                    <a:pt x="151" y="0"/>
                    <a:pt x="151" y="0"/>
                  </a:cubicBezTo>
                  <a:cubicBezTo>
                    <a:pt x="149" y="0"/>
                    <a:pt x="148" y="0"/>
                    <a:pt x="147" y="1"/>
                  </a:cubicBezTo>
                  <a:cubicBezTo>
                    <a:pt x="144" y="0"/>
                    <a:pt x="141" y="0"/>
                    <a:pt x="138" y="0"/>
                  </a:cubicBezTo>
                  <a:cubicBezTo>
                    <a:pt x="98" y="1"/>
                    <a:pt x="67" y="12"/>
                    <a:pt x="46" y="34"/>
                  </a:cubicBezTo>
                  <a:cubicBezTo>
                    <a:pt x="21" y="58"/>
                    <a:pt x="9" y="95"/>
                    <a:pt x="9" y="143"/>
                  </a:cubicBezTo>
                  <a:cubicBezTo>
                    <a:pt x="9" y="146"/>
                    <a:pt x="9" y="150"/>
                    <a:pt x="10" y="155"/>
                  </a:cubicBezTo>
                  <a:cubicBezTo>
                    <a:pt x="10" y="160"/>
                    <a:pt x="11" y="166"/>
                    <a:pt x="11" y="175"/>
                  </a:cubicBezTo>
                  <a:cubicBezTo>
                    <a:pt x="11" y="174"/>
                    <a:pt x="10" y="174"/>
                    <a:pt x="9" y="173"/>
                  </a:cubicBezTo>
                  <a:cubicBezTo>
                    <a:pt x="8" y="173"/>
                    <a:pt x="8" y="173"/>
                    <a:pt x="7" y="173"/>
                  </a:cubicBezTo>
                  <a:cubicBezTo>
                    <a:pt x="6" y="173"/>
                    <a:pt x="5" y="173"/>
                    <a:pt x="4" y="174"/>
                  </a:cubicBezTo>
                  <a:cubicBezTo>
                    <a:pt x="3" y="175"/>
                    <a:pt x="3" y="176"/>
                    <a:pt x="2" y="178"/>
                  </a:cubicBezTo>
                  <a:cubicBezTo>
                    <a:pt x="2" y="179"/>
                    <a:pt x="1" y="181"/>
                    <a:pt x="1" y="182"/>
                  </a:cubicBezTo>
                  <a:cubicBezTo>
                    <a:pt x="1" y="184"/>
                    <a:pt x="0" y="186"/>
                    <a:pt x="0" y="188"/>
                  </a:cubicBezTo>
                  <a:cubicBezTo>
                    <a:pt x="0" y="189"/>
                    <a:pt x="0" y="189"/>
                    <a:pt x="0" y="189"/>
                  </a:cubicBezTo>
                  <a:cubicBezTo>
                    <a:pt x="0" y="189"/>
                    <a:pt x="0" y="190"/>
                    <a:pt x="0" y="191"/>
                  </a:cubicBezTo>
                  <a:cubicBezTo>
                    <a:pt x="0" y="197"/>
                    <a:pt x="0" y="203"/>
                    <a:pt x="0" y="209"/>
                  </a:cubicBezTo>
                  <a:cubicBezTo>
                    <a:pt x="0" y="215"/>
                    <a:pt x="0" y="221"/>
                    <a:pt x="1" y="227"/>
                  </a:cubicBezTo>
                  <a:close/>
                </a:path>
              </a:pathLst>
            </a:custGeom>
            <a:solidFill>
              <a:srgbClr val="F4DC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115"/>
            <p:cNvSpPr>
              <a:spLocks/>
            </p:cNvSpPr>
            <p:nvPr/>
          </p:nvSpPr>
          <p:spPr bwMode="auto">
            <a:xfrm>
              <a:off x="4594" y="1829"/>
              <a:ext cx="220" cy="621"/>
            </a:xfrm>
            <a:custGeom>
              <a:avLst/>
              <a:gdLst>
                <a:gd name="T0" fmla="*/ 10 w 148"/>
                <a:gd name="T1" fmla="*/ 420 h 420"/>
                <a:gd name="T2" fmla="*/ 20 w 148"/>
                <a:gd name="T3" fmla="*/ 419 h 420"/>
                <a:gd name="T4" fmla="*/ 30 w 148"/>
                <a:gd name="T5" fmla="*/ 417 h 420"/>
                <a:gd name="T6" fmla="*/ 40 w 148"/>
                <a:gd name="T7" fmla="*/ 413 h 420"/>
                <a:gd name="T8" fmla="*/ 40 w 148"/>
                <a:gd name="T9" fmla="*/ 413 h 420"/>
                <a:gd name="T10" fmla="*/ 40 w 148"/>
                <a:gd name="T11" fmla="*/ 413 h 420"/>
                <a:gd name="T12" fmla="*/ 55 w 148"/>
                <a:gd name="T13" fmla="*/ 400 h 420"/>
                <a:gd name="T14" fmla="*/ 61 w 148"/>
                <a:gd name="T15" fmla="*/ 395 h 420"/>
                <a:gd name="T16" fmla="*/ 64 w 148"/>
                <a:gd name="T17" fmla="*/ 392 h 420"/>
                <a:gd name="T18" fmla="*/ 67 w 148"/>
                <a:gd name="T19" fmla="*/ 389 h 420"/>
                <a:gd name="T20" fmla="*/ 70 w 148"/>
                <a:gd name="T21" fmla="*/ 386 h 420"/>
                <a:gd name="T22" fmla="*/ 83 w 148"/>
                <a:gd name="T23" fmla="*/ 371 h 420"/>
                <a:gd name="T24" fmla="*/ 84 w 148"/>
                <a:gd name="T25" fmla="*/ 370 h 420"/>
                <a:gd name="T26" fmla="*/ 85 w 148"/>
                <a:gd name="T27" fmla="*/ 368 h 420"/>
                <a:gd name="T28" fmla="*/ 85 w 148"/>
                <a:gd name="T29" fmla="*/ 368 h 420"/>
                <a:gd name="T30" fmla="*/ 89 w 148"/>
                <a:gd name="T31" fmla="*/ 363 h 420"/>
                <a:gd name="T32" fmla="*/ 94 w 148"/>
                <a:gd name="T33" fmla="*/ 354 h 420"/>
                <a:gd name="T34" fmla="*/ 101 w 148"/>
                <a:gd name="T35" fmla="*/ 332 h 420"/>
                <a:gd name="T36" fmla="*/ 102 w 148"/>
                <a:gd name="T37" fmla="*/ 328 h 420"/>
                <a:gd name="T38" fmla="*/ 105 w 148"/>
                <a:gd name="T39" fmla="*/ 315 h 420"/>
                <a:gd name="T40" fmla="*/ 108 w 148"/>
                <a:gd name="T41" fmla="*/ 302 h 420"/>
                <a:gd name="T42" fmla="*/ 113 w 148"/>
                <a:gd name="T43" fmla="*/ 276 h 420"/>
                <a:gd name="T44" fmla="*/ 114 w 148"/>
                <a:gd name="T45" fmla="*/ 269 h 420"/>
                <a:gd name="T46" fmla="*/ 114 w 148"/>
                <a:gd name="T47" fmla="*/ 269 h 420"/>
                <a:gd name="T48" fmla="*/ 116 w 148"/>
                <a:gd name="T49" fmla="*/ 272 h 420"/>
                <a:gd name="T50" fmla="*/ 118 w 148"/>
                <a:gd name="T51" fmla="*/ 275 h 420"/>
                <a:gd name="T52" fmla="*/ 119 w 148"/>
                <a:gd name="T53" fmla="*/ 276 h 420"/>
                <a:gd name="T54" fmla="*/ 123 w 148"/>
                <a:gd name="T55" fmla="*/ 277 h 420"/>
                <a:gd name="T56" fmla="*/ 128 w 148"/>
                <a:gd name="T57" fmla="*/ 275 h 420"/>
                <a:gd name="T58" fmla="*/ 128 w 148"/>
                <a:gd name="T59" fmla="*/ 275 h 420"/>
                <a:gd name="T60" fmla="*/ 132 w 148"/>
                <a:gd name="T61" fmla="*/ 268 h 420"/>
                <a:gd name="T62" fmla="*/ 134 w 148"/>
                <a:gd name="T63" fmla="*/ 264 h 420"/>
                <a:gd name="T64" fmla="*/ 136 w 148"/>
                <a:gd name="T65" fmla="*/ 260 h 420"/>
                <a:gd name="T66" fmla="*/ 144 w 148"/>
                <a:gd name="T67" fmla="*/ 243 h 420"/>
                <a:gd name="T68" fmla="*/ 147 w 148"/>
                <a:gd name="T69" fmla="*/ 226 h 420"/>
                <a:gd name="T70" fmla="*/ 148 w 148"/>
                <a:gd name="T71" fmla="*/ 208 h 420"/>
                <a:gd name="T72" fmla="*/ 148 w 148"/>
                <a:gd name="T73" fmla="*/ 190 h 420"/>
                <a:gd name="T74" fmla="*/ 147 w 148"/>
                <a:gd name="T75" fmla="*/ 187 h 420"/>
                <a:gd name="T76" fmla="*/ 147 w 148"/>
                <a:gd name="T77" fmla="*/ 184 h 420"/>
                <a:gd name="T78" fmla="*/ 147 w 148"/>
                <a:gd name="T79" fmla="*/ 183 h 420"/>
                <a:gd name="T80" fmla="*/ 146 w 148"/>
                <a:gd name="T81" fmla="*/ 181 h 420"/>
                <a:gd name="T82" fmla="*/ 145 w 148"/>
                <a:gd name="T83" fmla="*/ 177 h 420"/>
                <a:gd name="T84" fmla="*/ 144 w 148"/>
                <a:gd name="T85" fmla="*/ 175 h 420"/>
                <a:gd name="T86" fmla="*/ 143 w 148"/>
                <a:gd name="T87" fmla="*/ 173 h 420"/>
                <a:gd name="T88" fmla="*/ 143 w 148"/>
                <a:gd name="T89" fmla="*/ 173 h 420"/>
                <a:gd name="T90" fmla="*/ 141 w 148"/>
                <a:gd name="T91" fmla="*/ 172 h 420"/>
                <a:gd name="T92" fmla="*/ 138 w 148"/>
                <a:gd name="T93" fmla="*/ 172 h 420"/>
                <a:gd name="T94" fmla="*/ 138 w 148"/>
                <a:gd name="T95" fmla="*/ 172 h 420"/>
                <a:gd name="T96" fmla="*/ 137 w 148"/>
                <a:gd name="T97" fmla="*/ 173 h 420"/>
                <a:gd name="T98" fmla="*/ 137 w 148"/>
                <a:gd name="T99" fmla="*/ 173 h 420"/>
                <a:gd name="T100" fmla="*/ 136 w 148"/>
                <a:gd name="T101" fmla="*/ 174 h 420"/>
                <a:gd name="T102" fmla="*/ 135 w 148"/>
                <a:gd name="T103" fmla="*/ 174 h 420"/>
                <a:gd name="T104" fmla="*/ 136 w 148"/>
                <a:gd name="T105" fmla="*/ 153 h 420"/>
                <a:gd name="T106" fmla="*/ 137 w 148"/>
                <a:gd name="T107" fmla="*/ 140 h 420"/>
                <a:gd name="T108" fmla="*/ 111 w 148"/>
                <a:gd name="T109" fmla="*/ 48 h 420"/>
                <a:gd name="T110" fmla="*/ 98 w 148"/>
                <a:gd name="T111" fmla="*/ 32 h 420"/>
                <a:gd name="T112" fmla="*/ 0 w 148"/>
                <a:gd name="T113" fmla="*/ 1 h 420"/>
                <a:gd name="T114" fmla="*/ 0 w 148"/>
                <a:gd name="T115" fmla="*/ 420 h 420"/>
                <a:gd name="T116" fmla="*/ 10 w 148"/>
                <a:gd name="T117" fmla="*/ 42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8" h="420">
                  <a:moveTo>
                    <a:pt x="10" y="420"/>
                  </a:moveTo>
                  <a:cubicBezTo>
                    <a:pt x="13" y="420"/>
                    <a:pt x="17" y="420"/>
                    <a:pt x="20" y="419"/>
                  </a:cubicBezTo>
                  <a:cubicBezTo>
                    <a:pt x="24" y="419"/>
                    <a:pt x="27" y="418"/>
                    <a:pt x="30" y="417"/>
                  </a:cubicBezTo>
                  <a:cubicBezTo>
                    <a:pt x="33" y="416"/>
                    <a:pt x="37" y="414"/>
                    <a:pt x="40" y="413"/>
                  </a:cubicBezTo>
                  <a:cubicBezTo>
                    <a:pt x="40" y="413"/>
                    <a:pt x="40" y="413"/>
                    <a:pt x="40" y="413"/>
                  </a:cubicBezTo>
                  <a:cubicBezTo>
                    <a:pt x="40" y="413"/>
                    <a:pt x="40" y="413"/>
                    <a:pt x="40" y="413"/>
                  </a:cubicBezTo>
                  <a:cubicBezTo>
                    <a:pt x="45" y="409"/>
                    <a:pt x="50" y="405"/>
                    <a:pt x="55" y="400"/>
                  </a:cubicBezTo>
                  <a:cubicBezTo>
                    <a:pt x="57" y="399"/>
                    <a:pt x="59" y="397"/>
                    <a:pt x="61" y="395"/>
                  </a:cubicBezTo>
                  <a:cubicBezTo>
                    <a:pt x="62" y="394"/>
                    <a:pt x="63" y="393"/>
                    <a:pt x="64" y="392"/>
                  </a:cubicBezTo>
                  <a:cubicBezTo>
                    <a:pt x="65" y="391"/>
                    <a:pt x="66" y="390"/>
                    <a:pt x="67" y="389"/>
                  </a:cubicBezTo>
                  <a:cubicBezTo>
                    <a:pt x="68" y="388"/>
                    <a:pt x="69" y="387"/>
                    <a:pt x="70" y="386"/>
                  </a:cubicBezTo>
                  <a:cubicBezTo>
                    <a:pt x="74" y="382"/>
                    <a:pt x="79" y="377"/>
                    <a:pt x="83" y="371"/>
                  </a:cubicBezTo>
                  <a:cubicBezTo>
                    <a:pt x="83" y="371"/>
                    <a:pt x="84" y="370"/>
                    <a:pt x="84" y="370"/>
                  </a:cubicBezTo>
                  <a:cubicBezTo>
                    <a:pt x="85" y="369"/>
                    <a:pt x="85" y="369"/>
                    <a:pt x="85" y="368"/>
                  </a:cubicBezTo>
                  <a:cubicBezTo>
                    <a:pt x="85" y="368"/>
                    <a:pt x="85" y="368"/>
                    <a:pt x="85" y="368"/>
                  </a:cubicBezTo>
                  <a:cubicBezTo>
                    <a:pt x="87" y="367"/>
                    <a:pt x="88" y="365"/>
                    <a:pt x="89" y="363"/>
                  </a:cubicBezTo>
                  <a:cubicBezTo>
                    <a:pt x="91" y="361"/>
                    <a:pt x="93" y="358"/>
                    <a:pt x="94" y="354"/>
                  </a:cubicBezTo>
                  <a:cubicBezTo>
                    <a:pt x="97" y="347"/>
                    <a:pt x="99" y="339"/>
                    <a:pt x="101" y="332"/>
                  </a:cubicBezTo>
                  <a:cubicBezTo>
                    <a:pt x="101" y="331"/>
                    <a:pt x="101" y="330"/>
                    <a:pt x="102" y="328"/>
                  </a:cubicBezTo>
                  <a:cubicBezTo>
                    <a:pt x="103" y="324"/>
                    <a:pt x="104" y="320"/>
                    <a:pt x="105" y="315"/>
                  </a:cubicBezTo>
                  <a:cubicBezTo>
                    <a:pt x="106" y="311"/>
                    <a:pt x="107" y="307"/>
                    <a:pt x="108" y="302"/>
                  </a:cubicBezTo>
                  <a:cubicBezTo>
                    <a:pt x="110" y="293"/>
                    <a:pt x="111" y="285"/>
                    <a:pt x="113" y="276"/>
                  </a:cubicBezTo>
                  <a:cubicBezTo>
                    <a:pt x="113" y="274"/>
                    <a:pt x="114" y="271"/>
                    <a:pt x="114" y="269"/>
                  </a:cubicBezTo>
                  <a:cubicBezTo>
                    <a:pt x="114" y="269"/>
                    <a:pt x="114" y="269"/>
                    <a:pt x="114" y="269"/>
                  </a:cubicBezTo>
                  <a:cubicBezTo>
                    <a:pt x="115" y="270"/>
                    <a:pt x="115" y="271"/>
                    <a:pt x="116" y="272"/>
                  </a:cubicBezTo>
                  <a:cubicBezTo>
                    <a:pt x="116" y="273"/>
                    <a:pt x="117" y="274"/>
                    <a:pt x="118" y="275"/>
                  </a:cubicBezTo>
                  <a:cubicBezTo>
                    <a:pt x="118" y="275"/>
                    <a:pt x="119" y="276"/>
                    <a:pt x="119" y="276"/>
                  </a:cubicBezTo>
                  <a:cubicBezTo>
                    <a:pt x="120" y="277"/>
                    <a:pt x="122" y="277"/>
                    <a:pt x="123" y="277"/>
                  </a:cubicBezTo>
                  <a:cubicBezTo>
                    <a:pt x="125" y="277"/>
                    <a:pt x="127" y="277"/>
                    <a:pt x="128" y="275"/>
                  </a:cubicBezTo>
                  <a:cubicBezTo>
                    <a:pt x="128" y="275"/>
                    <a:pt x="128" y="275"/>
                    <a:pt x="128" y="275"/>
                  </a:cubicBezTo>
                  <a:cubicBezTo>
                    <a:pt x="130" y="273"/>
                    <a:pt x="131" y="270"/>
                    <a:pt x="132" y="268"/>
                  </a:cubicBezTo>
                  <a:cubicBezTo>
                    <a:pt x="133" y="266"/>
                    <a:pt x="134" y="265"/>
                    <a:pt x="134" y="264"/>
                  </a:cubicBezTo>
                  <a:cubicBezTo>
                    <a:pt x="135" y="262"/>
                    <a:pt x="136" y="261"/>
                    <a:pt x="136" y="260"/>
                  </a:cubicBezTo>
                  <a:cubicBezTo>
                    <a:pt x="139" y="254"/>
                    <a:pt x="142" y="249"/>
                    <a:pt x="144" y="243"/>
                  </a:cubicBezTo>
                  <a:cubicBezTo>
                    <a:pt x="146" y="238"/>
                    <a:pt x="147" y="232"/>
                    <a:pt x="147" y="226"/>
                  </a:cubicBezTo>
                  <a:cubicBezTo>
                    <a:pt x="148" y="220"/>
                    <a:pt x="148" y="214"/>
                    <a:pt x="148" y="208"/>
                  </a:cubicBezTo>
                  <a:cubicBezTo>
                    <a:pt x="148" y="202"/>
                    <a:pt x="148" y="196"/>
                    <a:pt x="148" y="190"/>
                  </a:cubicBezTo>
                  <a:cubicBezTo>
                    <a:pt x="148" y="189"/>
                    <a:pt x="147" y="188"/>
                    <a:pt x="147" y="187"/>
                  </a:cubicBezTo>
                  <a:cubicBezTo>
                    <a:pt x="147" y="186"/>
                    <a:pt x="147" y="185"/>
                    <a:pt x="147" y="184"/>
                  </a:cubicBezTo>
                  <a:cubicBezTo>
                    <a:pt x="147" y="184"/>
                    <a:pt x="147" y="184"/>
                    <a:pt x="147" y="183"/>
                  </a:cubicBezTo>
                  <a:cubicBezTo>
                    <a:pt x="147" y="183"/>
                    <a:pt x="147" y="182"/>
                    <a:pt x="146" y="181"/>
                  </a:cubicBezTo>
                  <a:cubicBezTo>
                    <a:pt x="146" y="180"/>
                    <a:pt x="146" y="178"/>
                    <a:pt x="145" y="177"/>
                  </a:cubicBezTo>
                  <a:cubicBezTo>
                    <a:pt x="145" y="176"/>
                    <a:pt x="145" y="175"/>
                    <a:pt x="144" y="175"/>
                  </a:cubicBezTo>
                  <a:cubicBezTo>
                    <a:pt x="144" y="174"/>
                    <a:pt x="144" y="174"/>
                    <a:pt x="143" y="173"/>
                  </a:cubicBezTo>
                  <a:cubicBezTo>
                    <a:pt x="143" y="173"/>
                    <a:pt x="143" y="173"/>
                    <a:pt x="143" y="173"/>
                  </a:cubicBezTo>
                  <a:cubicBezTo>
                    <a:pt x="142" y="172"/>
                    <a:pt x="141" y="172"/>
                    <a:pt x="141" y="172"/>
                  </a:cubicBezTo>
                  <a:cubicBezTo>
                    <a:pt x="140" y="172"/>
                    <a:pt x="139" y="172"/>
                    <a:pt x="138" y="172"/>
                  </a:cubicBezTo>
                  <a:cubicBezTo>
                    <a:pt x="138" y="172"/>
                    <a:pt x="138" y="172"/>
                    <a:pt x="138" y="172"/>
                  </a:cubicBezTo>
                  <a:cubicBezTo>
                    <a:pt x="138" y="172"/>
                    <a:pt x="138" y="173"/>
                    <a:pt x="137" y="173"/>
                  </a:cubicBezTo>
                  <a:cubicBezTo>
                    <a:pt x="137" y="173"/>
                    <a:pt x="137" y="173"/>
                    <a:pt x="137" y="173"/>
                  </a:cubicBezTo>
                  <a:cubicBezTo>
                    <a:pt x="137" y="173"/>
                    <a:pt x="136" y="174"/>
                    <a:pt x="136" y="174"/>
                  </a:cubicBezTo>
                  <a:cubicBezTo>
                    <a:pt x="136" y="174"/>
                    <a:pt x="136" y="174"/>
                    <a:pt x="135" y="174"/>
                  </a:cubicBezTo>
                  <a:cubicBezTo>
                    <a:pt x="136" y="166"/>
                    <a:pt x="136" y="158"/>
                    <a:pt x="136" y="153"/>
                  </a:cubicBezTo>
                  <a:cubicBezTo>
                    <a:pt x="137" y="148"/>
                    <a:pt x="137" y="144"/>
                    <a:pt x="137" y="140"/>
                  </a:cubicBezTo>
                  <a:cubicBezTo>
                    <a:pt x="136" y="102"/>
                    <a:pt x="128" y="71"/>
                    <a:pt x="111" y="48"/>
                  </a:cubicBezTo>
                  <a:cubicBezTo>
                    <a:pt x="107" y="42"/>
                    <a:pt x="103" y="37"/>
                    <a:pt x="98" y="32"/>
                  </a:cubicBezTo>
                  <a:cubicBezTo>
                    <a:pt x="75" y="10"/>
                    <a:pt x="42" y="0"/>
                    <a:pt x="0" y="1"/>
                  </a:cubicBezTo>
                  <a:cubicBezTo>
                    <a:pt x="0" y="420"/>
                    <a:pt x="0" y="420"/>
                    <a:pt x="0" y="420"/>
                  </a:cubicBezTo>
                  <a:cubicBezTo>
                    <a:pt x="3" y="420"/>
                    <a:pt x="7" y="420"/>
                    <a:pt x="10" y="420"/>
                  </a:cubicBezTo>
                  <a:close/>
                </a:path>
              </a:pathLst>
            </a:custGeom>
            <a:solidFill>
              <a:srgbClr val="EAC6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116"/>
            <p:cNvSpPr>
              <a:spLocks/>
            </p:cNvSpPr>
            <p:nvPr/>
          </p:nvSpPr>
          <p:spPr bwMode="auto">
            <a:xfrm>
              <a:off x="4947" y="2631"/>
              <a:ext cx="131" cy="260"/>
            </a:xfrm>
            <a:custGeom>
              <a:avLst/>
              <a:gdLst>
                <a:gd name="T0" fmla="*/ 88 w 88"/>
                <a:gd name="T1" fmla="*/ 107 h 176"/>
                <a:gd name="T2" fmla="*/ 45 w 88"/>
                <a:gd name="T3" fmla="*/ 0 h 176"/>
                <a:gd name="T4" fmla="*/ 25 w 88"/>
                <a:gd name="T5" fmla="*/ 25 h 176"/>
                <a:gd name="T6" fmla="*/ 1 w 88"/>
                <a:gd name="T7" fmla="*/ 100 h 176"/>
                <a:gd name="T8" fmla="*/ 6 w 88"/>
                <a:gd name="T9" fmla="*/ 176 h 176"/>
                <a:gd name="T10" fmla="*/ 88 w 88"/>
                <a:gd name="T11" fmla="*/ 107 h 176"/>
              </a:gdLst>
              <a:ahLst/>
              <a:cxnLst>
                <a:cxn ang="0">
                  <a:pos x="T0" y="T1"/>
                </a:cxn>
                <a:cxn ang="0">
                  <a:pos x="T2" y="T3"/>
                </a:cxn>
                <a:cxn ang="0">
                  <a:pos x="T4" y="T5"/>
                </a:cxn>
                <a:cxn ang="0">
                  <a:pos x="T6" y="T7"/>
                </a:cxn>
                <a:cxn ang="0">
                  <a:pos x="T8" y="T9"/>
                </a:cxn>
                <a:cxn ang="0">
                  <a:pos x="T10" y="T11"/>
                </a:cxn>
              </a:cxnLst>
              <a:rect l="0" t="0" r="r" b="b"/>
              <a:pathLst>
                <a:path w="88" h="176">
                  <a:moveTo>
                    <a:pt x="88" y="107"/>
                  </a:moveTo>
                  <a:cubicBezTo>
                    <a:pt x="82" y="62"/>
                    <a:pt x="69" y="21"/>
                    <a:pt x="45" y="0"/>
                  </a:cubicBezTo>
                  <a:cubicBezTo>
                    <a:pt x="45" y="0"/>
                    <a:pt x="34" y="12"/>
                    <a:pt x="25" y="25"/>
                  </a:cubicBezTo>
                  <a:cubicBezTo>
                    <a:pt x="18" y="35"/>
                    <a:pt x="0" y="66"/>
                    <a:pt x="1" y="100"/>
                  </a:cubicBezTo>
                  <a:cubicBezTo>
                    <a:pt x="1" y="113"/>
                    <a:pt x="3" y="146"/>
                    <a:pt x="6" y="176"/>
                  </a:cubicBezTo>
                  <a:cubicBezTo>
                    <a:pt x="36" y="157"/>
                    <a:pt x="64" y="134"/>
                    <a:pt x="88" y="107"/>
                  </a:cubicBezTo>
                  <a:close/>
                </a:path>
              </a:pathLst>
            </a:custGeom>
            <a:solidFill>
              <a:srgbClr val="2B5B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117"/>
            <p:cNvSpPr>
              <a:spLocks/>
            </p:cNvSpPr>
            <p:nvPr/>
          </p:nvSpPr>
          <p:spPr bwMode="auto">
            <a:xfrm>
              <a:off x="4594" y="2715"/>
              <a:ext cx="362" cy="285"/>
            </a:xfrm>
            <a:custGeom>
              <a:avLst/>
              <a:gdLst>
                <a:gd name="T0" fmla="*/ 137 w 244"/>
                <a:gd name="T1" fmla="*/ 0 h 192"/>
                <a:gd name="T2" fmla="*/ 0 w 244"/>
                <a:gd name="T3" fmla="*/ 192 h 192"/>
                <a:gd name="T4" fmla="*/ 244 w 244"/>
                <a:gd name="T5" fmla="*/ 119 h 192"/>
                <a:gd name="T6" fmla="*/ 242 w 244"/>
                <a:gd name="T7" fmla="*/ 104 h 192"/>
                <a:gd name="T8" fmla="*/ 137 w 244"/>
                <a:gd name="T9" fmla="*/ 0 h 192"/>
              </a:gdLst>
              <a:ahLst/>
              <a:cxnLst>
                <a:cxn ang="0">
                  <a:pos x="T0" y="T1"/>
                </a:cxn>
                <a:cxn ang="0">
                  <a:pos x="T2" y="T3"/>
                </a:cxn>
                <a:cxn ang="0">
                  <a:pos x="T4" y="T5"/>
                </a:cxn>
                <a:cxn ang="0">
                  <a:pos x="T6" y="T7"/>
                </a:cxn>
                <a:cxn ang="0">
                  <a:pos x="T8" y="T9"/>
                </a:cxn>
              </a:cxnLst>
              <a:rect l="0" t="0" r="r" b="b"/>
              <a:pathLst>
                <a:path w="244" h="192">
                  <a:moveTo>
                    <a:pt x="137" y="0"/>
                  </a:moveTo>
                  <a:cubicBezTo>
                    <a:pt x="0" y="192"/>
                    <a:pt x="0" y="192"/>
                    <a:pt x="0" y="192"/>
                  </a:cubicBezTo>
                  <a:cubicBezTo>
                    <a:pt x="90" y="192"/>
                    <a:pt x="173" y="165"/>
                    <a:pt x="244" y="119"/>
                  </a:cubicBezTo>
                  <a:cubicBezTo>
                    <a:pt x="243" y="114"/>
                    <a:pt x="243" y="109"/>
                    <a:pt x="242" y="104"/>
                  </a:cubicBezTo>
                  <a:lnTo>
                    <a:pt x="137" y="0"/>
                  </a:lnTo>
                  <a:close/>
                </a:path>
              </a:pathLst>
            </a:custGeom>
            <a:solidFill>
              <a:srgbClr val="4071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118"/>
            <p:cNvSpPr>
              <a:spLocks/>
            </p:cNvSpPr>
            <p:nvPr/>
          </p:nvSpPr>
          <p:spPr bwMode="auto">
            <a:xfrm>
              <a:off x="4594" y="30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4DC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119"/>
            <p:cNvSpPr>
              <a:spLocks/>
            </p:cNvSpPr>
            <p:nvPr/>
          </p:nvSpPr>
          <p:spPr bwMode="auto">
            <a:xfrm>
              <a:off x="4772" y="2567"/>
              <a:ext cx="242" cy="302"/>
            </a:xfrm>
            <a:custGeom>
              <a:avLst/>
              <a:gdLst>
                <a:gd name="T0" fmla="*/ 17 w 163"/>
                <a:gd name="T1" fmla="*/ 100 h 204"/>
                <a:gd name="T2" fmla="*/ 122 w 163"/>
                <a:gd name="T3" fmla="*/ 204 h 204"/>
                <a:gd name="T4" fmla="*/ 121 w 163"/>
                <a:gd name="T5" fmla="*/ 190 h 204"/>
                <a:gd name="T6" fmla="*/ 121 w 163"/>
                <a:gd name="T7" fmla="*/ 188 h 204"/>
                <a:gd name="T8" fmla="*/ 121 w 163"/>
                <a:gd name="T9" fmla="*/ 178 h 204"/>
                <a:gd name="T10" fmla="*/ 120 w 163"/>
                <a:gd name="T11" fmla="*/ 170 h 204"/>
                <a:gd name="T12" fmla="*/ 120 w 163"/>
                <a:gd name="T13" fmla="*/ 168 h 204"/>
                <a:gd name="T14" fmla="*/ 120 w 163"/>
                <a:gd name="T15" fmla="*/ 164 h 204"/>
                <a:gd name="T16" fmla="*/ 119 w 163"/>
                <a:gd name="T17" fmla="*/ 143 h 204"/>
                <a:gd name="T18" fmla="*/ 143 w 163"/>
                <a:gd name="T19" fmla="*/ 68 h 204"/>
                <a:gd name="T20" fmla="*/ 163 w 163"/>
                <a:gd name="T21" fmla="*/ 43 h 204"/>
                <a:gd name="T22" fmla="*/ 58 w 163"/>
                <a:gd name="T23" fmla="*/ 0 h 204"/>
                <a:gd name="T24" fmla="*/ 0 w 163"/>
                <a:gd name="T25" fmla="*/ 50 h 204"/>
                <a:gd name="T26" fmla="*/ 24 w 163"/>
                <a:gd name="T27" fmla="*/ 90 h 204"/>
                <a:gd name="T28" fmla="*/ 17 w 163"/>
                <a:gd name="T29" fmla="*/ 10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3" h="204">
                  <a:moveTo>
                    <a:pt x="17" y="100"/>
                  </a:moveTo>
                  <a:cubicBezTo>
                    <a:pt x="122" y="204"/>
                    <a:pt x="122" y="204"/>
                    <a:pt x="122" y="204"/>
                  </a:cubicBezTo>
                  <a:cubicBezTo>
                    <a:pt x="122" y="199"/>
                    <a:pt x="122" y="195"/>
                    <a:pt x="121" y="190"/>
                  </a:cubicBezTo>
                  <a:cubicBezTo>
                    <a:pt x="121" y="189"/>
                    <a:pt x="121" y="189"/>
                    <a:pt x="121" y="188"/>
                  </a:cubicBezTo>
                  <a:cubicBezTo>
                    <a:pt x="121" y="185"/>
                    <a:pt x="121" y="181"/>
                    <a:pt x="121" y="178"/>
                  </a:cubicBezTo>
                  <a:cubicBezTo>
                    <a:pt x="120" y="176"/>
                    <a:pt x="120" y="173"/>
                    <a:pt x="120" y="170"/>
                  </a:cubicBezTo>
                  <a:cubicBezTo>
                    <a:pt x="120" y="169"/>
                    <a:pt x="120" y="169"/>
                    <a:pt x="120" y="168"/>
                  </a:cubicBezTo>
                  <a:cubicBezTo>
                    <a:pt x="120" y="167"/>
                    <a:pt x="120" y="165"/>
                    <a:pt x="120" y="164"/>
                  </a:cubicBezTo>
                  <a:cubicBezTo>
                    <a:pt x="119" y="155"/>
                    <a:pt x="119" y="148"/>
                    <a:pt x="119" y="143"/>
                  </a:cubicBezTo>
                  <a:cubicBezTo>
                    <a:pt x="118" y="109"/>
                    <a:pt x="136" y="78"/>
                    <a:pt x="143" y="68"/>
                  </a:cubicBezTo>
                  <a:cubicBezTo>
                    <a:pt x="152" y="55"/>
                    <a:pt x="163" y="43"/>
                    <a:pt x="163" y="43"/>
                  </a:cubicBezTo>
                  <a:cubicBezTo>
                    <a:pt x="58" y="0"/>
                    <a:pt x="58" y="0"/>
                    <a:pt x="58" y="0"/>
                  </a:cubicBezTo>
                  <a:cubicBezTo>
                    <a:pt x="0" y="50"/>
                    <a:pt x="0" y="50"/>
                    <a:pt x="0" y="50"/>
                  </a:cubicBezTo>
                  <a:cubicBezTo>
                    <a:pt x="24" y="90"/>
                    <a:pt x="24" y="90"/>
                    <a:pt x="24" y="90"/>
                  </a:cubicBezTo>
                  <a:lnTo>
                    <a:pt x="17" y="100"/>
                  </a:lnTo>
                  <a:close/>
                </a:path>
              </a:pathLst>
            </a:custGeom>
            <a:solidFill>
              <a:srgbClr val="3B6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120"/>
            <p:cNvSpPr>
              <a:spLocks/>
            </p:cNvSpPr>
            <p:nvPr/>
          </p:nvSpPr>
          <p:spPr bwMode="auto">
            <a:xfrm>
              <a:off x="4947" y="2631"/>
              <a:ext cx="131" cy="253"/>
            </a:xfrm>
            <a:custGeom>
              <a:avLst/>
              <a:gdLst>
                <a:gd name="T0" fmla="*/ 88 w 88"/>
                <a:gd name="T1" fmla="*/ 107 h 171"/>
                <a:gd name="T2" fmla="*/ 45 w 88"/>
                <a:gd name="T3" fmla="*/ 0 h 171"/>
                <a:gd name="T4" fmla="*/ 25 w 88"/>
                <a:gd name="T5" fmla="*/ 25 h 171"/>
                <a:gd name="T6" fmla="*/ 1 w 88"/>
                <a:gd name="T7" fmla="*/ 100 h 171"/>
                <a:gd name="T8" fmla="*/ 4 w 88"/>
                <a:gd name="T9" fmla="*/ 161 h 171"/>
                <a:gd name="T10" fmla="*/ 14 w 88"/>
                <a:gd name="T11" fmla="*/ 171 h 171"/>
                <a:gd name="T12" fmla="*/ 88 w 88"/>
                <a:gd name="T13" fmla="*/ 107 h 171"/>
              </a:gdLst>
              <a:ahLst/>
              <a:cxnLst>
                <a:cxn ang="0">
                  <a:pos x="T0" y="T1"/>
                </a:cxn>
                <a:cxn ang="0">
                  <a:pos x="T2" y="T3"/>
                </a:cxn>
                <a:cxn ang="0">
                  <a:pos x="T4" y="T5"/>
                </a:cxn>
                <a:cxn ang="0">
                  <a:pos x="T6" y="T7"/>
                </a:cxn>
                <a:cxn ang="0">
                  <a:pos x="T8" y="T9"/>
                </a:cxn>
                <a:cxn ang="0">
                  <a:pos x="T10" y="T11"/>
                </a:cxn>
                <a:cxn ang="0">
                  <a:pos x="T12" y="T13"/>
                </a:cxn>
              </a:cxnLst>
              <a:rect l="0" t="0" r="r" b="b"/>
              <a:pathLst>
                <a:path w="88" h="171">
                  <a:moveTo>
                    <a:pt x="88" y="107"/>
                  </a:moveTo>
                  <a:cubicBezTo>
                    <a:pt x="82" y="62"/>
                    <a:pt x="69" y="21"/>
                    <a:pt x="45" y="0"/>
                  </a:cubicBezTo>
                  <a:cubicBezTo>
                    <a:pt x="45" y="0"/>
                    <a:pt x="34" y="12"/>
                    <a:pt x="25" y="25"/>
                  </a:cubicBezTo>
                  <a:cubicBezTo>
                    <a:pt x="18" y="35"/>
                    <a:pt x="0" y="66"/>
                    <a:pt x="1" y="100"/>
                  </a:cubicBezTo>
                  <a:cubicBezTo>
                    <a:pt x="1" y="111"/>
                    <a:pt x="2" y="135"/>
                    <a:pt x="4" y="161"/>
                  </a:cubicBezTo>
                  <a:cubicBezTo>
                    <a:pt x="14" y="171"/>
                    <a:pt x="14" y="171"/>
                    <a:pt x="14" y="171"/>
                  </a:cubicBezTo>
                  <a:cubicBezTo>
                    <a:pt x="41" y="152"/>
                    <a:pt x="66" y="131"/>
                    <a:pt x="88" y="107"/>
                  </a:cubicBezTo>
                  <a:close/>
                </a:path>
              </a:pathLst>
            </a:custGeom>
            <a:solidFill>
              <a:srgbClr val="2653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Rectangle 121"/>
            <p:cNvSpPr>
              <a:spLocks noChangeArrowheads="1"/>
            </p:cNvSpPr>
            <p:nvPr/>
          </p:nvSpPr>
          <p:spPr bwMode="auto">
            <a:xfrm>
              <a:off x="4594" y="3000"/>
              <a:ext cx="1" cy="1"/>
            </a:xfrm>
            <a:prstGeom prst="rect">
              <a:avLst/>
            </a:prstGeom>
            <a:solidFill>
              <a:srgbClr val="D40C1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122"/>
            <p:cNvSpPr>
              <a:spLocks/>
            </p:cNvSpPr>
            <p:nvPr/>
          </p:nvSpPr>
          <p:spPr bwMode="auto">
            <a:xfrm>
              <a:off x="4594" y="2544"/>
              <a:ext cx="61" cy="456"/>
            </a:xfrm>
            <a:custGeom>
              <a:avLst/>
              <a:gdLst>
                <a:gd name="T0" fmla="*/ 31 w 61"/>
                <a:gd name="T1" fmla="*/ 93 h 456"/>
                <a:gd name="T2" fmla="*/ 53 w 61"/>
                <a:gd name="T3" fmla="*/ 51 h 456"/>
                <a:gd name="T4" fmla="*/ 0 w 61"/>
                <a:gd name="T5" fmla="*/ 0 h 456"/>
                <a:gd name="T6" fmla="*/ 0 w 61"/>
                <a:gd name="T7" fmla="*/ 456 h 456"/>
                <a:gd name="T8" fmla="*/ 0 w 61"/>
                <a:gd name="T9" fmla="*/ 456 h 456"/>
                <a:gd name="T10" fmla="*/ 61 w 61"/>
                <a:gd name="T11" fmla="*/ 266 h 456"/>
                <a:gd name="T12" fmla="*/ 31 w 61"/>
                <a:gd name="T13" fmla="*/ 93 h 456"/>
              </a:gdLst>
              <a:ahLst/>
              <a:cxnLst>
                <a:cxn ang="0">
                  <a:pos x="T0" y="T1"/>
                </a:cxn>
                <a:cxn ang="0">
                  <a:pos x="T2" y="T3"/>
                </a:cxn>
                <a:cxn ang="0">
                  <a:pos x="T4" y="T5"/>
                </a:cxn>
                <a:cxn ang="0">
                  <a:pos x="T6" y="T7"/>
                </a:cxn>
                <a:cxn ang="0">
                  <a:pos x="T8" y="T9"/>
                </a:cxn>
                <a:cxn ang="0">
                  <a:pos x="T10" y="T11"/>
                </a:cxn>
                <a:cxn ang="0">
                  <a:pos x="T12" y="T13"/>
                </a:cxn>
              </a:cxnLst>
              <a:rect l="0" t="0" r="r" b="b"/>
              <a:pathLst>
                <a:path w="61" h="456">
                  <a:moveTo>
                    <a:pt x="31" y="93"/>
                  </a:moveTo>
                  <a:lnTo>
                    <a:pt x="53" y="51"/>
                  </a:lnTo>
                  <a:lnTo>
                    <a:pt x="0" y="0"/>
                  </a:lnTo>
                  <a:lnTo>
                    <a:pt x="0" y="456"/>
                  </a:lnTo>
                  <a:lnTo>
                    <a:pt x="0" y="456"/>
                  </a:lnTo>
                  <a:lnTo>
                    <a:pt x="61" y="266"/>
                  </a:lnTo>
                  <a:lnTo>
                    <a:pt x="31" y="93"/>
                  </a:lnTo>
                  <a:close/>
                </a:path>
              </a:pathLst>
            </a:custGeom>
            <a:solidFill>
              <a:srgbClr val="FF6E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Rectangle 123"/>
            <p:cNvSpPr>
              <a:spLocks noChangeArrowheads="1"/>
            </p:cNvSpPr>
            <p:nvPr/>
          </p:nvSpPr>
          <p:spPr bwMode="auto">
            <a:xfrm>
              <a:off x="4594" y="3000"/>
              <a:ext cx="1" cy="1"/>
            </a:xfrm>
            <a:prstGeom prst="rect">
              <a:avLst/>
            </a:prstGeom>
            <a:solidFill>
              <a:srgbClr val="2B5B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124"/>
            <p:cNvSpPr>
              <a:spLocks/>
            </p:cNvSpPr>
            <p:nvPr/>
          </p:nvSpPr>
          <p:spPr bwMode="auto">
            <a:xfrm>
              <a:off x="4594" y="2631"/>
              <a:ext cx="203" cy="369"/>
            </a:xfrm>
            <a:custGeom>
              <a:avLst/>
              <a:gdLst>
                <a:gd name="T0" fmla="*/ 119 w 203"/>
                <a:gd name="T1" fmla="*/ 0 h 369"/>
                <a:gd name="T2" fmla="*/ 61 w 203"/>
                <a:gd name="T3" fmla="*/ 179 h 369"/>
                <a:gd name="T4" fmla="*/ 0 w 203"/>
                <a:gd name="T5" fmla="*/ 369 h 369"/>
                <a:gd name="T6" fmla="*/ 0 w 203"/>
                <a:gd name="T7" fmla="*/ 369 h 369"/>
                <a:gd name="T8" fmla="*/ 203 w 203"/>
                <a:gd name="T9" fmla="*/ 84 h 369"/>
                <a:gd name="T10" fmla="*/ 119 w 203"/>
                <a:gd name="T11" fmla="*/ 0 h 369"/>
              </a:gdLst>
              <a:ahLst/>
              <a:cxnLst>
                <a:cxn ang="0">
                  <a:pos x="T0" y="T1"/>
                </a:cxn>
                <a:cxn ang="0">
                  <a:pos x="T2" y="T3"/>
                </a:cxn>
                <a:cxn ang="0">
                  <a:pos x="T4" y="T5"/>
                </a:cxn>
                <a:cxn ang="0">
                  <a:pos x="T6" y="T7"/>
                </a:cxn>
                <a:cxn ang="0">
                  <a:pos x="T8" y="T9"/>
                </a:cxn>
                <a:cxn ang="0">
                  <a:pos x="T10" y="T11"/>
                </a:cxn>
              </a:cxnLst>
              <a:rect l="0" t="0" r="r" b="b"/>
              <a:pathLst>
                <a:path w="203" h="369">
                  <a:moveTo>
                    <a:pt x="119" y="0"/>
                  </a:moveTo>
                  <a:lnTo>
                    <a:pt x="61" y="179"/>
                  </a:lnTo>
                  <a:lnTo>
                    <a:pt x="0" y="369"/>
                  </a:lnTo>
                  <a:lnTo>
                    <a:pt x="0" y="369"/>
                  </a:lnTo>
                  <a:lnTo>
                    <a:pt x="203" y="84"/>
                  </a:lnTo>
                  <a:lnTo>
                    <a:pt x="119" y="0"/>
                  </a:lnTo>
                  <a:close/>
                </a:path>
              </a:pathLst>
            </a:custGeom>
            <a:solidFill>
              <a:srgbClr val="2B5B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125"/>
            <p:cNvSpPr>
              <a:spLocks/>
            </p:cNvSpPr>
            <p:nvPr/>
          </p:nvSpPr>
          <p:spPr bwMode="auto">
            <a:xfrm>
              <a:off x="4713" y="2520"/>
              <a:ext cx="148" cy="195"/>
            </a:xfrm>
            <a:custGeom>
              <a:avLst/>
              <a:gdLst>
                <a:gd name="T0" fmla="*/ 57 w 100"/>
                <a:gd name="T1" fmla="*/ 132 h 132"/>
                <a:gd name="T2" fmla="*/ 64 w 100"/>
                <a:gd name="T3" fmla="*/ 122 h 132"/>
                <a:gd name="T4" fmla="*/ 40 w 100"/>
                <a:gd name="T5" fmla="*/ 82 h 132"/>
                <a:gd name="T6" fmla="*/ 98 w 100"/>
                <a:gd name="T7" fmla="*/ 32 h 132"/>
                <a:gd name="T8" fmla="*/ 100 w 100"/>
                <a:gd name="T9" fmla="*/ 31 h 132"/>
                <a:gd name="T10" fmla="*/ 51 w 100"/>
                <a:gd name="T11" fmla="*/ 6 h 132"/>
                <a:gd name="T12" fmla="*/ 24 w 100"/>
                <a:gd name="T13" fmla="*/ 0 h 132"/>
                <a:gd name="T14" fmla="*/ 22 w 100"/>
                <a:gd name="T15" fmla="*/ 5 h 132"/>
                <a:gd name="T16" fmla="*/ 0 w 100"/>
                <a:gd name="T17" fmla="*/ 75 h 132"/>
                <a:gd name="T18" fmla="*/ 57 w 100"/>
                <a:gd name="T19"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132">
                  <a:moveTo>
                    <a:pt x="57" y="132"/>
                  </a:moveTo>
                  <a:cubicBezTo>
                    <a:pt x="64" y="122"/>
                    <a:pt x="64" y="122"/>
                    <a:pt x="64" y="122"/>
                  </a:cubicBezTo>
                  <a:cubicBezTo>
                    <a:pt x="40" y="82"/>
                    <a:pt x="40" y="82"/>
                    <a:pt x="40" y="82"/>
                  </a:cubicBezTo>
                  <a:cubicBezTo>
                    <a:pt x="98" y="32"/>
                    <a:pt x="98" y="32"/>
                    <a:pt x="98" y="32"/>
                  </a:cubicBezTo>
                  <a:cubicBezTo>
                    <a:pt x="100" y="31"/>
                    <a:pt x="100" y="31"/>
                    <a:pt x="100" y="31"/>
                  </a:cubicBezTo>
                  <a:cubicBezTo>
                    <a:pt x="100" y="31"/>
                    <a:pt x="68" y="11"/>
                    <a:pt x="51" y="6"/>
                  </a:cubicBezTo>
                  <a:cubicBezTo>
                    <a:pt x="33" y="1"/>
                    <a:pt x="24" y="0"/>
                    <a:pt x="24" y="0"/>
                  </a:cubicBezTo>
                  <a:cubicBezTo>
                    <a:pt x="22" y="5"/>
                    <a:pt x="22" y="5"/>
                    <a:pt x="22" y="5"/>
                  </a:cubicBezTo>
                  <a:cubicBezTo>
                    <a:pt x="0" y="75"/>
                    <a:pt x="0" y="75"/>
                    <a:pt x="0" y="75"/>
                  </a:cubicBezTo>
                  <a:cubicBezTo>
                    <a:pt x="57" y="132"/>
                    <a:pt x="57" y="132"/>
                    <a:pt x="57" y="132"/>
                  </a:cubicBezTo>
                  <a:close/>
                </a:path>
              </a:pathLst>
            </a:custGeom>
            <a:solidFill>
              <a:srgbClr val="2653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Line 126"/>
            <p:cNvSpPr>
              <a:spLocks noChangeShapeType="1"/>
            </p:cNvSpPr>
            <p:nvPr/>
          </p:nvSpPr>
          <p:spPr bwMode="auto">
            <a:xfrm>
              <a:off x="4854" y="2566"/>
              <a:ext cx="0" cy="0"/>
            </a:xfrm>
            <a:prstGeom prst="line">
              <a:avLst/>
            </a:prstGeom>
            <a:noFill/>
            <a:ln w="952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127"/>
            <p:cNvSpPr>
              <a:spLocks/>
            </p:cNvSpPr>
            <p:nvPr/>
          </p:nvSpPr>
          <p:spPr bwMode="auto">
            <a:xfrm>
              <a:off x="4613" y="2478"/>
              <a:ext cx="135" cy="135"/>
            </a:xfrm>
            <a:custGeom>
              <a:avLst/>
              <a:gdLst>
                <a:gd name="T0" fmla="*/ 119 w 135"/>
                <a:gd name="T1" fmla="*/ 91 h 135"/>
                <a:gd name="T2" fmla="*/ 135 w 135"/>
                <a:gd name="T3" fmla="*/ 42 h 135"/>
                <a:gd name="T4" fmla="*/ 119 w 135"/>
                <a:gd name="T5" fmla="*/ 0 h 135"/>
                <a:gd name="T6" fmla="*/ 0 w 135"/>
                <a:gd name="T7" fmla="*/ 57 h 135"/>
                <a:gd name="T8" fmla="*/ 81 w 135"/>
                <a:gd name="T9" fmla="*/ 135 h 135"/>
                <a:gd name="T10" fmla="*/ 119 w 135"/>
                <a:gd name="T11" fmla="*/ 91 h 135"/>
              </a:gdLst>
              <a:ahLst/>
              <a:cxnLst>
                <a:cxn ang="0">
                  <a:pos x="T0" y="T1"/>
                </a:cxn>
                <a:cxn ang="0">
                  <a:pos x="T2" y="T3"/>
                </a:cxn>
                <a:cxn ang="0">
                  <a:pos x="T4" y="T5"/>
                </a:cxn>
                <a:cxn ang="0">
                  <a:pos x="T6" y="T7"/>
                </a:cxn>
                <a:cxn ang="0">
                  <a:pos x="T8" y="T9"/>
                </a:cxn>
                <a:cxn ang="0">
                  <a:pos x="T10" y="T11"/>
                </a:cxn>
              </a:cxnLst>
              <a:rect l="0" t="0" r="r" b="b"/>
              <a:pathLst>
                <a:path w="135" h="135">
                  <a:moveTo>
                    <a:pt x="119" y="91"/>
                  </a:moveTo>
                  <a:lnTo>
                    <a:pt x="135" y="42"/>
                  </a:lnTo>
                  <a:lnTo>
                    <a:pt x="119" y="0"/>
                  </a:lnTo>
                  <a:lnTo>
                    <a:pt x="0" y="57"/>
                  </a:lnTo>
                  <a:lnTo>
                    <a:pt x="81" y="135"/>
                  </a:lnTo>
                  <a:lnTo>
                    <a:pt x="119" y="91"/>
                  </a:lnTo>
                  <a:close/>
                </a:path>
              </a:pathLst>
            </a:custGeom>
            <a:solidFill>
              <a:srgbClr val="DF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128"/>
            <p:cNvSpPr>
              <a:spLocks/>
            </p:cNvSpPr>
            <p:nvPr/>
          </p:nvSpPr>
          <p:spPr bwMode="auto">
            <a:xfrm>
              <a:off x="4594" y="2535"/>
              <a:ext cx="100" cy="93"/>
            </a:xfrm>
            <a:custGeom>
              <a:avLst/>
              <a:gdLst>
                <a:gd name="T0" fmla="*/ 88 w 100"/>
                <a:gd name="T1" fmla="*/ 93 h 93"/>
                <a:gd name="T2" fmla="*/ 100 w 100"/>
                <a:gd name="T3" fmla="*/ 78 h 93"/>
                <a:gd name="T4" fmla="*/ 19 w 100"/>
                <a:gd name="T5" fmla="*/ 0 h 93"/>
                <a:gd name="T6" fmla="*/ 0 w 100"/>
                <a:gd name="T7" fmla="*/ 9 h 93"/>
                <a:gd name="T8" fmla="*/ 53 w 100"/>
                <a:gd name="T9" fmla="*/ 60 h 93"/>
                <a:gd name="T10" fmla="*/ 88 w 100"/>
                <a:gd name="T11" fmla="*/ 93 h 93"/>
              </a:gdLst>
              <a:ahLst/>
              <a:cxnLst>
                <a:cxn ang="0">
                  <a:pos x="T0" y="T1"/>
                </a:cxn>
                <a:cxn ang="0">
                  <a:pos x="T2" y="T3"/>
                </a:cxn>
                <a:cxn ang="0">
                  <a:pos x="T4" y="T5"/>
                </a:cxn>
                <a:cxn ang="0">
                  <a:pos x="T6" y="T7"/>
                </a:cxn>
                <a:cxn ang="0">
                  <a:pos x="T8" y="T9"/>
                </a:cxn>
                <a:cxn ang="0">
                  <a:pos x="T10" y="T11"/>
                </a:cxn>
              </a:cxnLst>
              <a:rect l="0" t="0" r="r" b="b"/>
              <a:pathLst>
                <a:path w="100" h="93">
                  <a:moveTo>
                    <a:pt x="88" y="93"/>
                  </a:moveTo>
                  <a:lnTo>
                    <a:pt x="100" y="78"/>
                  </a:lnTo>
                  <a:lnTo>
                    <a:pt x="19" y="0"/>
                  </a:lnTo>
                  <a:lnTo>
                    <a:pt x="0" y="9"/>
                  </a:lnTo>
                  <a:lnTo>
                    <a:pt x="53" y="60"/>
                  </a:lnTo>
                  <a:lnTo>
                    <a:pt x="88" y="93"/>
                  </a:lnTo>
                  <a:close/>
                </a:path>
              </a:pathLst>
            </a:custGeom>
            <a:solidFill>
              <a:srgbClr val="EE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129"/>
            <p:cNvSpPr>
              <a:spLocks/>
            </p:cNvSpPr>
            <p:nvPr/>
          </p:nvSpPr>
          <p:spPr bwMode="auto">
            <a:xfrm>
              <a:off x="4694" y="2520"/>
              <a:ext cx="54" cy="111"/>
            </a:xfrm>
            <a:custGeom>
              <a:avLst/>
              <a:gdLst>
                <a:gd name="T0" fmla="*/ 54 w 54"/>
                <a:gd name="T1" fmla="*/ 0 h 111"/>
                <a:gd name="T2" fmla="*/ 38 w 54"/>
                <a:gd name="T3" fmla="*/ 49 h 111"/>
                <a:gd name="T4" fmla="*/ 0 w 54"/>
                <a:gd name="T5" fmla="*/ 93 h 111"/>
                <a:gd name="T6" fmla="*/ 19 w 54"/>
                <a:gd name="T7" fmla="*/ 111 h 111"/>
                <a:gd name="T8" fmla="*/ 54 w 54"/>
                <a:gd name="T9" fmla="*/ 0 h 111"/>
              </a:gdLst>
              <a:ahLst/>
              <a:cxnLst>
                <a:cxn ang="0">
                  <a:pos x="T0" y="T1"/>
                </a:cxn>
                <a:cxn ang="0">
                  <a:pos x="T2" y="T3"/>
                </a:cxn>
                <a:cxn ang="0">
                  <a:pos x="T4" y="T5"/>
                </a:cxn>
                <a:cxn ang="0">
                  <a:pos x="T6" y="T7"/>
                </a:cxn>
                <a:cxn ang="0">
                  <a:pos x="T8" y="T9"/>
                </a:cxn>
              </a:cxnLst>
              <a:rect l="0" t="0" r="r" b="b"/>
              <a:pathLst>
                <a:path w="54" h="111">
                  <a:moveTo>
                    <a:pt x="54" y="0"/>
                  </a:moveTo>
                  <a:lnTo>
                    <a:pt x="38" y="49"/>
                  </a:lnTo>
                  <a:lnTo>
                    <a:pt x="0" y="93"/>
                  </a:lnTo>
                  <a:lnTo>
                    <a:pt x="19" y="111"/>
                  </a:lnTo>
                  <a:lnTo>
                    <a:pt x="54" y="0"/>
                  </a:lnTo>
                  <a:close/>
                </a:path>
              </a:pathLst>
            </a:custGeom>
            <a:solidFill>
              <a:srgbClr val="BAC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130"/>
            <p:cNvSpPr>
              <a:spLocks/>
            </p:cNvSpPr>
            <p:nvPr/>
          </p:nvSpPr>
          <p:spPr bwMode="auto">
            <a:xfrm>
              <a:off x="4625" y="2595"/>
              <a:ext cx="88" cy="215"/>
            </a:xfrm>
            <a:custGeom>
              <a:avLst/>
              <a:gdLst>
                <a:gd name="T0" fmla="*/ 88 w 88"/>
                <a:gd name="T1" fmla="*/ 36 h 215"/>
                <a:gd name="T2" fmla="*/ 69 w 88"/>
                <a:gd name="T3" fmla="*/ 18 h 215"/>
                <a:gd name="T4" fmla="*/ 57 w 88"/>
                <a:gd name="T5" fmla="*/ 33 h 215"/>
                <a:gd name="T6" fmla="*/ 22 w 88"/>
                <a:gd name="T7" fmla="*/ 0 h 215"/>
                <a:gd name="T8" fmla="*/ 0 w 88"/>
                <a:gd name="T9" fmla="*/ 42 h 215"/>
                <a:gd name="T10" fmla="*/ 30 w 88"/>
                <a:gd name="T11" fmla="*/ 215 h 215"/>
                <a:gd name="T12" fmla="*/ 88 w 88"/>
                <a:gd name="T13" fmla="*/ 36 h 215"/>
              </a:gdLst>
              <a:ahLst/>
              <a:cxnLst>
                <a:cxn ang="0">
                  <a:pos x="T0" y="T1"/>
                </a:cxn>
                <a:cxn ang="0">
                  <a:pos x="T2" y="T3"/>
                </a:cxn>
                <a:cxn ang="0">
                  <a:pos x="T4" y="T5"/>
                </a:cxn>
                <a:cxn ang="0">
                  <a:pos x="T6" y="T7"/>
                </a:cxn>
                <a:cxn ang="0">
                  <a:pos x="T8" y="T9"/>
                </a:cxn>
                <a:cxn ang="0">
                  <a:pos x="T10" y="T11"/>
                </a:cxn>
                <a:cxn ang="0">
                  <a:pos x="T12" y="T13"/>
                </a:cxn>
              </a:cxnLst>
              <a:rect l="0" t="0" r="r" b="b"/>
              <a:pathLst>
                <a:path w="88" h="215">
                  <a:moveTo>
                    <a:pt x="88" y="36"/>
                  </a:moveTo>
                  <a:lnTo>
                    <a:pt x="69" y="18"/>
                  </a:lnTo>
                  <a:lnTo>
                    <a:pt x="57" y="33"/>
                  </a:lnTo>
                  <a:lnTo>
                    <a:pt x="22" y="0"/>
                  </a:lnTo>
                  <a:lnTo>
                    <a:pt x="0" y="42"/>
                  </a:lnTo>
                  <a:lnTo>
                    <a:pt x="30" y="215"/>
                  </a:lnTo>
                  <a:lnTo>
                    <a:pt x="88" y="36"/>
                  </a:lnTo>
                  <a:close/>
                </a:path>
              </a:pathLst>
            </a:custGeom>
            <a:solidFill>
              <a:srgbClr val="C7D5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131"/>
            <p:cNvSpPr>
              <a:spLocks/>
            </p:cNvSpPr>
            <p:nvPr/>
          </p:nvSpPr>
          <p:spPr bwMode="auto">
            <a:xfrm>
              <a:off x="4172" y="2567"/>
              <a:ext cx="422" cy="433"/>
            </a:xfrm>
            <a:custGeom>
              <a:avLst/>
              <a:gdLst>
                <a:gd name="T0" fmla="*/ 147 w 284"/>
                <a:gd name="T1" fmla="*/ 100 h 292"/>
                <a:gd name="T2" fmla="*/ 139 w 284"/>
                <a:gd name="T3" fmla="*/ 90 h 292"/>
                <a:gd name="T4" fmla="*/ 163 w 284"/>
                <a:gd name="T5" fmla="*/ 50 h 292"/>
                <a:gd name="T6" fmla="*/ 105 w 284"/>
                <a:gd name="T7" fmla="*/ 0 h 292"/>
                <a:gd name="T8" fmla="*/ 0 w 284"/>
                <a:gd name="T9" fmla="*/ 43 h 292"/>
                <a:gd name="T10" fmla="*/ 20 w 284"/>
                <a:gd name="T11" fmla="*/ 68 h 292"/>
                <a:gd name="T12" fmla="*/ 45 w 284"/>
                <a:gd name="T13" fmla="*/ 143 h 292"/>
                <a:gd name="T14" fmla="*/ 44 w 284"/>
                <a:gd name="T15" fmla="*/ 164 h 292"/>
                <a:gd name="T16" fmla="*/ 44 w 284"/>
                <a:gd name="T17" fmla="*/ 168 h 292"/>
                <a:gd name="T18" fmla="*/ 44 w 284"/>
                <a:gd name="T19" fmla="*/ 170 h 292"/>
                <a:gd name="T20" fmla="*/ 43 w 284"/>
                <a:gd name="T21" fmla="*/ 178 h 292"/>
                <a:gd name="T22" fmla="*/ 42 w 284"/>
                <a:gd name="T23" fmla="*/ 188 h 292"/>
                <a:gd name="T24" fmla="*/ 42 w 284"/>
                <a:gd name="T25" fmla="*/ 190 h 292"/>
                <a:gd name="T26" fmla="*/ 41 w 284"/>
                <a:gd name="T27" fmla="*/ 204 h 292"/>
                <a:gd name="T28" fmla="*/ 40 w 284"/>
                <a:gd name="T29" fmla="*/ 219 h 292"/>
                <a:gd name="T30" fmla="*/ 284 w 284"/>
                <a:gd name="T31" fmla="*/ 292 h 292"/>
                <a:gd name="T32" fmla="*/ 284 w 284"/>
                <a:gd name="T33" fmla="*/ 292 h 292"/>
                <a:gd name="T34" fmla="*/ 147 w 284"/>
                <a:gd name="T35" fmla="*/ 10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4" h="292">
                  <a:moveTo>
                    <a:pt x="147" y="100"/>
                  </a:moveTo>
                  <a:cubicBezTo>
                    <a:pt x="139" y="90"/>
                    <a:pt x="139" y="90"/>
                    <a:pt x="139" y="90"/>
                  </a:cubicBezTo>
                  <a:cubicBezTo>
                    <a:pt x="163" y="50"/>
                    <a:pt x="163" y="50"/>
                    <a:pt x="163" y="50"/>
                  </a:cubicBezTo>
                  <a:cubicBezTo>
                    <a:pt x="105" y="0"/>
                    <a:pt x="105" y="0"/>
                    <a:pt x="105" y="0"/>
                  </a:cubicBezTo>
                  <a:cubicBezTo>
                    <a:pt x="0" y="43"/>
                    <a:pt x="0" y="43"/>
                    <a:pt x="0" y="43"/>
                  </a:cubicBezTo>
                  <a:cubicBezTo>
                    <a:pt x="0" y="43"/>
                    <a:pt x="12" y="55"/>
                    <a:pt x="20" y="68"/>
                  </a:cubicBezTo>
                  <a:cubicBezTo>
                    <a:pt x="27" y="78"/>
                    <a:pt x="45" y="109"/>
                    <a:pt x="45" y="143"/>
                  </a:cubicBezTo>
                  <a:cubicBezTo>
                    <a:pt x="45" y="148"/>
                    <a:pt x="44" y="155"/>
                    <a:pt x="44" y="164"/>
                  </a:cubicBezTo>
                  <a:cubicBezTo>
                    <a:pt x="44" y="165"/>
                    <a:pt x="44" y="167"/>
                    <a:pt x="44" y="168"/>
                  </a:cubicBezTo>
                  <a:cubicBezTo>
                    <a:pt x="44" y="169"/>
                    <a:pt x="44" y="169"/>
                    <a:pt x="44" y="170"/>
                  </a:cubicBezTo>
                  <a:cubicBezTo>
                    <a:pt x="43" y="173"/>
                    <a:pt x="43" y="176"/>
                    <a:pt x="43" y="178"/>
                  </a:cubicBezTo>
                  <a:cubicBezTo>
                    <a:pt x="43" y="181"/>
                    <a:pt x="43" y="184"/>
                    <a:pt x="42" y="188"/>
                  </a:cubicBezTo>
                  <a:cubicBezTo>
                    <a:pt x="42" y="189"/>
                    <a:pt x="42" y="189"/>
                    <a:pt x="42" y="190"/>
                  </a:cubicBezTo>
                  <a:cubicBezTo>
                    <a:pt x="42" y="195"/>
                    <a:pt x="41" y="199"/>
                    <a:pt x="41" y="204"/>
                  </a:cubicBezTo>
                  <a:cubicBezTo>
                    <a:pt x="41" y="209"/>
                    <a:pt x="40" y="214"/>
                    <a:pt x="40" y="219"/>
                  </a:cubicBezTo>
                  <a:cubicBezTo>
                    <a:pt x="110" y="265"/>
                    <a:pt x="194" y="292"/>
                    <a:pt x="284" y="292"/>
                  </a:cubicBezTo>
                  <a:cubicBezTo>
                    <a:pt x="284" y="292"/>
                    <a:pt x="284" y="292"/>
                    <a:pt x="284" y="292"/>
                  </a:cubicBezTo>
                  <a:lnTo>
                    <a:pt x="147" y="100"/>
                  </a:lnTo>
                  <a:close/>
                </a:path>
              </a:pathLst>
            </a:custGeom>
            <a:solidFill>
              <a:srgbClr val="4071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132"/>
            <p:cNvSpPr>
              <a:spLocks/>
            </p:cNvSpPr>
            <p:nvPr/>
          </p:nvSpPr>
          <p:spPr bwMode="auto">
            <a:xfrm>
              <a:off x="4109" y="2631"/>
              <a:ext cx="130" cy="260"/>
            </a:xfrm>
            <a:custGeom>
              <a:avLst/>
              <a:gdLst>
                <a:gd name="T0" fmla="*/ 86 w 88"/>
                <a:gd name="T1" fmla="*/ 138 h 176"/>
                <a:gd name="T2" fmla="*/ 86 w 88"/>
                <a:gd name="T3" fmla="*/ 133 h 176"/>
                <a:gd name="T4" fmla="*/ 86 w 88"/>
                <a:gd name="T5" fmla="*/ 133 h 176"/>
                <a:gd name="T6" fmla="*/ 86 w 88"/>
                <a:gd name="T7" fmla="*/ 129 h 176"/>
                <a:gd name="T8" fmla="*/ 86 w 88"/>
                <a:gd name="T9" fmla="*/ 129 h 176"/>
                <a:gd name="T10" fmla="*/ 87 w 88"/>
                <a:gd name="T11" fmla="*/ 125 h 176"/>
                <a:gd name="T12" fmla="*/ 87 w 88"/>
                <a:gd name="T13" fmla="*/ 125 h 176"/>
                <a:gd name="T14" fmla="*/ 87 w 88"/>
                <a:gd name="T15" fmla="*/ 121 h 176"/>
                <a:gd name="T16" fmla="*/ 87 w 88"/>
                <a:gd name="T17" fmla="*/ 121 h 176"/>
                <a:gd name="T18" fmla="*/ 87 w 88"/>
                <a:gd name="T19" fmla="*/ 118 h 176"/>
                <a:gd name="T20" fmla="*/ 87 w 88"/>
                <a:gd name="T21" fmla="*/ 117 h 176"/>
                <a:gd name="T22" fmla="*/ 87 w 88"/>
                <a:gd name="T23" fmla="*/ 114 h 176"/>
                <a:gd name="T24" fmla="*/ 87 w 88"/>
                <a:gd name="T25" fmla="*/ 113 h 176"/>
                <a:gd name="T26" fmla="*/ 87 w 88"/>
                <a:gd name="T27" fmla="*/ 111 h 176"/>
                <a:gd name="T28" fmla="*/ 87 w 88"/>
                <a:gd name="T29" fmla="*/ 110 h 176"/>
                <a:gd name="T30" fmla="*/ 88 w 88"/>
                <a:gd name="T31" fmla="*/ 108 h 176"/>
                <a:gd name="T32" fmla="*/ 88 w 88"/>
                <a:gd name="T33" fmla="*/ 107 h 176"/>
                <a:gd name="T34" fmla="*/ 88 w 88"/>
                <a:gd name="T35" fmla="*/ 105 h 176"/>
                <a:gd name="T36" fmla="*/ 88 w 88"/>
                <a:gd name="T37" fmla="*/ 105 h 176"/>
                <a:gd name="T38" fmla="*/ 88 w 88"/>
                <a:gd name="T39" fmla="*/ 102 h 176"/>
                <a:gd name="T40" fmla="*/ 88 w 88"/>
                <a:gd name="T41" fmla="*/ 102 h 176"/>
                <a:gd name="T42" fmla="*/ 88 w 88"/>
                <a:gd name="T43" fmla="*/ 100 h 176"/>
                <a:gd name="T44" fmla="*/ 63 w 88"/>
                <a:gd name="T45" fmla="*/ 25 h 176"/>
                <a:gd name="T46" fmla="*/ 43 w 88"/>
                <a:gd name="T47" fmla="*/ 0 h 176"/>
                <a:gd name="T48" fmla="*/ 0 w 88"/>
                <a:gd name="T49" fmla="*/ 107 h 176"/>
                <a:gd name="T50" fmla="*/ 83 w 88"/>
                <a:gd name="T51" fmla="*/ 176 h 176"/>
                <a:gd name="T52" fmla="*/ 86 w 88"/>
                <a:gd name="T53" fmla="*/ 138 h 176"/>
                <a:gd name="T54" fmla="*/ 86 w 88"/>
                <a:gd name="T55" fmla="*/ 13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8" h="176">
                  <a:moveTo>
                    <a:pt x="86" y="138"/>
                  </a:moveTo>
                  <a:cubicBezTo>
                    <a:pt x="86" y="136"/>
                    <a:pt x="86" y="135"/>
                    <a:pt x="86" y="133"/>
                  </a:cubicBezTo>
                  <a:cubicBezTo>
                    <a:pt x="86" y="133"/>
                    <a:pt x="86" y="133"/>
                    <a:pt x="86" y="133"/>
                  </a:cubicBezTo>
                  <a:cubicBezTo>
                    <a:pt x="86" y="132"/>
                    <a:pt x="86" y="131"/>
                    <a:pt x="86" y="129"/>
                  </a:cubicBezTo>
                  <a:cubicBezTo>
                    <a:pt x="86" y="129"/>
                    <a:pt x="86" y="129"/>
                    <a:pt x="86" y="129"/>
                  </a:cubicBezTo>
                  <a:cubicBezTo>
                    <a:pt x="86" y="128"/>
                    <a:pt x="87" y="126"/>
                    <a:pt x="87" y="125"/>
                  </a:cubicBezTo>
                  <a:cubicBezTo>
                    <a:pt x="87" y="125"/>
                    <a:pt x="87" y="125"/>
                    <a:pt x="87" y="125"/>
                  </a:cubicBezTo>
                  <a:cubicBezTo>
                    <a:pt x="87" y="124"/>
                    <a:pt x="87" y="123"/>
                    <a:pt x="87" y="121"/>
                  </a:cubicBezTo>
                  <a:cubicBezTo>
                    <a:pt x="87" y="121"/>
                    <a:pt x="87" y="121"/>
                    <a:pt x="87" y="121"/>
                  </a:cubicBezTo>
                  <a:cubicBezTo>
                    <a:pt x="87" y="120"/>
                    <a:pt x="87" y="119"/>
                    <a:pt x="87" y="118"/>
                  </a:cubicBezTo>
                  <a:cubicBezTo>
                    <a:pt x="87" y="118"/>
                    <a:pt x="87" y="117"/>
                    <a:pt x="87" y="117"/>
                  </a:cubicBezTo>
                  <a:cubicBezTo>
                    <a:pt x="87" y="116"/>
                    <a:pt x="87" y="115"/>
                    <a:pt x="87" y="114"/>
                  </a:cubicBezTo>
                  <a:cubicBezTo>
                    <a:pt x="87" y="114"/>
                    <a:pt x="87" y="114"/>
                    <a:pt x="87" y="113"/>
                  </a:cubicBezTo>
                  <a:cubicBezTo>
                    <a:pt x="87" y="112"/>
                    <a:pt x="87" y="112"/>
                    <a:pt x="87" y="111"/>
                  </a:cubicBezTo>
                  <a:cubicBezTo>
                    <a:pt x="87" y="111"/>
                    <a:pt x="87" y="111"/>
                    <a:pt x="87" y="110"/>
                  </a:cubicBezTo>
                  <a:cubicBezTo>
                    <a:pt x="88" y="109"/>
                    <a:pt x="88" y="109"/>
                    <a:pt x="88" y="108"/>
                  </a:cubicBezTo>
                  <a:cubicBezTo>
                    <a:pt x="88" y="107"/>
                    <a:pt x="88" y="107"/>
                    <a:pt x="88" y="107"/>
                  </a:cubicBezTo>
                  <a:cubicBezTo>
                    <a:pt x="88" y="106"/>
                    <a:pt x="88" y="105"/>
                    <a:pt x="88" y="105"/>
                  </a:cubicBezTo>
                  <a:cubicBezTo>
                    <a:pt x="88" y="105"/>
                    <a:pt x="88" y="105"/>
                    <a:pt x="88" y="105"/>
                  </a:cubicBezTo>
                  <a:cubicBezTo>
                    <a:pt x="88" y="104"/>
                    <a:pt x="88" y="103"/>
                    <a:pt x="88" y="102"/>
                  </a:cubicBezTo>
                  <a:cubicBezTo>
                    <a:pt x="88" y="102"/>
                    <a:pt x="88" y="102"/>
                    <a:pt x="88" y="102"/>
                  </a:cubicBezTo>
                  <a:cubicBezTo>
                    <a:pt x="88" y="101"/>
                    <a:pt x="88" y="100"/>
                    <a:pt x="88" y="100"/>
                  </a:cubicBezTo>
                  <a:cubicBezTo>
                    <a:pt x="88" y="66"/>
                    <a:pt x="70" y="35"/>
                    <a:pt x="63" y="25"/>
                  </a:cubicBezTo>
                  <a:cubicBezTo>
                    <a:pt x="55" y="12"/>
                    <a:pt x="43" y="0"/>
                    <a:pt x="43" y="0"/>
                  </a:cubicBezTo>
                  <a:cubicBezTo>
                    <a:pt x="19" y="21"/>
                    <a:pt x="7" y="62"/>
                    <a:pt x="0" y="107"/>
                  </a:cubicBezTo>
                  <a:cubicBezTo>
                    <a:pt x="25" y="134"/>
                    <a:pt x="53" y="157"/>
                    <a:pt x="83" y="176"/>
                  </a:cubicBezTo>
                  <a:cubicBezTo>
                    <a:pt x="84" y="163"/>
                    <a:pt x="85" y="150"/>
                    <a:pt x="86" y="138"/>
                  </a:cubicBezTo>
                  <a:cubicBezTo>
                    <a:pt x="86" y="138"/>
                    <a:pt x="86" y="138"/>
                    <a:pt x="86" y="138"/>
                  </a:cubicBezTo>
                  <a:close/>
                </a:path>
              </a:pathLst>
            </a:custGeom>
            <a:solidFill>
              <a:srgbClr val="2B5B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133"/>
            <p:cNvSpPr>
              <a:spLocks/>
            </p:cNvSpPr>
            <p:nvPr/>
          </p:nvSpPr>
          <p:spPr bwMode="auto">
            <a:xfrm>
              <a:off x="4533" y="2544"/>
              <a:ext cx="61" cy="456"/>
            </a:xfrm>
            <a:custGeom>
              <a:avLst/>
              <a:gdLst>
                <a:gd name="T0" fmla="*/ 61 w 61"/>
                <a:gd name="T1" fmla="*/ 456 h 456"/>
                <a:gd name="T2" fmla="*/ 61 w 61"/>
                <a:gd name="T3" fmla="*/ 0 h 456"/>
                <a:gd name="T4" fmla="*/ 6 w 61"/>
                <a:gd name="T5" fmla="*/ 51 h 456"/>
                <a:gd name="T6" fmla="*/ 28 w 61"/>
                <a:gd name="T7" fmla="*/ 93 h 456"/>
                <a:gd name="T8" fmla="*/ 0 w 61"/>
                <a:gd name="T9" fmla="*/ 266 h 456"/>
                <a:gd name="T10" fmla="*/ 61 w 61"/>
                <a:gd name="T11" fmla="*/ 456 h 456"/>
              </a:gdLst>
              <a:ahLst/>
              <a:cxnLst>
                <a:cxn ang="0">
                  <a:pos x="T0" y="T1"/>
                </a:cxn>
                <a:cxn ang="0">
                  <a:pos x="T2" y="T3"/>
                </a:cxn>
                <a:cxn ang="0">
                  <a:pos x="T4" y="T5"/>
                </a:cxn>
                <a:cxn ang="0">
                  <a:pos x="T6" y="T7"/>
                </a:cxn>
                <a:cxn ang="0">
                  <a:pos x="T8" y="T9"/>
                </a:cxn>
                <a:cxn ang="0">
                  <a:pos x="T10" y="T11"/>
                </a:cxn>
              </a:cxnLst>
              <a:rect l="0" t="0" r="r" b="b"/>
              <a:pathLst>
                <a:path w="61" h="456">
                  <a:moveTo>
                    <a:pt x="61" y="456"/>
                  </a:moveTo>
                  <a:lnTo>
                    <a:pt x="61" y="0"/>
                  </a:lnTo>
                  <a:lnTo>
                    <a:pt x="6" y="51"/>
                  </a:lnTo>
                  <a:lnTo>
                    <a:pt x="28" y="93"/>
                  </a:lnTo>
                  <a:lnTo>
                    <a:pt x="0" y="266"/>
                  </a:lnTo>
                  <a:lnTo>
                    <a:pt x="61" y="456"/>
                  </a:lnTo>
                  <a:close/>
                </a:path>
              </a:pathLst>
            </a:custGeom>
            <a:solidFill>
              <a:srgbClr val="FF6E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134"/>
            <p:cNvSpPr>
              <a:spLocks/>
            </p:cNvSpPr>
            <p:nvPr/>
          </p:nvSpPr>
          <p:spPr bwMode="auto">
            <a:xfrm>
              <a:off x="4327" y="2520"/>
              <a:ext cx="267" cy="480"/>
            </a:xfrm>
            <a:custGeom>
              <a:avLst/>
              <a:gdLst>
                <a:gd name="T0" fmla="*/ 59 w 180"/>
                <a:gd name="T1" fmla="*/ 82 h 324"/>
                <a:gd name="T2" fmla="*/ 35 w 180"/>
                <a:gd name="T3" fmla="*/ 122 h 324"/>
                <a:gd name="T4" fmla="*/ 43 w 180"/>
                <a:gd name="T5" fmla="*/ 132 h 324"/>
                <a:gd name="T6" fmla="*/ 180 w 180"/>
                <a:gd name="T7" fmla="*/ 324 h 324"/>
                <a:gd name="T8" fmla="*/ 139 w 180"/>
                <a:gd name="T9" fmla="*/ 196 h 324"/>
                <a:gd name="T10" fmla="*/ 100 w 180"/>
                <a:gd name="T11" fmla="*/ 75 h 324"/>
                <a:gd name="T12" fmla="*/ 100 w 180"/>
                <a:gd name="T13" fmla="*/ 75 h 324"/>
                <a:gd name="T14" fmla="*/ 77 w 180"/>
                <a:gd name="T15" fmla="*/ 5 h 324"/>
                <a:gd name="T16" fmla="*/ 76 w 180"/>
                <a:gd name="T17" fmla="*/ 0 h 324"/>
                <a:gd name="T18" fmla="*/ 49 w 180"/>
                <a:gd name="T19" fmla="*/ 6 h 324"/>
                <a:gd name="T20" fmla="*/ 0 w 180"/>
                <a:gd name="T21" fmla="*/ 31 h 324"/>
                <a:gd name="T22" fmla="*/ 1 w 180"/>
                <a:gd name="T23" fmla="*/ 32 h 324"/>
                <a:gd name="T24" fmla="*/ 59 w 180"/>
                <a:gd name="T25" fmla="*/ 82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324">
                  <a:moveTo>
                    <a:pt x="59" y="82"/>
                  </a:moveTo>
                  <a:cubicBezTo>
                    <a:pt x="35" y="122"/>
                    <a:pt x="35" y="122"/>
                    <a:pt x="35" y="122"/>
                  </a:cubicBezTo>
                  <a:cubicBezTo>
                    <a:pt x="43" y="132"/>
                    <a:pt x="43" y="132"/>
                    <a:pt x="43" y="132"/>
                  </a:cubicBezTo>
                  <a:cubicBezTo>
                    <a:pt x="180" y="324"/>
                    <a:pt x="180" y="324"/>
                    <a:pt x="180" y="324"/>
                  </a:cubicBezTo>
                  <a:cubicBezTo>
                    <a:pt x="139" y="196"/>
                    <a:pt x="139" y="196"/>
                    <a:pt x="139" y="196"/>
                  </a:cubicBezTo>
                  <a:cubicBezTo>
                    <a:pt x="100" y="75"/>
                    <a:pt x="100" y="75"/>
                    <a:pt x="100" y="75"/>
                  </a:cubicBezTo>
                  <a:cubicBezTo>
                    <a:pt x="100" y="75"/>
                    <a:pt x="100" y="75"/>
                    <a:pt x="100" y="75"/>
                  </a:cubicBezTo>
                  <a:cubicBezTo>
                    <a:pt x="77" y="5"/>
                    <a:pt x="77" y="5"/>
                    <a:pt x="77" y="5"/>
                  </a:cubicBezTo>
                  <a:cubicBezTo>
                    <a:pt x="76" y="0"/>
                    <a:pt x="76" y="0"/>
                    <a:pt x="76" y="0"/>
                  </a:cubicBezTo>
                  <a:cubicBezTo>
                    <a:pt x="76" y="0"/>
                    <a:pt x="66" y="1"/>
                    <a:pt x="49" y="6"/>
                  </a:cubicBezTo>
                  <a:cubicBezTo>
                    <a:pt x="31" y="11"/>
                    <a:pt x="0" y="31"/>
                    <a:pt x="0" y="31"/>
                  </a:cubicBezTo>
                  <a:cubicBezTo>
                    <a:pt x="1" y="32"/>
                    <a:pt x="1" y="32"/>
                    <a:pt x="1" y="32"/>
                  </a:cubicBezTo>
                  <a:lnTo>
                    <a:pt x="59" y="82"/>
                  </a:lnTo>
                  <a:close/>
                </a:path>
              </a:pathLst>
            </a:custGeom>
            <a:solidFill>
              <a:srgbClr val="2B5B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135"/>
            <p:cNvSpPr>
              <a:spLocks/>
            </p:cNvSpPr>
            <p:nvPr/>
          </p:nvSpPr>
          <p:spPr bwMode="auto">
            <a:xfrm>
              <a:off x="4440" y="2478"/>
              <a:ext cx="154" cy="150"/>
            </a:xfrm>
            <a:custGeom>
              <a:avLst/>
              <a:gdLst>
                <a:gd name="T0" fmla="*/ 53 w 154"/>
                <a:gd name="T1" fmla="*/ 135 h 150"/>
                <a:gd name="T2" fmla="*/ 66 w 154"/>
                <a:gd name="T3" fmla="*/ 150 h 150"/>
                <a:gd name="T4" fmla="*/ 99 w 154"/>
                <a:gd name="T5" fmla="*/ 117 h 150"/>
                <a:gd name="T6" fmla="*/ 154 w 154"/>
                <a:gd name="T7" fmla="*/ 66 h 150"/>
                <a:gd name="T8" fmla="*/ 135 w 154"/>
                <a:gd name="T9" fmla="*/ 57 h 150"/>
                <a:gd name="T10" fmla="*/ 16 w 154"/>
                <a:gd name="T11" fmla="*/ 0 h 150"/>
                <a:gd name="T12" fmla="*/ 0 w 154"/>
                <a:gd name="T13" fmla="*/ 42 h 150"/>
                <a:gd name="T14" fmla="*/ 15 w 154"/>
                <a:gd name="T15" fmla="*/ 91 h 150"/>
                <a:gd name="T16" fmla="*/ 53 w 154"/>
                <a:gd name="T17" fmla="*/ 13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150">
                  <a:moveTo>
                    <a:pt x="53" y="135"/>
                  </a:moveTo>
                  <a:lnTo>
                    <a:pt x="66" y="150"/>
                  </a:lnTo>
                  <a:lnTo>
                    <a:pt x="99" y="117"/>
                  </a:lnTo>
                  <a:lnTo>
                    <a:pt x="154" y="66"/>
                  </a:lnTo>
                  <a:lnTo>
                    <a:pt x="135" y="57"/>
                  </a:lnTo>
                  <a:lnTo>
                    <a:pt x="16" y="0"/>
                  </a:lnTo>
                  <a:lnTo>
                    <a:pt x="0" y="42"/>
                  </a:lnTo>
                  <a:lnTo>
                    <a:pt x="15" y="91"/>
                  </a:lnTo>
                  <a:lnTo>
                    <a:pt x="53" y="135"/>
                  </a:lnTo>
                  <a:close/>
                </a:path>
              </a:pathLst>
            </a:custGeom>
            <a:solidFill>
              <a:srgbClr val="EE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136"/>
            <p:cNvSpPr>
              <a:spLocks/>
            </p:cNvSpPr>
            <p:nvPr/>
          </p:nvSpPr>
          <p:spPr bwMode="auto">
            <a:xfrm>
              <a:off x="4440" y="2520"/>
              <a:ext cx="121" cy="290"/>
            </a:xfrm>
            <a:custGeom>
              <a:avLst/>
              <a:gdLst>
                <a:gd name="T0" fmla="*/ 93 w 121"/>
                <a:gd name="T1" fmla="*/ 290 h 290"/>
                <a:gd name="T2" fmla="*/ 121 w 121"/>
                <a:gd name="T3" fmla="*/ 117 h 290"/>
                <a:gd name="T4" fmla="*/ 99 w 121"/>
                <a:gd name="T5" fmla="*/ 75 h 290"/>
                <a:gd name="T6" fmla="*/ 66 w 121"/>
                <a:gd name="T7" fmla="*/ 108 h 290"/>
                <a:gd name="T8" fmla="*/ 53 w 121"/>
                <a:gd name="T9" fmla="*/ 93 h 290"/>
                <a:gd name="T10" fmla="*/ 15 w 121"/>
                <a:gd name="T11" fmla="*/ 49 h 290"/>
                <a:gd name="T12" fmla="*/ 0 w 121"/>
                <a:gd name="T13" fmla="*/ 0 h 290"/>
                <a:gd name="T14" fmla="*/ 35 w 121"/>
                <a:gd name="T15" fmla="*/ 111 h 290"/>
                <a:gd name="T16" fmla="*/ 93 w 121"/>
                <a:gd name="T17" fmla="*/ 29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290">
                  <a:moveTo>
                    <a:pt x="93" y="290"/>
                  </a:moveTo>
                  <a:lnTo>
                    <a:pt x="121" y="117"/>
                  </a:lnTo>
                  <a:lnTo>
                    <a:pt x="99" y="75"/>
                  </a:lnTo>
                  <a:lnTo>
                    <a:pt x="66" y="108"/>
                  </a:lnTo>
                  <a:lnTo>
                    <a:pt x="53" y="93"/>
                  </a:lnTo>
                  <a:lnTo>
                    <a:pt x="15" y="49"/>
                  </a:lnTo>
                  <a:lnTo>
                    <a:pt x="0" y="0"/>
                  </a:lnTo>
                  <a:lnTo>
                    <a:pt x="35" y="111"/>
                  </a:lnTo>
                  <a:lnTo>
                    <a:pt x="93" y="290"/>
                  </a:lnTo>
                  <a:close/>
                </a:path>
              </a:pathLst>
            </a:custGeom>
            <a:solidFill>
              <a:srgbClr val="C7D5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137"/>
            <p:cNvSpPr>
              <a:spLocks/>
            </p:cNvSpPr>
            <p:nvPr/>
          </p:nvSpPr>
          <p:spPr bwMode="auto">
            <a:xfrm>
              <a:off x="4708" y="1855"/>
              <a:ext cx="127" cy="305"/>
            </a:xfrm>
            <a:custGeom>
              <a:avLst/>
              <a:gdLst>
                <a:gd name="T0" fmla="*/ 40 w 85"/>
                <a:gd name="T1" fmla="*/ 3 h 206"/>
                <a:gd name="T2" fmla="*/ 29 w 85"/>
                <a:gd name="T3" fmla="*/ 0 h 206"/>
                <a:gd name="T4" fmla="*/ 18 w 85"/>
                <a:gd name="T5" fmla="*/ 4 h 206"/>
                <a:gd name="T6" fmla="*/ 0 w 85"/>
                <a:gd name="T7" fmla="*/ 47 h 206"/>
                <a:gd name="T8" fmla="*/ 1 w 85"/>
                <a:gd name="T9" fmla="*/ 49 h 206"/>
                <a:gd name="T10" fmla="*/ 29 w 85"/>
                <a:gd name="T11" fmla="*/ 94 h 206"/>
                <a:gd name="T12" fmla="*/ 27 w 85"/>
                <a:gd name="T13" fmla="*/ 112 h 206"/>
                <a:gd name="T14" fmla="*/ 26 w 85"/>
                <a:gd name="T15" fmla="*/ 121 h 206"/>
                <a:gd name="T16" fmla="*/ 26 w 85"/>
                <a:gd name="T17" fmla="*/ 122 h 206"/>
                <a:gd name="T18" fmla="*/ 39 w 85"/>
                <a:gd name="T19" fmla="*/ 179 h 206"/>
                <a:gd name="T20" fmla="*/ 37 w 85"/>
                <a:gd name="T21" fmla="*/ 204 h 206"/>
                <a:gd name="T22" fmla="*/ 39 w 85"/>
                <a:gd name="T23" fmla="*/ 206 h 206"/>
                <a:gd name="T24" fmla="*/ 39 w 85"/>
                <a:gd name="T25" fmla="*/ 206 h 206"/>
                <a:gd name="T26" fmla="*/ 40 w 85"/>
                <a:gd name="T27" fmla="*/ 205 h 206"/>
                <a:gd name="T28" fmla="*/ 53 w 85"/>
                <a:gd name="T29" fmla="*/ 166 h 206"/>
                <a:gd name="T30" fmla="*/ 56 w 85"/>
                <a:gd name="T31" fmla="*/ 163 h 206"/>
                <a:gd name="T32" fmla="*/ 59 w 85"/>
                <a:gd name="T33" fmla="*/ 159 h 206"/>
                <a:gd name="T34" fmla="*/ 63 w 85"/>
                <a:gd name="T35" fmla="*/ 157 h 206"/>
                <a:gd name="T36" fmla="*/ 69 w 85"/>
                <a:gd name="T37" fmla="*/ 186 h 206"/>
                <a:gd name="T38" fmla="*/ 70 w 85"/>
                <a:gd name="T39" fmla="*/ 187 h 206"/>
                <a:gd name="T40" fmla="*/ 72 w 85"/>
                <a:gd name="T41" fmla="*/ 187 h 206"/>
                <a:gd name="T42" fmla="*/ 85 w 85"/>
                <a:gd name="T43" fmla="*/ 132 h 206"/>
                <a:gd name="T44" fmla="*/ 40 w 85"/>
                <a:gd name="T45" fmla="*/ 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206">
                  <a:moveTo>
                    <a:pt x="40" y="3"/>
                  </a:moveTo>
                  <a:cubicBezTo>
                    <a:pt x="36" y="1"/>
                    <a:pt x="31" y="0"/>
                    <a:pt x="29" y="0"/>
                  </a:cubicBezTo>
                  <a:cubicBezTo>
                    <a:pt x="25" y="0"/>
                    <a:pt x="20" y="1"/>
                    <a:pt x="18" y="4"/>
                  </a:cubicBezTo>
                  <a:cubicBezTo>
                    <a:pt x="10" y="12"/>
                    <a:pt x="4" y="26"/>
                    <a:pt x="0" y="47"/>
                  </a:cubicBezTo>
                  <a:cubicBezTo>
                    <a:pt x="0" y="48"/>
                    <a:pt x="1" y="49"/>
                    <a:pt x="1" y="49"/>
                  </a:cubicBezTo>
                  <a:cubicBezTo>
                    <a:pt x="19" y="57"/>
                    <a:pt x="30" y="73"/>
                    <a:pt x="29" y="94"/>
                  </a:cubicBezTo>
                  <a:cubicBezTo>
                    <a:pt x="29" y="100"/>
                    <a:pt x="28" y="106"/>
                    <a:pt x="27" y="112"/>
                  </a:cubicBezTo>
                  <a:cubicBezTo>
                    <a:pt x="27" y="115"/>
                    <a:pt x="26" y="118"/>
                    <a:pt x="26" y="121"/>
                  </a:cubicBezTo>
                  <a:cubicBezTo>
                    <a:pt x="26" y="122"/>
                    <a:pt x="26" y="122"/>
                    <a:pt x="26" y="122"/>
                  </a:cubicBezTo>
                  <a:cubicBezTo>
                    <a:pt x="38" y="139"/>
                    <a:pt x="39" y="159"/>
                    <a:pt x="39" y="179"/>
                  </a:cubicBezTo>
                  <a:cubicBezTo>
                    <a:pt x="39" y="187"/>
                    <a:pt x="38" y="196"/>
                    <a:pt x="37" y="204"/>
                  </a:cubicBezTo>
                  <a:cubicBezTo>
                    <a:pt x="37" y="205"/>
                    <a:pt x="38" y="205"/>
                    <a:pt x="39" y="206"/>
                  </a:cubicBezTo>
                  <a:cubicBezTo>
                    <a:pt x="39" y="206"/>
                    <a:pt x="39" y="206"/>
                    <a:pt x="39" y="206"/>
                  </a:cubicBezTo>
                  <a:cubicBezTo>
                    <a:pt x="40" y="206"/>
                    <a:pt x="40" y="205"/>
                    <a:pt x="40" y="205"/>
                  </a:cubicBezTo>
                  <a:cubicBezTo>
                    <a:pt x="53" y="166"/>
                    <a:pt x="53" y="166"/>
                    <a:pt x="53" y="166"/>
                  </a:cubicBezTo>
                  <a:cubicBezTo>
                    <a:pt x="54" y="165"/>
                    <a:pt x="55" y="164"/>
                    <a:pt x="56" y="163"/>
                  </a:cubicBezTo>
                  <a:cubicBezTo>
                    <a:pt x="57" y="162"/>
                    <a:pt x="58" y="160"/>
                    <a:pt x="59" y="159"/>
                  </a:cubicBezTo>
                  <a:cubicBezTo>
                    <a:pt x="61" y="158"/>
                    <a:pt x="62" y="157"/>
                    <a:pt x="63" y="157"/>
                  </a:cubicBezTo>
                  <a:cubicBezTo>
                    <a:pt x="65" y="157"/>
                    <a:pt x="69" y="160"/>
                    <a:pt x="69" y="186"/>
                  </a:cubicBezTo>
                  <a:cubicBezTo>
                    <a:pt x="69" y="186"/>
                    <a:pt x="69" y="187"/>
                    <a:pt x="70" y="187"/>
                  </a:cubicBezTo>
                  <a:cubicBezTo>
                    <a:pt x="70" y="187"/>
                    <a:pt x="71" y="187"/>
                    <a:pt x="72" y="187"/>
                  </a:cubicBezTo>
                  <a:cubicBezTo>
                    <a:pt x="84" y="176"/>
                    <a:pt x="85" y="153"/>
                    <a:pt x="85" y="132"/>
                  </a:cubicBezTo>
                  <a:cubicBezTo>
                    <a:pt x="85" y="81"/>
                    <a:pt x="57" y="15"/>
                    <a:pt x="40" y="3"/>
                  </a:cubicBezTo>
                  <a:close/>
                </a:path>
              </a:pathLst>
            </a:custGeom>
            <a:solidFill>
              <a:srgbClr val="633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138"/>
            <p:cNvSpPr>
              <a:spLocks/>
            </p:cNvSpPr>
            <p:nvPr/>
          </p:nvSpPr>
          <p:spPr bwMode="auto">
            <a:xfrm>
              <a:off x="4351" y="1938"/>
              <a:ext cx="68" cy="222"/>
            </a:xfrm>
            <a:custGeom>
              <a:avLst/>
              <a:gdLst>
                <a:gd name="T0" fmla="*/ 46 w 46"/>
                <a:gd name="T1" fmla="*/ 94 h 150"/>
                <a:gd name="T2" fmla="*/ 46 w 46"/>
                <a:gd name="T3" fmla="*/ 94 h 150"/>
                <a:gd name="T4" fmla="*/ 38 w 46"/>
                <a:gd name="T5" fmla="*/ 79 h 150"/>
                <a:gd name="T6" fmla="*/ 18 w 46"/>
                <a:gd name="T7" fmla="*/ 26 h 150"/>
                <a:gd name="T8" fmla="*/ 20 w 46"/>
                <a:gd name="T9" fmla="*/ 11 h 150"/>
                <a:gd name="T10" fmla="*/ 22 w 46"/>
                <a:gd name="T11" fmla="*/ 2 h 150"/>
                <a:gd name="T12" fmla="*/ 21 w 46"/>
                <a:gd name="T13" fmla="*/ 0 h 150"/>
                <a:gd name="T14" fmla="*/ 19 w 46"/>
                <a:gd name="T15" fmla="*/ 1 h 150"/>
                <a:gd name="T16" fmla="*/ 2 w 46"/>
                <a:gd name="T17" fmla="*/ 89 h 150"/>
                <a:gd name="T18" fmla="*/ 2 w 46"/>
                <a:gd name="T19" fmla="*/ 102 h 150"/>
                <a:gd name="T20" fmla="*/ 2 w 46"/>
                <a:gd name="T21" fmla="*/ 104 h 150"/>
                <a:gd name="T22" fmla="*/ 11 w 46"/>
                <a:gd name="T23" fmla="*/ 138 h 150"/>
                <a:gd name="T24" fmla="*/ 13 w 46"/>
                <a:gd name="T25" fmla="*/ 138 h 150"/>
                <a:gd name="T26" fmla="*/ 14 w 46"/>
                <a:gd name="T27" fmla="*/ 136 h 150"/>
                <a:gd name="T28" fmla="*/ 19 w 46"/>
                <a:gd name="T29" fmla="*/ 102 h 150"/>
                <a:gd name="T30" fmla="*/ 20 w 46"/>
                <a:gd name="T31" fmla="*/ 101 h 150"/>
                <a:gd name="T32" fmla="*/ 27 w 46"/>
                <a:gd name="T33" fmla="*/ 107 h 150"/>
                <a:gd name="T34" fmla="*/ 30 w 46"/>
                <a:gd name="T35" fmla="*/ 110 h 150"/>
                <a:gd name="T36" fmla="*/ 43 w 46"/>
                <a:gd name="T37" fmla="*/ 149 h 150"/>
                <a:gd name="T38" fmla="*/ 44 w 46"/>
                <a:gd name="T39" fmla="*/ 150 h 150"/>
                <a:gd name="T40" fmla="*/ 44 w 46"/>
                <a:gd name="T41" fmla="*/ 150 h 150"/>
                <a:gd name="T42" fmla="*/ 46 w 46"/>
                <a:gd name="T43" fmla="*/ 148 h 150"/>
                <a:gd name="T44" fmla="*/ 46 w 46"/>
                <a:gd name="T45" fmla="*/ 147 h 150"/>
                <a:gd name="T46" fmla="*/ 44 w 46"/>
                <a:gd name="T47" fmla="*/ 123 h 150"/>
                <a:gd name="T48" fmla="*/ 46 w 46"/>
                <a:gd name="T49" fmla="*/ 95 h 150"/>
                <a:gd name="T50" fmla="*/ 46 w 46"/>
                <a:gd name="T51" fmla="*/ 94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 h="150">
                  <a:moveTo>
                    <a:pt x="46" y="94"/>
                  </a:moveTo>
                  <a:cubicBezTo>
                    <a:pt x="46" y="94"/>
                    <a:pt x="46" y="94"/>
                    <a:pt x="46" y="94"/>
                  </a:cubicBezTo>
                  <a:cubicBezTo>
                    <a:pt x="43" y="89"/>
                    <a:pt x="41" y="84"/>
                    <a:pt x="38" y="79"/>
                  </a:cubicBezTo>
                  <a:cubicBezTo>
                    <a:pt x="28" y="61"/>
                    <a:pt x="18" y="42"/>
                    <a:pt x="18" y="26"/>
                  </a:cubicBezTo>
                  <a:cubicBezTo>
                    <a:pt x="18" y="23"/>
                    <a:pt x="19" y="17"/>
                    <a:pt x="20" y="11"/>
                  </a:cubicBezTo>
                  <a:cubicBezTo>
                    <a:pt x="21" y="7"/>
                    <a:pt x="22" y="4"/>
                    <a:pt x="22" y="2"/>
                  </a:cubicBezTo>
                  <a:cubicBezTo>
                    <a:pt x="22" y="1"/>
                    <a:pt x="22" y="1"/>
                    <a:pt x="21" y="0"/>
                  </a:cubicBezTo>
                  <a:cubicBezTo>
                    <a:pt x="21" y="0"/>
                    <a:pt x="20" y="0"/>
                    <a:pt x="19" y="1"/>
                  </a:cubicBezTo>
                  <a:cubicBezTo>
                    <a:pt x="0" y="21"/>
                    <a:pt x="1" y="62"/>
                    <a:pt x="2" y="89"/>
                  </a:cubicBezTo>
                  <a:cubicBezTo>
                    <a:pt x="2" y="94"/>
                    <a:pt x="2" y="98"/>
                    <a:pt x="2" y="102"/>
                  </a:cubicBezTo>
                  <a:cubicBezTo>
                    <a:pt x="2" y="104"/>
                    <a:pt x="2" y="104"/>
                    <a:pt x="2" y="104"/>
                  </a:cubicBezTo>
                  <a:cubicBezTo>
                    <a:pt x="2" y="118"/>
                    <a:pt x="2" y="128"/>
                    <a:pt x="11" y="138"/>
                  </a:cubicBezTo>
                  <a:cubicBezTo>
                    <a:pt x="12" y="138"/>
                    <a:pt x="13" y="138"/>
                    <a:pt x="13" y="138"/>
                  </a:cubicBezTo>
                  <a:cubicBezTo>
                    <a:pt x="14" y="138"/>
                    <a:pt x="14" y="137"/>
                    <a:pt x="14" y="136"/>
                  </a:cubicBezTo>
                  <a:cubicBezTo>
                    <a:pt x="14" y="112"/>
                    <a:pt x="16" y="104"/>
                    <a:pt x="19" y="102"/>
                  </a:cubicBezTo>
                  <a:cubicBezTo>
                    <a:pt x="19" y="101"/>
                    <a:pt x="20" y="101"/>
                    <a:pt x="20" y="101"/>
                  </a:cubicBezTo>
                  <a:cubicBezTo>
                    <a:pt x="22" y="101"/>
                    <a:pt x="25" y="104"/>
                    <a:pt x="27" y="107"/>
                  </a:cubicBezTo>
                  <a:cubicBezTo>
                    <a:pt x="28" y="108"/>
                    <a:pt x="29" y="109"/>
                    <a:pt x="30" y="110"/>
                  </a:cubicBezTo>
                  <a:cubicBezTo>
                    <a:pt x="43" y="149"/>
                    <a:pt x="43" y="149"/>
                    <a:pt x="43" y="149"/>
                  </a:cubicBezTo>
                  <a:cubicBezTo>
                    <a:pt x="43" y="149"/>
                    <a:pt x="44" y="150"/>
                    <a:pt x="44" y="150"/>
                  </a:cubicBezTo>
                  <a:cubicBezTo>
                    <a:pt x="44" y="150"/>
                    <a:pt x="44" y="150"/>
                    <a:pt x="44" y="150"/>
                  </a:cubicBezTo>
                  <a:cubicBezTo>
                    <a:pt x="45" y="150"/>
                    <a:pt x="46" y="149"/>
                    <a:pt x="46" y="148"/>
                  </a:cubicBezTo>
                  <a:cubicBezTo>
                    <a:pt x="46" y="148"/>
                    <a:pt x="46" y="148"/>
                    <a:pt x="46" y="147"/>
                  </a:cubicBezTo>
                  <a:cubicBezTo>
                    <a:pt x="45" y="140"/>
                    <a:pt x="44" y="131"/>
                    <a:pt x="44" y="123"/>
                  </a:cubicBezTo>
                  <a:cubicBezTo>
                    <a:pt x="44" y="113"/>
                    <a:pt x="45" y="103"/>
                    <a:pt x="46" y="95"/>
                  </a:cubicBezTo>
                  <a:cubicBezTo>
                    <a:pt x="46" y="95"/>
                    <a:pt x="46" y="94"/>
                    <a:pt x="46" y="94"/>
                  </a:cubicBezTo>
                  <a:close/>
                </a:path>
              </a:pathLst>
            </a:custGeom>
            <a:solidFill>
              <a:srgbClr val="633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139"/>
            <p:cNvSpPr>
              <a:spLocks/>
            </p:cNvSpPr>
            <p:nvPr/>
          </p:nvSpPr>
          <p:spPr bwMode="auto">
            <a:xfrm>
              <a:off x="4368" y="1784"/>
              <a:ext cx="372" cy="326"/>
            </a:xfrm>
            <a:custGeom>
              <a:avLst/>
              <a:gdLst>
                <a:gd name="T0" fmla="*/ 227 w 250"/>
                <a:gd name="T1" fmla="*/ 16 h 220"/>
                <a:gd name="T2" fmla="*/ 148 w 250"/>
                <a:gd name="T3" fmla="*/ 0 h 220"/>
                <a:gd name="T4" fmla="*/ 21 w 250"/>
                <a:gd name="T5" fmla="*/ 52 h 220"/>
                <a:gd name="T6" fmla="*/ 4 w 250"/>
                <a:gd name="T7" fmla="*/ 115 h 220"/>
                <a:gd name="T8" fmla="*/ 3 w 250"/>
                <a:gd name="T9" fmla="*/ 130 h 220"/>
                <a:gd name="T10" fmla="*/ 23 w 250"/>
                <a:gd name="T11" fmla="*/ 185 h 220"/>
                <a:gd name="T12" fmla="*/ 31 w 250"/>
                <a:gd name="T13" fmla="*/ 199 h 220"/>
                <a:gd name="T14" fmla="*/ 32 w 250"/>
                <a:gd name="T15" fmla="*/ 198 h 220"/>
                <a:gd name="T16" fmla="*/ 31 w 250"/>
                <a:gd name="T17" fmla="*/ 199 h 220"/>
                <a:gd name="T18" fmla="*/ 51 w 250"/>
                <a:gd name="T19" fmla="*/ 220 h 220"/>
                <a:gd name="T20" fmla="*/ 51 w 250"/>
                <a:gd name="T21" fmla="*/ 220 h 220"/>
                <a:gd name="T22" fmla="*/ 52 w 250"/>
                <a:gd name="T23" fmla="*/ 220 h 220"/>
                <a:gd name="T24" fmla="*/ 53 w 250"/>
                <a:gd name="T25" fmla="*/ 218 h 220"/>
                <a:gd name="T26" fmla="*/ 74 w 250"/>
                <a:gd name="T27" fmla="*/ 132 h 220"/>
                <a:gd name="T28" fmla="*/ 155 w 250"/>
                <a:gd name="T29" fmla="*/ 105 h 220"/>
                <a:gd name="T30" fmla="*/ 185 w 250"/>
                <a:gd name="T31" fmla="*/ 106 h 220"/>
                <a:gd name="T32" fmla="*/ 207 w 250"/>
                <a:gd name="T33" fmla="*/ 107 h 220"/>
                <a:gd name="T34" fmla="*/ 233 w 250"/>
                <a:gd name="T35" fmla="*/ 96 h 220"/>
                <a:gd name="T36" fmla="*/ 249 w 250"/>
                <a:gd name="T37" fmla="*/ 54 h 220"/>
                <a:gd name="T38" fmla="*/ 250 w 250"/>
                <a:gd name="T39" fmla="*/ 53 h 220"/>
                <a:gd name="T40" fmla="*/ 250 w 250"/>
                <a:gd name="T41" fmla="*/ 52 h 220"/>
                <a:gd name="T42" fmla="*/ 227 w 250"/>
                <a:gd name="T43" fmla="*/ 16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0" h="220">
                  <a:moveTo>
                    <a:pt x="227" y="16"/>
                  </a:moveTo>
                  <a:cubicBezTo>
                    <a:pt x="202" y="5"/>
                    <a:pt x="175" y="0"/>
                    <a:pt x="148" y="0"/>
                  </a:cubicBezTo>
                  <a:cubicBezTo>
                    <a:pt x="95" y="0"/>
                    <a:pt x="47" y="20"/>
                    <a:pt x="21" y="52"/>
                  </a:cubicBezTo>
                  <a:cubicBezTo>
                    <a:pt x="6" y="71"/>
                    <a:pt x="0" y="92"/>
                    <a:pt x="4" y="115"/>
                  </a:cubicBezTo>
                  <a:cubicBezTo>
                    <a:pt x="3" y="120"/>
                    <a:pt x="3" y="125"/>
                    <a:pt x="3" y="130"/>
                  </a:cubicBezTo>
                  <a:cubicBezTo>
                    <a:pt x="3" y="147"/>
                    <a:pt x="13" y="166"/>
                    <a:pt x="23" y="185"/>
                  </a:cubicBezTo>
                  <a:cubicBezTo>
                    <a:pt x="26" y="190"/>
                    <a:pt x="29" y="194"/>
                    <a:pt x="31" y="199"/>
                  </a:cubicBezTo>
                  <a:cubicBezTo>
                    <a:pt x="32" y="198"/>
                    <a:pt x="32" y="198"/>
                    <a:pt x="32" y="198"/>
                  </a:cubicBezTo>
                  <a:cubicBezTo>
                    <a:pt x="31" y="199"/>
                    <a:pt x="31" y="199"/>
                    <a:pt x="31" y="199"/>
                  </a:cubicBezTo>
                  <a:cubicBezTo>
                    <a:pt x="36" y="209"/>
                    <a:pt x="44" y="215"/>
                    <a:pt x="51" y="220"/>
                  </a:cubicBezTo>
                  <a:cubicBezTo>
                    <a:pt x="51" y="220"/>
                    <a:pt x="51" y="220"/>
                    <a:pt x="51" y="220"/>
                  </a:cubicBezTo>
                  <a:cubicBezTo>
                    <a:pt x="52" y="220"/>
                    <a:pt x="52" y="220"/>
                    <a:pt x="52" y="220"/>
                  </a:cubicBezTo>
                  <a:cubicBezTo>
                    <a:pt x="53" y="219"/>
                    <a:pt x="53" y="219"/>
                    <a:pt x="53" y="218"/>
                  </a:cubicBezTo>
                  <a:cubicBezTo>
                    <a:pt x="51" y="180"/>
                    <a:pt x="58" y="151"/>
                    <a:pt x="74" y="132"/>
                  </a:cubicBezTo>
                  <a:cubicBezTo>
                    <a:pt x="96" y="108"/>
                    <a:pt x="131" y="105"/>
                    <a:pt x="155" y="105"/>
                  </a:cubicBezTo>
                  <a:cubicBezTo>
                    <a:pt x="166" y="105"/>
                    <a:pt x="176" y="106"/>
                    <a:pt x="185" y="106"/>
                  </a:cubicBezTo>
                  <a:cubicBezTo>
                    <a:pt x="193" y="107"/>
                    <a:pt x="201" y="107"/>
                    <a:pt x="207" y="107"/>
                  </a:cubicBezTo>
                  <a:cubicBezTo>
                    <a:pt x="220" y="107"/>
                    <a:pt x="232" y="106"/>
                    <a:pt x="233" y="96"/>
                  </a:cubicBezTo>
                  <a:cubicBezTo>
                    <a:pt x="236" y="76"/>
                    <a:pt x="241" y="62"/>
                    <a:pt x="249" y="54"/>
                  </a:cubicBezTo>
                  <a:cubicBezTo>
                    <a:pt x="250" y="54"/>
                    <a:pt x="250" y="53"/>
                    <a:pt x="250" y="53"/>
                  </a:cubicBezTo>
                  <a:cubicBezTo>
                    <a:pt x="250" y="53"/>
                    <a:pt x="250" y="53"/>
                    <a:pt x="250" y="52"/>
                  </a:cubicBezTo>
                  <a:cubicBezTo>
                    <a:pt x="250" y="35"/>
                    <a:pt x="242" y="22"/>
                    <a:pt x="227" y="16"/>
                  </a:cubicBezTo>
                  <a:close/>
                </a:path>
              </a:pathLst>
            </a:custGeom>
            <a:solidFill>
              <a:srgbClr val="804D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40"/>
            <p:cNvSpPr>
              <a:spLocks noEditPoints="1"/>
            </p:cNvSpPr>
            <p:nvPr/>
          </p:nvSpPr>
          <p:spPr bwMode="auto">
            <a:xfrm>
              <a:off x="4410" y="2086"/>
              <a:ext cx="361" cy="139"/>
            </a:xfrm>
            <a:custGeom>
              <a:avLst/>
              <a:gdLst>
                <a:gd name="T0" fmla="*/ 242 w 243"/>
                <a:gd name="T1" fmla="*/ 25 h 94"/>
                <a:gd name="T2" fmla="*/ 237 w 243"/>
                <a:gd name="T3" fmla="*/ 19 h 94"/>
                <a:gd name="T4" fmla="*/ 202 w 243"/>
                <a:gd name="T5" fmla="*/ 0 h 94"/>
                <a:gd name="T6" fmla="*/ 39 w 243"/>
                <a:gd name="T7" fmla="*/ 0 h 94"/>
                <a:gd name="T8" fmla="*/ 7 w 243"/>
                <a:gd name="T9" fmla="*/ 18 h 94"/>
                <a:gd name="T10" fmla="*/ 1 w 243"/>
                <a:gd name="T11" fmla="*/ 25 h 94"/>
                <a:gd name="T12" fmla="*/ 0 w 243"/>
                <a:gd name="T13" fmla="*/ 27 h 94"/>
                <a:gd name="T14" fmla="*/ 0 w 243"/>
                <a:gd name="T15" fmla="*/ 43 h 94"/>
                <a:gd name="T16" fmla="*/ 1 w 243"/>
                <a:gd name="T17" fmla="*/ 45 h 94"/>
                <a:gd name="T18" fmla="*/ 7 w 243"/>
                <a:gd name="T19" fmla="*/ 54 h 94"/>
                <a:gd name="T20" fmla="*/ 48 w 243"/>
                <a:gd name="T21" fmla="*/ 92 h 94"/>
                <a:gd name="T22" fmla="*/ 50 w 243"/>
                <a:gd name="T23" fmla="*/ 92 h 94"/>
                <a:gd name="T24" fmla="*/ 76 w 243"/>
                <a:gd name="T25" fmla="*/ 92 h 94"/>
                <a:gd name="T26" fmla="*/ 81 w 243"/>
                <a:gd name="T27" fmla="*/ 91 h 94"/>
                <a:gd name="T28" fmla="*/ 110 w 243"/>
                <a:gd name="T29" fmla="*/ 58 h 94"/>
                <a:gd name="T30" fmla="*/ 117 w 243"/>
                <a:gd name="T31" fmla="*/ 31 h 94"/>
                <a:gd name="T32" fmla="*/ 127 w 243"/>
                <a:gd name="T33" fmla="*/ 31 h 94"/>
                <a:gd name="T34" fmla="*/ 133 w 243"/>
                <a:gd name="T35" fmla="*/ 58 h 94"/>
                <a:gd name="T36" fmla="*/ 163 w 243"/>
                <a:gd name="T37" fmla="*/ 92 h 94"/>
                <a:gd name="T38" fmla="*/ 167 w 243"/>
                <a:gd name="T39" fmla="*/ 92 h 94"/>
                <a:gd name="T40" fmla="*/ 195 w 243"/>
                <a:gd name="T41" fmla="*/ 92 h 94"/>
                <a:gd name="T42" fmla="*/ 198 w 243"/>
                <a:gd name="T43" fmla="*/ 92 h 94"/>
                <a:gd name="T44" fmla="*/ 237 w 243"/>
                <a:gd name="T45" fmla="*/ 54 h 94"/>
                <a:gd name="T46" fmla="*/ 242 w 243"/>
                <a:gd name="T47" fmla="*/ 45 h 94"/>
                <a:gd name="T48" fmla="*/ 243 w 243"/>
                <a:gd name="T49" fmla="*/ 43 h 94"/>
                <a:gd name="T50" fmla="*/ 243 w 243"/>
                <a:gd name="T51" fmla="*/ 27 h 94"/>
                <a:gd name="T52" fmla="*/ 242 w 243"/>
                <a:gd name="T53" fmla="*/ 25 h 94"/>
                <a:gd name="T54" fmla="*/ 111 w 243"/>
                <a:gd name="T55" fmla="*/ 34 h 94"/>
                <a:gd name="T56" fmla="*/ 64 w 243"/>
                <a:gd name="T57" fmla="*/ 89 h 94"/>
                <a:gd name="T58" fmla="*/ 18 w 243"/>
                <a:gd name="T59" fmla="*/ 70 h 94"/>
                <a:gd name="T60" fmla="*/ 10 w 243"/>
                <a:gd name="T61" fmla="*/ 27 h 94"/>
                <a:gd name="T62" fmla="*/ 36 w 243"/>
                <a:gd name="T63" fmla="*/ 4 h 94"/>
                <a:gd name="T64" fmla="*/ 93 w 243"/>
                <a:gd name="T65" fmla="*/ 6 h 94"/>
                <a:gd name="T66" fmla="*/ 111 w 243"/>
                <a:gd name="T67" fmla="*/ 34 h 94"/>
                <a:gd name="T68" fmla="*/ 226 w 243"/>
                <a:gd name="T69" fmla="*/ 70 h 94"/>
                <a:gd name="T70" fmla="*/ 180 w 243"/>
                <a:gd name="T71" fmla="*/ 88 h 94"/>
                <a:gd name="T72" fmla="*/ 132 w 243"/>
                <a:gd name="T73" fmla="*/ 33 h 94"/>
                <a:gd name="T74" fmla="*/ 151 w 243"/>
                <a:gd name="T75" fmla="*/ 6 h 94"/>
                <a:gd name="T76" fmla="*/ 207 w 243"/>
                <a:gd name="T77" fmla="*/ 4 h 94"/>
                <a:gd name="T78" fmla="*/ 233 w 243"/>
                <a:gd name="T79" fmla="*/ 27 h 94"/>
                <a:gd name="T80" fmla="*/ 226 w 243"/>
                <a:gd name="T81" fmla="*/ 7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3" h="94">
                  <a:moveTo>
                    <a:pt x="242" y="25"/>
                  </a:moveTo>
                  <a:cubicBezTo>
                    <a:pt x="240" y="24"/>
                    <a:pt x="238" y="23"/>
                    <a:pt x="237" y="19"/>
                  </a:cubicBezTo>
                  <a:cubicBezTo>
                    <a:pt x="232" y="6"/>
                    <a:pt x="224" y="0"/>
                    <a:pt x="202" y="0"/>
                  </a:cubicBezTo>
                  <a:cubicBezTo>
                    <a:pt x="39" y="0"/>
                    <a:pt x="39" y="0"/>
                    <a:pt x="39" y="0"/>
                  </a:cubicBezTo>
                  <a:cubicBezTo>
                    <a:pt x="22" y="1"/>
                    <a:pt x="13" y="4"/>
                    <a:pt x="7" y="18"/>
                  </a:cubicBezTo>
                  <a:cubicBezTo>
                    <a:pt x="6" y="23"/>
                    <a:pt x="4" y="25"/>
                    <a:pt x="1" y="25"/>
                  </a:cubicBezTo>
                  <a:cubicBezTo>
                    <a:pt x="0" y="26"/>
                    <a:pt x="0" y="26"/>
                    <a:pt x="0" y="27"/>
                  </a:cubicBezTo>
                  <a:cubicBezTo>
                    <a:pt x="0" y="43"/>
                    <a:pt x="0" y="43"/>
                    <a:pt x="0" y="43"/>
                  </a:cubicBezTo>
                  <a:cubicBezTo>
                    <a:pt x="0" y="44"/>
                    <a:pt x="0" y="44"/>
                    <a:pt x="1" y="45"/>
                  </a:cubicBezTo>
                  <a:cubicBezTo>
                    <a:pt x="4" y="46"/>
                    <a:pt x="6" y="49"/>
                    <a:pt x="7" y="54"/>
                  </a:cubicBezTo>
                  <a:cubicBezTo>
                    <a:pt x="9" y="73"/>
                    <a:pt x="20" y="89"/>
                    <a:pt x="48" y="92"/>
                  </a:cubicBezTo>
                  <a:cubicBezTo>
                    <a:pt x="48" y="92"/>
                    <a:pt x="49" y="92"/>
                    <a:pt x="50" y="92"/>
                  </a:cubicBezTo>
                  <a:cubicBezTo>
                    <a:pt x="60" y="93"/>
                    <a:pt x="67" y="93"/>
                    <a:pt x="76" y="92"/>
                  </a:cubicBezTo>
                  <a:cubicBezTo>
                    <a:pt x="78" y="92"/>
                    <a:pt x="80" y="92"/>
                    <a:pt x="81" y="91"/>
                  </a:cubicBezTo>
                  <a:cubicBezTo>
                    <a:pt x="96" y="86"/>
                    <a:pt x="104" y="79"/>
                    <a:pt x="110" y="58"/>
                  </a:cubicBezTo>
                  <a:cubicBezTo>
                    <a:pt x="117" y="31"/>
                    <a:pt x="117" y="31"/>
                    <a:pt x="117" y="31"/>
                  </a:cubicBezTo>
                  <a:cubicBezTo>
                    <a:pt x="117" y="26"/>
                    <a:pt x="126" y="25"/>
                    <a:pt x="127" y="31"/>
                  </a:cubicBezTo>
                  <a:cubicBezTo>
                    <a:pt x="133" y="58"/>
                    <a:pt x="133" y="58"/>
                    <a:pt x="133" y="58"/>
                  </a:cubicBezTo>
                  <a:cubicBezTo>
                    <a:pt x="139" y="77"/>
                    <a:pt x="148" y="87"/>
                    <a:pt x="163" y="92"/>
                  </a:cubicBezTo>
                  <a:cubicBezTo>
                    <a:pt x="164" y="92"/>
                    <a:pt x="165" y="92"/>
                    <a:pt x="167" y="92"/>
                  </a:cubicBezTo>
                  <a:cubicBezTo>
                    <a:pt x="180" y="93"/>
                    <a:pt x="186" y="94"/>
                    <a:pt x="195" y="92"/>
                  </a:cubicBezTo>
                  <a:cubicBezTo>
                    <a:pt x="196" y="92"/>
                    <a:pt x="197" y="92"/>
                    <a:pt x="198" y="92"/>
                  </a:cubicBezTo>
                  <a:cubicBezTo>
                    <a:pt x="220" y="87"/>
                    <a:pt x="232" y="79"/>
                    <a:pt x="237" y="54"/>
                  </a:cubicBezTo>
                  <a:cubicBezTo>
                    <a:pt x="238" y="50"/>
                    <a:pt x="238" y="47"/>
                    <a:pt x="242" y="45"/>
                  </a:cubicBezTo>
                  <a:cubicBezTo>
                    <a:pt x="243" y="44"/>
                    <a:pt x="243" y="44"/>
                    <a:pt x="243" y="43"/>
                  </a:cubicBezTo>
                  <a:cubicBezTo>
                    <a:pt x="243" y="27"/>
                    <a:pt x="243" y="27"/>
                    <a:pt x="243" y="27"/>
                  </a:cubicBezTo>
                  <a:cubicBezTo>
                    <a:pt x="243" y="26"/>
                    <a:pt x="243" y="26"/>
                    <a:pt x="242" y="25"/>
                  </a:cubicBezTo>
                  <a:close/>
                  <a:moveTo>
                    <a:pt x="111" y="34"/>
                  </a:moveTo>
                  <a:cubicBezTo>
                    <a:pt x="105" y="81"/>
                    <a:pt x="83" y="90"/>
                    <a:pt x="64" y="89"/>
                  </a:cubicBezTo>
                  <a:cubicBezTo>
                    <a:pt x="35" y="88"/>
                    <a:pt x="25" y="82"/>
                    <a:pt x="18" y="70"/>
                  </a:cubicBezTo>
                  <a:cubicBezTo>
                    <a:pt x="10" y="53"/>
                    <a:pt x="8" y="43"/>
                    <a:pt x="10" y="27"/>
                  </a:cubicBezTo>
                  <a:cubicBezTo>
                    <a:pt x="13" y="13"/>
                    <a:pt x="20" y="8"/>
                    <a:pt x="36" y="4"/>
                  </a:cubicBezTo>
                  <a:cubicBezTo>
                    <a:pt x="64" y="3"/>
                    <a:pt x="79" y="4"/>
                    <a:pt x="93" y="6"/>
                  </a:cubicBezTo>
                  <a:cubicBezTo>
                    <a:pt x="110" y="9"/>
                    <a:pt x="113" y="21"/>
                    <a:pt x="111" y="34"/>
                  </a:cubicBezTo>
                  <a:close/>
                  <a:moveTo>
                    <a:pt x="226" y="70"/>
                  </a:moveTo>
                  <a:cubicBezTo>
                    <a:pt x="219" y="82"/>
                    <a:pt x="208" y="88"/>
                    <a:pt x="180" y="88"/>
                  </a:cubicBezTo>
                  <a:cubicBezTo>
                    <a:pt x="160" y="90"/>
                    <a:pt x="139" y="80"/>
                    <a:pt x="132" y="33"/>
                  </a:cubicBezTo>
                  <a:cubicBezTo>
                    <a:pt x="130" y="20"/>
                    <a:pt x="134" y="9"/>
                    <a:pt x="151" y="6"/>
                  </a:cubicBezTo>
                  <a:cubicBezTo>
                    <a:pt x="165" y="3"/>
                    <a:pt x="180" y="2"/>
                    <a:pt x="207" y="4"/>
                  </a:cubicBezTo>
                  <a:cubicBezTo>
                    <a:pt x="224" y="8"/>
                    <a:pt x="231" y="13"/>
                    <a:pt x="233" y="27"/>
                  </a:cubicBezTo>
                  <a:cubicBezTo>
                    <a:pt x="235" y="42"/>
                    <a:pt x="234" y="53"/>
                    <a:pt x="226" y="70"/>
                  </a:cubicBezTo>
                  <a:close/>
                </a:path>
              </a:pathLst>
            </a:custGeom>
            <a:solidFill>
              <a:srgbClr val="291E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4" name="组合 93"/>
          <p:cNvGrpSpPr/>
          <p:nvPr/>
        </p:nvGrpSpPr>
        <p:grpSpPr>
          <a:xfrm>
            <a:off x="2733675" y="409996"/>
            <a:ext cx="6724650" cy="1095930"/>
            <a:chOff x="2318533" y="409996"/>
            <a:chExt cx="6724650" cy="1095930"/>
          </a:xfrm>
        </p:grpSpPr>
        <p:sp>
          <p:nvSpPr>
            <p:cNvPr id="95" name="文本框 94"/>
            <p:cNvSpPr txBox="1"/>
            <p:nvPr/>
          </p:nvSpPr>
          <p:spPr>
            <a:xfrm>
              <a:off x="4414033" y="409996"/>
              <a:ext cx="2533650" cy="584775"/>
            </a:xfrm>
            <a:prstGeom prst="rect">
              <a:avLst/>
            </a:prstGeom>
            <a:noFill/>
          </p:spPr>
          <p:txBody>
            <a:bodyPr wrap="square" rtlCol="0">
              <a:spAutoFit/>
            </a:bodyPr>
            <a:lstStyle/>
            <a:p>
              <a:pPr algn="ctr"/>
              <a:r>
                <a:rPr lang="zh-CN" altLang="en-US" sz="3200" dirty="0">
                  <a:solidFill>
                    <a:srgbClr val="524F6A"/>
                  </a:solidFill>
                  <a:latin typeface="微软雅黑" panose="020B0503020204020204" pitchFamily="34" charset="-122"/>
                  <a:ea typeface="微软雅黑" panose="020B0503020204020204" pitchFamily="34" charset="-122"/>
                </a:rPr>
                <a:t>团队业绩</a:t>
              </a:r>
            </a:p>
          </p:txBody>
        </p:sp>
        <p:sp>
          <p:nvSpPr>
            <p:cNvPr id="96" name="文本框 95"/>
            <p:cNvSpPr txBox="1"/>
            <p:nvPr/>
          </p:nvSpPr>
          <p:spPr>
            <a:xfrm>
              <a:off x="2318533" y="1044261"/>
              <a:ext cx="6724650" cy="461665"/>
            </a:xfrm>
            <a:prstGeom prst="rect">
              <a:avLst/>
            </a:prstGeom>
            <a:noFill/>
          </p:spPr>
          <p:txBody>
            <a:bodyPr wrap="square" rtlCol="0">
              <a:spAutoFit/>
            </a:bodyPr>
            <a:lstStyle/>
            <a:p>
              <a:pPr algn="ctr"/>
              <a:r>
                <a:rPr lang="en-US" altLang="zh-CN" sz="2400" dirty="0">
                  <a:solidFill>
                    <a:srgbClr val="8CCCC9"/>
                  </a:solidFill>
                  <a:latin typeface="微软雅黑" panose="020B0503020204020204" pitchFamily="34" charset="-122"/>
                  <a:ea typeface="微软雅黑" panose="020B0503020204020204" pitchFamily="34" charset="-122"/>
                </a:rPr>
                <a:t>Lorem ipsum dolor sit</a:t>
              </a:r>
              <a:endParaRPr lang="zh-CN" altLang="en-US" sz="2400" dirty="0">
                <a:solidFill>
                  <a:srgbClr val="8CCCC9"/>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241632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slide(fromTop)">
                                      <p:cBhvr>
                                        <p:cTn id="7" dur="500"/>
                                        <p:tgtEl>
                                          <p:spTgt spid="34"/>
                                        </p:tgtEl>
                                      </p:cBhvr>
                                    </p:animEffect>
                                  </p:childTnLst>
                                </p:cTn>
                              </p:par>
                            </p:childTnLst>
                          </p:cTn>
                        </p:par>
                        <p:par>
                          <p:cTn id="8" fill="hold">
                            <p:stCondLst>
                              <p:cond delay="500"/>
                            </p:stCondLst>
                            <p:childTnLst>
                              <p:par>
                                <p:cTn id="9" presetID="12" presetClass="entr" presetSubtype="1" fill="hold" nodeType="afterEffect">
                                  <p:stCondLst>
                                    <p:cond delay="0"/>
                                  </p:stCondLst>
                                  <p:childTnLst>
                                    <p:set>
                                      <p:cBhvr>
                                        <p:cTn id="10" dur="1" fill="hold">
                                          <p:stCondLst>
                                            <p:cond delay="0"/>
                                          </p:stCondLst>
                                        </p:cTn>
                                        <p:tgtEl>
                                          <p:spTgt spid="56"/>
                                        </p:tgtEl>
                                        <p:attrNameLst>
                                          <p:attrName>style.visibility</p:attrName>
                                        </p:attrNameLst>
                                      </p:cBhvr>
                                      <p:to>
                                        <p:strVal val="visible"/>
                                      </p:to>
                                    </p:set>
                                    <p:animEffect transition="in" filter="slide(fromTop)">
                                      <p:cBhvr>
                                        <p:cTn id="11" dur="500"/>
                                        <p:tgtEl>
                                          <p:spTgt spid="56"/>
                                        </p:tgtEl>
                                      </p:cBhvr>
                                    </p:animEffect>
                                  </p:childTnLst>
                                </p:cTn>
                              </p:par>
                            </p:childTnLst>
                          </p:cTn>
                        </p:par>
                        <p:par>
                          <p:cTn id="12" fill="hold">
                            <p:stCondLst>
                              <p:cond delay="1000"/>
                            </p:stCondLst>
                            <p:childTnLst>
                              <p:par>
                                <p:cTn id="13" presetID="12" presetClass="entr" presetSubtype="8"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slide(fromLeft)">
                                      <p:cBhvr>
                                        <p:cTn id="15" dur="500"/>
                                        <p:tgtEl>
                                          <p:spTgt spid="9"/>
                                        </p:tgtEl>
                                      </p:cBhvr>
                                    </p:animEffect>
                                  </p:childTnLst>
                                </p:cTn>
                              </p:par>
                            </p:childTnLst>
                          </p:cTn>
                        </p:par>
                        <p:par>
                          <p:cTn id="16" fill="hold">
                            <p:stCondLst>
                              <p:cond delay="1500"/>
                            </p:stCondLst>
                            <p:childTnLst>
                              <p:par>
                                <p:cTn id="17" presetID="12" presetClass="entr" presetSubtype="1" fill="hold" nodeType="after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slide(fromTop)">
                                      <p:cBhvr>
                                        <p:cTn id="19" dur="500"/>
                                        <p:tgtEl>
                                          <p:spTgt spid="52"/>
                                        </p:tgtEl>
                                      </p:cBhvr>
                                    </p:animEffect>
                                  </p:childTnLst>
                                </p:cTn>
                              </p:par>
                            </p:childTnLst>
                          </p:cTn>
                        </p:par>
                        <p:par>
                          <p:cTn id="20" fill="hold">
                            <p:stCondLst>
                              <p:cond delay="2000"/>
                            </p:stCondLst>
                            <p:childTnLst>
                              <p:par>
                                <p:cTn id="21" presetID="12" presetClass="entr" presetSubtype="1" fill="hold" nodeType="after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slide(fromTop)">
                                      <p:cBhvr>
                                        <p:cTn id="23" dur="500"/>
                                        <p:tgtEl>
                                          <p:spTgt spid="55"/>
                                        </p:tgtEl>
                                      </p:cBhvr>
                                    </p:animEffect>
                                  </p:childTnLst>
                                </p:cTn>
                              </p:par>
                            </p:childTnLst>
                          </p:cTn>
                        </p:par>
                        <p:par>
                          <p:cTn id="24" fill="hold">
                            <p:stCondLst>
                              <p:cond delay="2500"/>
                            </p:stCondLst>
                            <p:childTnLst>
                              <p:par>
                                <p:cTn id="25" presetID="12" presetClass="entr" presetSubtype="1" fill="hold" nodeType="after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slide(fromTop)">
                                      <p:cBhvr>
                                        <p:cTn id="2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 name="Group 70"/>
          <p:cNvGrpSpPr/>
          <p:nvPr/>
        </p:nvGrpSpPr>
        <p:grpSpPr>
          <a:xfrm>
            <a:off x="292751" y="3768360"/>
            <a:ext cx="11627566" cy="484553"/>
            <a:chOff x="408863" y="2455860"/>
            <a:chExt cx="8358214" cy="348310"/>
          </a:xfrm>
        </p:grpSpPr>
        <p:cxnSp>
          <p:nvCxnSpPr>
            <p:cNvPr id="55" name="Straight Connector 8"/>
            <p:cNvCxnSpPr>
              <a:endCxn id="56" idx="3"/>
            </p:cNvCxnSpPr>
            <p:nvPr/>
          </p:nvCxnSpPr>
          <p:spPr>
            <a:xfrm flipV="1">
              <a:off x="408863" y="2630015"/>
              <a:ext cx="8057946" cy="13173"/>
            </a:xfrm>
            <a:prstGeom prst="line">
              <a:avLst/>
            </a:prstGeom>
            <a:ln w="12700" cap="flat">
              <a:solidFill>
                <a:srgbClr val="A6A6A6"/>
              </a:solidFill>
              <a:prstDash val="sysDash"/>
              <a:round/>
            </a:ln>
          </p:spPr>
          <p:style>
            <a:lnRef idx="1">
              <a:schemeClr val="accent1"/>
            </a:lnRef>
            <a:fillRef idx="0">
              <a:schemeClr val="accent1"/>
            </a:fillRef>
            <a:effectRef idx="0">
              <a:schemeClr val="accent1"/>
            </a:effectRef>
            <a:fontRef idx="minor">
              <a:schemeClr val="tx1"/>
            </a:fontRef>
          </p:style>
        </p:cxnSp>
        <p:sp>
          <p:nvSpPr>
            <p:cNvPr id="56" name="Isosceles Triangle 17"/>
            <p:cNvSpPr/>
            <p:nvPr/>
          </p:nvSpPr>
          <p:spPr>
            <a:xfrm rot="5400000">
              <a:off x="8442788" y="2479881"/>
              <a:ext cx="348310" cy="300268"/>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1" name="Straight Connector 22"/>
          <p:cNvCxnSpPr/>
          <p:nvPr/>
        </p:nvCxnSpPr>
        <p:spPr>
          <a:xfrm rot="5400000">
            <a:off x="220822" y="4624145"/>
            <a:ext cx="993812" cy="2209"/>
          </a:xfrm>
          <a:prstGeom prst="line">
            <a:avLst/>
          </a:prstGeom>
          <a:ln w="12700">
            <a:solidFill>
              <a:srgbClr val="A6A6A6"/>
            </a:solidFill>
          </a:ln>
        </p:spPr>
        <p:style>
          <a:lnRef idx="1">
            <a:schemeClr val="accent1"/>
          </a:lnRef>
          <a:fillRef idx="0">
            <a:schemeClr val="accent1"/>
          </a:fillRef>
          <a:effectRef idx="0">
            <a:schemeClr val="accent1"/>
          </a:effectRef>
          <a:fontRef idx="minor">
            <a:schemeClr val="tx1"/>
          </a:fontRef>
        </p:style>
      </p:cxnSp>
      <p:sp>
        <p:nvSpPr>
          <p:cNvPr id="52" name="Oval 9"/>
          <p:cNvSpPr/>
          <p:nvPr/>
        </p:nvSpPr>
        <p:spPr>
          <a:xfrm>
            <a:off x="590895" y="3884138"/>
            <a:ext cx="289647" cy="289647"/>
          </a:xfrm>
          <a:prstGeom prst="ellipse">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33"/>
          <p:cNvSpPr/>
          <p:nvPr/>
        </p:nvSpPr>
        <p:spPr>
          <a:xfrm>
            <a:off x="316291" y="3333293"/>
            <a:ext cx="755334" cy="400110"/>
          </a:xfrm>
          <a:prstGeom prst="rect">
            <a:avLst/>
          </a:prstGeom>
        </p:spPr>
        <p:txBody>
          <a:bodyPr wrap="none">
            <a:spAutoFit/>
          </a:bodyPr>
          <a:lstStyle/>
          <a:p>
            <a:pPr algn="ctr"/>
            <a:r>
              <a:rPr lang="en-US" sz="2000" dirty="0">
                <a:solidFill>
                  <a:srgbClr val="A6A6A6"/>
                </a:solidFill>
                <a:latin typeface="Open Sans" pitchFamily="34" charset="0"/>
                <a:ea typeface="Open Sans" pitchFamily="34" charset="0"/>
                <a:cs typeface="Open Sans" pitchFamily="34" charset="0"/>
              </a:rPr>
              <a:t>2002</a:t>
            </a:r>
          </a:p>
        </p:txBody>
      </p:sp>
      <p:sp>
        <p:nvSpPr>
          <p:cNvPr id="54" name="Rectangle 40"/>
          <p:cNvSpPr/>
          <p:nvPr/>
        </p:nvSpPr>
        <p:spPr>
          <a:xfrm>
            <a:off x="480913" y="5221537"/>
            <a:ext cx="473207" cy="307777"/>
          </a:xfrm>
          <a:prstGeom prst="rect">
            <a:avLst/>
          </a:prstGeom>
        </p:spPr>
        <p:txBody>
          <a:bodyPr wrap="none">
            <a:spAutoFit/>
          </a:bodyPr>
          <a:lstStyle/>
          <a:p>
            <a:pPr algn="ctr"/>
            <a:r>
              <a:rPr lang="en-US" sz="1400" dirty="0">
                <a:solidFill>
                  <a:srgbClr val="A6A6A6"/>
                </a:solidFill>
                <a:latin typeface="Open Sans" pitchFamily="34" charset="0"/>
                <a:ea typeface="Open Sans" pitchFamily="34" charset="0"/>
                <a:cs typeface="Open Sans" pitchFamily="34" charset="0"/>
              </a:rPr>
              <a:t>File</a:t>
            </a:r>
          </a:p>
        </p:txBody>
      </p:sp>
      <p:cxnSp>
        <p:nvCxnSpPr>
          <p:cNvPr id="37" name="Straight Connector 23"/>
          <p:cNvCxnSpPr/>
          <p:nvPr/>
        </p:nvCxnSpPr>
        <p:spPr>
          <a:xfrm rot="5400000">
            <a:off x="1812027" y="4624145"/>
            <a:ext cx="993812" cy="2209"/>
          </a:xfrm>
          <a:prstGeom prst="line">
            <a:avLst/>
          </a:prstGeom>
          <a:ln w="12700">
            <a:solidFill>
              <a:srgbClr val="A6A6A6"/>
            </a:solidFill>
          </a:ln>
        </p:spPr>
        <p:style>
          <a:lnRef idx="1">
            <a:schemeClr val="accent1"/>
          </a:lnRef>
          <a:fillRef idx="0">
            <a:schemeClr val="accent1"/>
          </a:fillRef>
          <a:effectRef idx="0">
            <a:schemeClr val="accent1"/>
          </a:effectRef>
          <a:fontRef idx="minor">
            <a:schemeClr val="tx1"/>
          </a:fontRef>
        </p:style>
      </p:cxnSp>
      <p:sp>
        <p:nvSpPr>
          <p:cNvPr id="38" name="Rectangle 34"/>
          <p:cNvSpPr/>
          <p:nvPr/>
        </p:nvSpPr>
        <p:spPr>
          <a:xfrm>
            <a:off x="1512777" y="5221537"/>
            <a:ext cx="1983711" cy="954107"/>
          </a:xfrm>
          <a:prstGeom prst="rect">
            <a:avLst/>
          </a:prstGeom>
        </p:spPr>
        <p:txBody>
          <a:bodyPr wrap="square">
            <a:spAutoFit/>
          </a:bodyPr>
          <a:lstStyle/>
          <a:p>
            <a:r>
              <a:rPr lang="ms-MY" sz="1400" dirty="0">
                <a:solidFill>
                  <a:srgbClr val="A6A6A6"/>
                </a:solidFill>
                <a:latin typeface="Open Sans Light" pitchFamily="34" charset="0"/>
                <a:ea typeface="Open Sans Light" pitchFamily="34" charset="0"/>
                <a:cs typeface="Open Sans Light" pitchFamily="34" charset="0"/>
              </a:rPr>
              <a:t>Lorem ipsum dolor sit amet, consectetur adipiscing elit. Praesent sodales</a:t>
            </a:r>
          </a:p>
        </p:txBody>
      </p:sp>
      <p:sp>
        <p:nvSpPr>
          <p:cNvPr id="40" name="Oval 10"/>
          <p:cNvSpPr/>
          <p:nvPr/>
        </p:nvSpPr>
        <p:spPr>
          <a:xfrm>
            <a:off x="1711541" y="3414684"/>
            <a:ext cx="1228556" cy="1228556"/>
          </a:xfrm>
          <a:prstGeom prst="ellipse">
            <a:avLst/>
          </a:prstGeom>
          <a:solidFill>
            <a:schemeClr val="bg1"/>
          </a:solidFill>
          <a:ln>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53"/>
          <p:cNvGrpSpPr/>
          <p:nvPr/>
        </p:nvGrpSpPr>
        <p:grpSpPr>
          <a:xfrm>
            <a:off x="2097734" y="3770569"/>
            <a:ext cx="509233" cy="477896"/>
            <a:chOff x="7730164" y="1298694"/>
            <a:chExt cx="366051" cy="343525"/>
          </a:xfrm>
          <a:solidFill>
            <a:srgbClr val="A6A6A6"/>
          </a:solidFill>
        </p:grpSpPr>
        <p:sp>
          <p:nvSpPr>
            <p:cNvPr id="42" name="AutoShape 69"/>
            <p:cNvSpPr>
              <a:spLocks/>
            </p:cNvSpPr>
            <p:nvPr/>
          </p:nvSpPr>
          <p:spPr bwMode="auto">
            <a:xfrm>
              <a:off x="7730164" y="1298694"/>
              <a:ext cx="366051" cy="3435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223" y="5760"/>
                  </a:moveTo>
                  <a:lnTo>
                    <a:pt x="17548" y="5760"/>
                  </a:lnTo>
                  <a:cubicBezTo>
                    <a:pt x="16804" y="5760"/>
                    <a:pt x="16198" y="5114"/>
                    <a:pt x="16198" y="4320"/>
                  </a:cubicBezTo>
                  <a:lnTo>
                    <a:pt x="16200" y="4320"/>
                  </a:lnTo>
                  <a:lnTo>
                    <a:pt x="16200" y="1440"/>
                  </a:lnTo>
                  <a:lnTo>
                    <a:pt x="20250" y="5760"/>
                  </a:lnTo>
                  <a:cubicBezTo>
                    <a:pt x="20250" y="5760"/>
                    <a:pt x="18223" y="5760"/>
                    <a:pt x="18223" y="5760"/>
                  </a:cubicBezTo>
                  <a:close/>
                  <a:moveTo>
                    <a:pt x="20250" y="19440"/>
                  </a:moveTo>
                  <a:cubicBezTo>
                    <a:pt x="20250" y="19837"/>
                    <a:pt x="19948" y="20160"/>
                    <a:pt x="19575" y="20160"/>
                  </a:cubicBezTo>
                  <a:lnTo>
                    <a:pt x="2024" y="20160"/>
                  </a:lnTo>
                  <a:cubicBezTo>
                    <a:pt x="1651" y="20160"/>
                    <a:pt x="1349" y="19837"/>
                    <a:pt x="1349" y="19440"/>
                  </a:cubicBezTo>
                  <a:lnTo>
                    <a:pt x="1349" y="2160"/>
                  </a:lnTo>
                  <a:cubicBezTo>
                    <a:pt x="1349" y="1762"/>
                    <a:pt x="1651" y="1440"/>
                    <a:pt x="2024" y="1440"/>
                  </a:cubicBezTo>
                  <a:lnTo>
                    <a:pt x="15525" y="1440"/>
                  </a:lnTo>
                  <a:lnTo>
                    <a:pt x="15525" y="4320"/>
                  </a:lnTo>
                  <a:lnTo>
                    <a:pt x="15523" y="4320"/>
                  </a:lnTo>
                  <a:cubicBezTo>
                    <a:pt x="15523" y="5513"/>
                    <a:pt x="16430" y="6480"/>
                    <a:pt x="17548" y="6480"/>
                  </a:cubicBezTo>
                  <a:lnTo>
                    <a:pt x="18223" y="6480"/>
                  </a:lnTo>
                  <a:lnTo>
                    <a:pt x="20250" y="6480"/>
                  </a:lnTo>
                  <a:cubicBezTo>
                    <a:pt x="20250" y="6480"/>
                    <a:pt x="20250" y="19440"/>
                    <a:pt x="20250" y="19440"/>
                  </a:cubicBezTo>
                  <a:close/>
                  <a:moveTo>
                    <a:pt x="21204" y="4741"/>
                  </a:moveTo>
                  <a:lnTo>
                    <a:pt x="17154" y="421"/>
                  </a:lnTo>
                  <a:cubicBezTo>
                    <a:pt x="16901" y="151"/>
                    <a:pt x="16557" y="0"/>
                    <a:pt x="16200" y="0"/>
                  </a:cubicBezTo>
                  <a:lnTo>
                    <a:pt x="2024" y="0"/>
                  </a:lnTo>
                  <a:cubicBezTo>
                    <a:pt x="908" y="0"/>
                    <a:pt x="0" y="968"/>
                    <a:pt x="0" y="2160"/>
                  </a:cubicBezTo>
                  <a:lnTo>
                    <a:pt x="0" y="19440"/>
                  </a:lnTo>
                  <a:cubicBezTo>
                    <a:pt x="0" y="20631"/>
                    <a:pt x="908" y="21600"/>
                    <a:pt x="2024" y="21600"/>
                  </a:cubicBezTo>
                  <a:lnTo>
                    <a:pt x="19575" y="21600"/>
                  </a:lnTo>
                  <a:cubicBezTo>
                    <a:pt x="20691" y="21600"/>
                    <a:pt x="21599" y="20631"/>
                    <a:pt x="21599" y="19440"/>
                  </a:cubicBezTo>
                  <a:lnTo>
                    <a:pt x="21599" y="5760"/>
                  </a:lnTo>
                  <a:cubicBezTo>
                    <a:pt x="21599" y="5378"/>
                    <a:pt x="21457" y="5011"/>
                    <a:pt x="21204" y="4741"/>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a:endParaRPr lang="en-US" sz="3000">
                <a:solidFill>
                  <a:srgbClr val="FFFFFF"/>
                </a:solidFill>
                <a:effectLst>
                  <a:outerShdw blurRad="38100" dist="38100" dir="2700000" algn="tl">
                    <a:srgbClr val="000000"/>
                  </a:outerShdw>
                </a:effectLst>
              </a:endParaRPr>
            </a:p>
          </p:txBody>
        </p:sp>
        <p:sp>
          <p:nvSpPr>
            <p:cNvPr id="43" name="AutoShape 70"/>
            <p:cNvSpPr>
              <a:spLocks/>
            </p:cNvSpPr>
            <p:nvPr/>
          </p:nvSpPr>
          <p:spPr bwMode="auto">
            <a:xfrm>
              <a:off x="7901611" y="1366899"/>
              <a:ext cx="68830" cy="118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00" y="21599"/>
                  </a:moveTo>
                  <a:lnTo>
                    <a:pt x="19800" y="21599"/>
                  </a:lnTo>
                  <a:cubicBezTo>
                    <a:pt x="20791" y="21599"/>
                    <a:pt x="21600" y="16769"/>
                    <a:pt x="21600" y="10800"/>
                  </a:cubicBezTo>
                  <a:cubicBezTo>
                    <a:pt x="21600" y="4830"/>
                    <a:pt x="20791" y="0"/>
                    <a:pt x="19800" y="0"/>
                  </a:cubicBezTo>
                  <a:lnTo>
                    <a:pt x="1800" y="0"/>
                  </a:lnTo>
                  <a:cubicBezTo>
                    <a:pt x="801" y="0"/>
                    <a:pt x="0" y="4830"/>
                    <a:pt x="0" y="10800"/>
                  </a:cubicBezTo>
                  <a:cubicBezTo>
                    <a:pt x="0" y="16769"/>
                    <a:pt x="801" y="21599"/>
                    <a:pt x="1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a:endParaRPr lang="en-US" sz="3000">
                <a:solidFill>
                  <a:srgbClr val="FFFFFF"/>
                </a:solidFill>
                <a:effectLst>
                  <a:outerShdw blurRad="38100" dist="38100" dir="2700000" algn="tl">
                    <a:srgbClr val="000000"/>
                  </a:outerShdw>
                </a:effectLst>
              </a:endParaRPr>
            </a:p>
          </p:txBody>
        </p:sp>
        <p:sp>
          <p:nvSpPr>
            <p:cNvPr id="44" name="AutoShape 71"/>
            <p:cNvSpPr>
              <a:spLocks/>
            </p:cNvSpPr>
            <p:nvPr/>
          </p:nvSpPr>
          <p:spPr bwMode="auto">
            <a:xfrm>
              <a:off x="7901611" y="1401314"/>
              <a:ext cx="68830" cy="118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00" y="21599"/>
                  </a:moveTo>
                  <a:lnTo>
                    <a:pt x="19800" y="21599"/>
                  </a:lnTo>
                  <a:cubicBezTo>
                    <a:pt x="20791" y="21599"/>
                    <a:pt x="21600" y="16769"/>
                    <a:pt x="21600" y="10800"/>
                  </a:cubicBezTo>
                  <a:cubicBezTo>
                    <a:pt x="21600" y="4830"/>
                    <a:pt x="20791" y="0"/>
                    <a:pt x="19800" y="0"/>
                  </a:cubicBezTo>
                  <a:lnTo>
                    <a:pt x="1800" y="0"/>
                  </a:lnTo>
                  <a:cubicBezTo>
                    <a:pt x="801" y="0"/>
                    <a:pt x="0" y="4830"/>
                    <a:pt x="0" y="10800"/>
                  </a:cubicBezTo>
                  <a:cubicBezTo>
                    <a:pt x="0" y="16769"/>
                    <a:pt x="801" y="21599"/>
                    <a:pt x="1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a:endParaRPr lang="en-US" sz="3000">
                <a:solidFill>
                  <a:srgbClr val="FFFFFF"/>
                </a:solidFill>
                <a:effectLst>
                  <a:outerShdw blurRad="38100" dist="38100" dir="2700000" algn="tl">
                    <a:srgbClr val="000000"/>
                  </a:outerShdw>
                </a:effectLst>
              </a:endParaRPr>
            </a:p>
          </p:txBody>
        </p:sp>
        <p:sp>
          <p:nvSpPr>
            <p:cNvPr id="45" name="AutoShape 72"/>
            <p:cNvSpPr>
              <a:spLocks/>
            </p:cNvSpPr>
            <p:nvPr/>
          </p:nvSpPr>
          <p:spPr bwMode="auto">
            <a:xfrm>
              <a:off x="7901611" y="1435729"/>
              <a:ext cx="148923" cy="118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0"/>
                  </a:moveTo>
                  <a:cubicBezTo>
                    <a:pt x="0" y="16769"/>
                    <a:pt x="369" y="21599"/>
                    <a:pt x="830" y="21599"/>
                  </a:cubicBezTo>
                  <a:lnTo>
                    <a:pt x="20769" y="21599"/>
                  </a:lnTo>
                  <a:cubicBezTo>
                    <a:pt x="21226" y="21599"/>
                    <a:pt x="21600" y="16769"/>
                    <a:pt x="21600" y="10800"/>
                  </a:cubicBezTo>
                  <a:cubicBezTo>
                    <a:pt x="21600" y="4830"/>
                    <a:pt x="21226" y="0"/>
                    <a:pt x="20769" y="0"/>
                  </a:cubicBezTo>
                  <a:lnTo>
                    <a:pt x="830" y="0"/>
                  </a:lnTo>
                  <a:cubicBezTo>
                    <a:pt x="369" y="0"/>
                    <a:pt x="0" y="4830"/>
                    <a:pt x="0" y="1080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a:endParaRPr lang="en-US" sz="3000">
                <a:solidFill>
                  <a:srgbClr val="FFFFFF"/>
                </a:solidFill>
                <a:effectLst>
                  <a:outerShdw blurRad="38100" dist="38100" dir="2700000" algn="tl">
                    <a:srgbClr val="000000"/>
                  </a:outerShdw>
                </a:effectLst>
              </a:endParaRPr>
            </a:p>
          </p:txBody>
        </p:sp>
        <p:sp>
          <p:nvSpPr>
            <p:cNvPr id="46" name="AutoShape 73"/>
            <p:cNvSpPr>
              <a:spLocks/>
            </p:cNvSpPr>
            <p:nvPr/>
          </p:nvSpPr>
          <p:spPr bwMode="auto">
            <a:xfrm>
              <a:off x="7775840" y="1504560"/>
              <a:ext cx="274694" cy="112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a:endParaRPr lang="en-US" sz="3000">
                <a:solidFill>
                  <a:srgbClr val="FFFFFF"/>
                </a:solidFill>
                <a:effectLst>
                  <a:outerShdw blurRad="38100" dist="38100" dir="2700000" algn="tl">
                    <a:srgbClr val="000000"/>
                  </a:outerShdw>
                </a:effectLst>
              </a:endParaRPr>
            </a:p>
          </p:txBody>
        </p:sp>
        <p:sp>
          <p:nvSpPr>
            <p:cNvPr id="47" name="AutoShape 74"/>
            <p:cNvSpPr>
              <a:spLocks/>
            </p:cNvSpPr>
            <p:nvPr/>
          </p:nvSpPr>
          <p:spPr bwMode="auto">
            <a:xfrm>
              <a:off x="7775840" y="1538974"/>
              <a:ext cx="274694" cy="112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a:endParaRPr lang="en-US" sz="3000">
                <a:solidFill>
                  <a:srgbClr val="FFFFFF"/>
                </a:solidFill>
                <a:effectLst>
                  <a:outerShdw blurRad="38100" dist="38100" dir="2700000" algn="tl">
                    <a:srgbClr val="000000"/>
                  </a:outerShdw>
                </a:effectLst>
              </a:endParaRPr>
            </a:p>
          </p:txBody>
        </p:sp>
        <p:sp>
          <p:nvSpPr>
            <p:cNvPr id="48" name="AutoShape 75"/>
            <p:cNvSpPr>
              <a:spLocks/>
            </p:cNvSpPr>
            <p:nvPr/>
          </p:nvSpPr>
          <p:spPr bwMode="auto">
            <a:xfrm>
              <a:off x="7775840" y="1573390"/>
              <a:ext cx="274694" cy="112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a:endParaRPr lang="en-US" sz="3000">
                <a:solidFill>
                  <a:srgbClr val="FFFFFF"/>
                </a:solidFill>
                <a:effectLst>
                  <a:outerShdw blurRad="38100" dist="38100" dir="2700000" algn="tl">
                    <a:srgbClr val="000000"/>
                  </a:outerShdw>
                </a:effectLst>
              </a:endParaRPr>
            </a:p>
          </p:txBody>
        </p:sp>
        <p:sp>
          <p:nvSpPr>
            <p:cNvPr id="49" name="AutoShape 76"/>
            <p:cNvSpPr>
              <a:spLocks/>
            </p:cNvSpPr>
            <p:nvPr/>
          </p:nvSpPr>
          <p:spPr bwMode="auto">
            <a:xfrm>
              <a:off x="7775840" y="1470143"/>
              <a:ext cx="274694" cy="112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69"/>
                    <a:pt x="201" y="21599"/>
                    <a:pt x="449" y="21599"/>
                  </a:cubicBezTo>
                  <a:lnTo>
                    <a:pt x="21150" y="21599"/>
                  </a:lnTo>
                  <a:cubicBezTo>
                    <a:pt x="21397" y="21599"/>
                    <a:pt x="21599" y="16769"/>
                    <a:pt x="21599" y="10800"/>
                  </a:cubicBezTo>
                  <a:cubicBezTo>
                    <a:pt x="21599" y="4830"/>
                    <a:pt x="21397" y="0"/>
                    <a:pt x="2115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a:endParaRPr lang="en-US" sz="3000">
                <a:solidFill>
                  <a:srgbClr val="FFFFFF"/>
                </a:solidFill>
                <a:effectLst>
                  <a:outerShdw blurRad="38100" dist="38100" dir="2700000" algn="tl">
                    <a:srgbClr val="000000"/>
                  </a:outerShdw>
                </a:effectLst>
              </a:endParaRPr>
            </a:p>
          </p:txBody>
        </p:sp>
        <p:sp>
          <p:nvSpPr>
            <p:cNvPr id="50" name="AutoShape 77"/>
            <p:cNvSpPr>
              <a:spLocks/>
            </p:cNvSpPr>
            <p:nvPr/>
          </p:nvSpPr>
          <p:spPr bwMode="auto">
            <a:xfrm>
              <a:off x="7775842" y="1355635"/>
              <a:ext cx="103245" cy="919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799" y="5400"/>
                  </a:moveTo>
                  <a:lnTo>
                    <a:pt x="16800" y="5400"/>
                  </a:lnTo>
                  <a:lnTo>
                    <a:pt x="16800" y="16200"/>
                  </a:lnTo>
                  <a:lnTo>
                    <a:pt x="4799" y="16200"/>
                  </a:lnTo>
                  <a:cubicBezTo>
                    <a:pt x="4799" y="16200"/>
                    <a:pt x="4799" y="5400"/>
                    <a:pt x="4799" y="5400"/>
                  </a:cubicBezTo>
                  <a:close/>
                  <a:moveTo>
                    <a:pt x="2399" y="21599"/>
                  </a:moveTo>
                  <a:lnTo>
                    <a:pt x="19200" y="21599"/>
                  </a:lnTo>
                  <a:cubicBezTo>
                    <a:pt x="20526" y="21599"/>
                    <a:pt x="21599" y="20392"/>
                    <a:pt x="21599" y="18900"/>
                  </a:cubicBezTo>
                  <a:lnTo>
                    <a:pt x="21599" y="2700"/>
                  </a:lnTo>
                  <a:cubicBezTo>
                    <a:pt x="21599" y="1207"/>
                    <a:pt x="20526" y="0"/>
                    <a:pt x="19200" y="0"/>
                  </a:cubicBezTo>
                  <a:lnTo>
                    <a:pt x="2399" y="0"/>
                  </a:lnTo>
                  <a:cubicBezTo>
                    <a:pt x="1073" y="0"/>
                    <a:pt x="0" y="1207"/>
                    <a:pt x="0" y="2700"/>
                  </a:cubicBezTo>
                  <a:lnTo>
                    <a:pt x="0" y="18900"/>
                  </a:lnTo>
                  <a:cubicBezTo>
                    <a:pt x="0" y="20392"/>
                    <a:pt x="1073" y="21599"/>
                    <a:pt x="2399"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a:endParaRPr lang="en-US" sz="3000">
                <a:solidFill>
                  <a:srgbClr val="FFFFFF"/>
                </a:solidFill>
                <a:effectLst>
                  <a:outerShdw blurRad="38100" dist="38100" dir="2700000" algn="tl">
                    <a:srgbClr val="000000"/>
                  </a:outerShdw>
                </a:effectLst>
              </a:endParaRPr>
            </a:p>
          </p:txBody>
        </p:sp>
      </p:grpSp>
      <p:cxnSp>
        <p:nvCxnSpPr>
          <p:cNvPr id="30" name="Straight Connector 26"/>
          <p:cNvCxnSpPr/>
          <p:nvPr/>
        </p:nvCxnSpPr>
        <p:spPr>
          <a:xfrm rot="5400000">
            <a:off x="5091610" y="4624145"/>
            <a:ext cx="993812" cy="2209"/>
          </a:xfrm>
          <a:prstGeom prst="line">
            <a:avLst/>
          </a:prstGeom>
          <a:ln w="12700">
            <a:solidFill>
              <a:srgbClr val="A6A6A6"/>
            </a:solidFill>
          </a:ln>
        </p:spPr>
        <p:style>
          <a:lnRef idx="1">
            <a:schemeClr val="accent1"/>
          </a:lnRef>
          <a:fillRef idx="0">
            <a:schemeClr val="accent1"/>
          </a:fillRef>
          <a:effectRef idx="0">
            <a:schemeClr val="accent1"/>
          </a:effectRef>
          <a:fontRef idx="minor">
            <a:schemeClr val="tx1"/>
          </a:fontRef>
        </p:style>
      </p:cxnSp>
      <p:sp>
        <p:nvSpPr>
          <p:cNvPr id="31" name="Rectangle 38"/>
          <p:cNvSpPr/>
          <p:nvPr/>
        </p:nvSpPr>
        <p:spPr>
          <a:xfrm>
            <a:off x="4792361" y="5221537"/>
            <a:ext cx="1983712" cy="954107"/>
          </a:xfrm>
          <a:prstGeom prst="rect">
            <a:avLst/>
          </a:prstGeom>
        </p:spPr>
        <p:txBody>
          <a:bodyPr wrap="square">
            <a:spAutoFit/>
          </a:bodyPr>
          <a:lstStyle/>
          <a:p>
            <a:r>
              <a:rPr lang="ms-MY" sz="1400" dirty="0">
                <a:solidFill>
                  <a:srgbClr val="A6A6A6"/>
                </a:solidFill>
                <a:latin typeface="Open Sans Light" pitchFamily="34" charset="0"/>
                <a:ea typeface="Open Sans Light" pitchFamily="34" charset="0"/>
                <a:cs typeface="Open Sans Light" pitchFamily="34" charset="0"/>
              </a:rPr>
              <a:t>Lorem ipsum dolor sit amet, consectetur adipiscing elit. Praesent sodales</a:t>
            </a:r>
          </a:p>
        </p:txBody>
      </p:sp>
      <p:sp>
        <p:nvSpPr>
          <p:cNvPr id="33" name="Oval 12"/>
          <p:cNvSpPr/>
          <p:nvPr/>
        </p:nvSpPr>
        <p:spPr>
          <a:xfrm>
            <a:off x="4963672" y="3414684"/>
            <a:ext cx="1228556" cy="1228556"/>
          </a:xfrm>
          <a:prstGeom prst="ellipse">
            <a:avLst/>
          </a:prstGeom>
          <a:solidFill>
            <a:schemeClr val="bg1"/>
          </a:solidFill>
          <a:ln>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 name="Group 54"/>
          <p:cNvGrpSpPr/>
          <p:nvPr/>
        </p:nvGrpSpPr>
        <p:grpSpPr>
          <a:xfrm>
            <a:off x="5338392" y="3771878"/>
            <a:ext cx="509232" cy="445688"/>
            <a:chOff x="2556020" y="3523156"/>
            <a:chExt cx="366050" cy="320373"/>
          </a:xfrm>
          <a:solidFill>
            <a:srgbClr val="A6A6A6"/>
          </a:solidFill>
        </p:grpSpPr>
        <p:sp>
          <p:nvSpPr>
            <p:cNvPr id="35" name="AutoShape 101"/>
            <p:cNvSpPr>
              <a:spLocks/>
            </p:cNvSpPr>
            <p:nvPr/>
          </p:nvSpPr>
          <p:spPr bwMode="auto">
            <a:xfrm>
              <a:off x="2556020" y="3523156"/>
              <a:ext cx="366050" cy="32037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8514"/>
                  </a:moveTo>
                  <a:cubicBezTo>
                    <a:pt x="20249" y="19365"/>
                    <a:pt x="19644" y="20057"/>
                    <a:pt x="18899" y="20057"/>
                  </a:cubicBezTo>
                  <a:lnTo>
                    <a:pt x="2699" y="20057"/>
                  </a:lnTo>
                  <a:cubicBezTo>
                    <a:pt x="1955" y="20057"/>
                    <a:pt x="1349" y="19365"/>
                    <a:pt x="1349" y="18514"/>
                  </a:cubicBezTo>
                  <a:lnTo>
                    <a:pt x="1349" y="13114"/>
                  </a:lnTo>
                  <a:lnTo>
                    <a:pt x="4050" y="1542"/>
                  </a:lnTo>
                  <a:lnTo>
                    <a:pt x="17549" y="1542"/>
                  </a:lnTo>
                  <a:lnTo>
                    <a:pt x="20249" y="13114"/>
                  </a:lnTo>
                  <a:cubicBezTo>
                    <a:pt x="20249" y="13114"/>
                    <a:pt x="20249" y="18514"/>
                    <a:pt x="20249" y="18514"/>
                  </a:cubicBezTo>
                  <a:close/>
                  <a:moveTo>
                    <a:pt x="21548" y="12693"/>
                  </a:moveTo>
                  <a:lnTo>
                    <a:pt x="18847" y="1117"/>
                  </a:lnTo>
                  <a:cubicBezTo>
                    <a:pt x="18683" y="460"/>
                    <a:pt x="18150" y="0"/>
                    <a:pt x="17549" y="0"/>
                  </a:cubicBezTo>
                  <a:lnTo>
                    <a:pt x="10800" y="0"/>
                  </a:lnTo>
                  <a:lnTo>
                    <a:pt x="4049" y="0"/>
                  </a:lnTo>
                  <a:cubicBezTo>
                    <a:pt x="3449" y="0"/>
                    <a:pt x="2916" y="460"/>
                    <a:pt x="2752" y="1117"/>
                  </a:cubicBezTo>
                  <a:lnTo>
                    <a:pt x="51" y="12693"/>
                  </a:lnTo>
                  <a:cubicBezTo>
                    <a:pt x="17" y="12835"/>
                    <a:pt x="0" y="12976"/>
                    <a:pt x="0" y="13114"/>
                  </a:cubicBezTo>
                  <a:lnTo>
                    <a:pt x="0" y="18514"/>
                  </a:lnTo>
                  <a:cubicBezTo>
                    <a:pt x="0" y="20218"/>
                    <a:pt x="1208" y="21600"/>
                    <a:pt x="2699" y="21600"/>
                  </a:cubicBezTo>
                  <a:lnTo>
                    <a:pt x="18899" y="21600"/>
                  </a:lnTo>
                  <a:cubicBezTo>
                    <a:pt x="20391" y="21600"/>
                    <a:pt x="21600" y="20218"/>
                    <a:pt x="21600" y="18514"/>
                  </a:cubicBezTo>
                  <a:lnTo>
                    <a:pt x="21600" y="13114"/>
                  </a:lnTo>
                  <a:cubicBezTo>
                    <a:pt x="21600" y="12976"/>
                    <a:pt x="21582" y="12835"/>
                    <a:pt x="21548" y="12693"/>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a:endParaRPr lang="en-US" sz="3000">
                <a:solidFill>
                  <a:srgbClr val="FFFFFF"/>
                </a:solidFill>
                <a:effectLst>
                  <a:outerShdw blurRad="38100" dist="38100" dir="2700000" algn="tl">
                    <a:srgbClr val="000000"/>
                  </a:outerShdw>
                </a:effectLst>
              </a:endParaRPr>
            </a:p>
          </p:txBody>
        </p:sp>
        <p:sp>
          <p:nvSpPr>
            <p:cNvPr id="36" name="AutoShape 102"/>
            <p:cNvSpPr>
              <a:spLocks/>
            </p:cNvSpPr>
            <p:nvPr/>
          </p:nvSpPr>
          <p:spPr bwMode="auto">
            <a:xfrm>
              <a:off x="2601700" y="3568835"/>
              <a:ext cx="279075" cy="205865"/>
            </a:xfrm>
            <a:custGeom>
              <a:avLst/>
              <a:gdLst>
                <a:gd name="T0" fmla="+- 0 10799 40"/>
                <a:gd name="T1" fmla="*/ T0 w 21519"/>
                <a:gd name="T2" fmla="*/ 10800 h 21600"/>
                <a:gd name="T3" fmla="+- 0 10799 40"/>
                <a:gd name="T4" fmla="*/ T3 w 21519"/>
                <a:gd name="T5" fmla="*/ 10800 h 21600"/>
                <a:gd name="T6" fmla="+- 0 10799 40"/>
                <a:gd name="T7" fmla="*/ T6 w 21519"/>
                <a:gd name="T8" fmla="*/ 10800 h 21600"/>
                <a:gd name="T9" fmla="+- 0 10799 40"/>
                <a:gd name="T10" fmla="*/ T9 w 21519"/>
                <a:gd name="T11" fmla="*/ 10800 h 21600"/>
              </a:gdLst>
              <a:ahLst/>
              <a:cxnLst>
                <a:cxn ang="0">
                  <a:pos x="T1" y="T2"/>
                </a:cxn>
                <a:cxn ang="0">
                  <a:pos x="T4" y="T5"/>
                </a:cxn>
                <a:cxn ang="0">
                  <a:pos x="T7" y="T8"/>
                </a:cxn>
                <a:cxn ang="0">
                  <a:pos x="T10" y="T11"/>
                </a:cxn>
              </a:cxnLst>
              <a:rect l="0" t="0" r="r" b="b"/>
              <a:pathLst>
                <a:path w="21519" h="21600">
                  <a:moveTo>
                    <a:pt x="18070" y="14399"/>
                  </a:moveTo>
                  <a:lnTo>
                    <a:pt x="16603" y="14399"/>
                  </a:lnTo>
                  <a:cubicBezTo>
                    <a:pt x="15931" y="14399"/>
                    <a:pt x="15325" y="14907"/>
                    <a:pt x="15024" y="15725"/>
                  </a:cubicBezTo>
                  <a:lnTo>
                    <a:pt x="13746" y="19199"/>
                  </a:lnTo>
                  <a:lnTo>
                    <a:pt x="7773" y="19199"/>
                  </a:lnTo>
                  <a:lnTo>
                    <a:pt x="6495" y="15725"/>
                  </a:lnTo>
                  <a:cubicBezTo>
                    <a:pt x="6194" y="14907"/>
                    <a:pt x="5588" y="14399"/>
                    <a:pt x="4916" y="14399"/>
                  </a:cubicBezTo>
                  <a:lnTo>
                    <a:pt x="3449" y="14399"/>
                  </a:lnTo>
                  <a:lnTo>
                    <a:pt x="1343" y="14399"/>
                  </a:lnTo>
                  <a:lnTo>
                    <a:pt x="3924" y="1200"/>
                  </a:lnTo>
                  <a:lnTo>
                    <a:pt x="17595" y="1200"/>
                  </a:lnTo>
                  <a:lnTo>
                    <a:pt x="20176" y="14399"/>
                  </a:lnTo>
                  <a:cubicBezTo>
                    <a:pt x="20176" y="14399"/>
                    <a:pt x="18070" y="14399"/>
                    <a:pt x="18070" y="14399"/>
                  </a:cubicBezTo>
                  <a:close/>
                  <a:moveTo>
                    <a:pt x="17595" y="0"/>
                  </a:moveTo>
                  <a:lnTo>
                    <a:pt x="3924" y="0"/>
                  </a:lnTo>
                  <a:cubicBezTo>
                    <a:pt x="3524" y="0"/>
                    <a:pt x="3174" y="366"/>
                    <a:pt x="3071" y="891"/>
                  </a:cubicBezTo>
                  <a:lnTo>
                    <a:pt x="28" y="15291"/>
                  </a:lnTo>
                  <a:cubicBezTo>
                    <a:pt x="-40" y="15651"/>
                    <a:pt x="16" y="16035"/>
                    <a:pt x="183" y="16330"/>
                  </a:cubicBezTo>
                  <a:cubicBezTo>
                    <a:pt x="350" y="16625"/>
                    <a:pt x="609" y="16799"/>
                    <a:pt x="883" y="16799"/>
                  </a:cubicBezTo>
                  <a:lnTo>
                    <a:pt x="3449" y="16799"/>
                  </a:lnTo>
                  <a:lnTo>
                    <a:pt x="4456" y="16799"/>
                  </a:lnTo>
                  <a:lnTo>
                    <a:pt x="4916" y="16799"/>
                  </a:lnTo>
                  <a:lnTo>
                    <a:pt x="6194" y="20274"/>
                  </a:lnTo>
                  <a:cubicBezTo>
                    <a:pt x="6493" y="21086"/>
                    <a:pt x="7104" y="21599"/>
                    <a:pt x="7773" y="21599"/>
                  </a:cubicBezTo>
                  <a:lnTo>
                    <a:pt x="13746" y="21599"/>
                  </a:lnTo>
                  <a:cubicBezTo>
                    <a:pt x="14415" y="21599"/>
                    <a:pt x="15026" y="21086"/>
                    <a:pt x="15325" y="20274"/>
                  </a:cubicBezTo>
                  <a:lnTo>
                    <a:pt x="16603" y="16799"/>
                  </a:lnTo>
                  <a:lnTo>
                    <a:pt x="17063" y="16799"/>
                  </a:lnTo>
                  <a:lnTo>
                    <a:pt x="18070" y="16799"/>
                  </a:lnTo>
                  <a:lnTo>
                    <a:pt x="20636" y="16799"/>
                  </a:lnTo>
                  <a:cubicBezTo>
                    <a:pt x="20910" y="16799"/>
                    <a:pt x="21169" y="16625"/>
                    <a:pt x="21336" y="16330"/>
                  </a:cubicBezTo>
                  <a:cubicBezTo>
                    <a:pt x="21503" y="16035"/>
                    <a:pt x="21560" y="15651"/>
                    <a:pt x="21490" y="15291"/>
                  </a:cubicBezTo>
                  <a:lnTo>
                    <a:pt x="18448" y="891"/>
                  </a:lnTo>
                  <a:cubicBezTo>
                    <a:pt x="18345" y="366"/>
                    <a:pt x="17995" y="0"/>
                    <a:pt x="17595"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a:endParaRPr lang="en-US" sz="3000">
                <a:solidFill>
                  <a:srgbClr val="FFFFFF"/>
                </a:solidFill>
                <a:effectLst>
                  <a:outerShdw blurRad="38100" dist="38100" dir="2700000" algn="tl">
                    <a:srgbClr val="000000"/>
                  </a:outerShdw>
                </a:effectLst>
              </a:endParaRPr>
            </a:p>
          </p:txBody>
        </p:sp>
      </p:grpSp>
      <p:cxnSp>
        <p:nvCxnSpPr>
          <p:cNvPr id="25" name="Straight Connector 30"/>
          <p:cNvCxnSpPr/>
          <p:nvPr/>
        </p:nvCxnSpPr>
        <p:spPr>
          <a:xfrm rot="5400000">
            <a:off x="8371192" y="4624145"/>
            <a:ext cx="993812" cy="2209"/>
          </a:xfrm>
          <a:prstGeom prst="line">
            <a:avLst/>
          </a:prstGeom>
          <a:ln w="12700">
            <a:solidFill>
              <a:srgbClr val="A6A6A6"/>
            </a:solidFill>
          </a:ln>
        </p:spPr>
        <p:style>
          <a:lnRef idx="1">
            <a:schemeClr val="accent1"/>
          </a:lnRef>
          <a:fillRef idx="0">
            <a:schemeClr val="accent1"/>
          </a:fillRef>
          <a:effectRef idx="0">
            <a:schemeClr val="accent1"/>
          </a:effectRef>
          <a:fontRef idx="minor">
            <a:schemeClr val="tx1"/>
          </a:fontRef>
        </p:style>
      </p:cxnSp>
      <p:sp>
        <p:nvSpPr>
          <p:cNvPr id="26" name="Rectangle 39"/>
          <p:cNvSpPr/>
          <p:nvPr/>
        </p:nvSpPr>
        <p:spPr>
          <a:xfrm>
            <a:off x="8071943" y="5221537"/>
            <a:ext cx="1983712" cy="954107"/>
          </a:xfrm>
          <a:prstGeom prst="rect">
            <a:avLst/>
          </a:prstGeom>
        </p:spPr>
        <p:txBody>
          <a:bodyPr wrap="square">
            <a:spAutoFit/>
          </a:bodyPr>
          <a:lstStyle/>
          <a:p>
            <a:r>
              <a:rPr lang="ms-MY" sz="1400" dirty="0">
                <a:solidFill>
                  <a:srgbClr val="A6A6A6"/>
                </a:solidFill>
                <a:latin typeface="Open Sans Light" pitchFamily="34" charset="0"/>
                <a:ea typeface="Open Sans Light" pitchFamily="34" charset="0"/>
                <a:cs typeface="Open Sans Light" pitchFamily="34" charset="0"/>
              </a:rPr>
              <a:t>Lorem ipsum dolor sit amet, consectetur adipiscing elit. Praesent sodales</a:t>
            </a:r>
          </a:p>
        </p:txBody>
      </p:sp>
      <p:grpSp>
        <p:nvGrpSpPr>
          <p:cNvPr id="27" name="Group 57"/>
          <p:cNvGrpSpPr/>
          <p:nvPr/>
        </p:nvGrpSpPr>
        <p:grpSpPr>
          <a:xfrm>
            <a:off x="8270706" y="3414684"/>
            <a:ext cx="1228556" cy="1228556"/>
            <a:chOff x="6143636" y="2201628"/>
            <a:chExt cx="883120" cy="883120"/>
          </a:xfrm>
        </p:grpSpPr>
        <p:sp>
          <p:nvSpPr>
            <p:cNvPr id="28" name="Oval 14"/>
            <p:cNvSpPr/>
            <p:nvPr/>
          </p:nvSpPr>
          <p:spPr>
            <a:xfrm>
              <a:off x="6143636" y="2201628"/>
              <a:ext cx="883120" cy="883120"/>
            </a:xfrm>
            <a:prstGeom prst="ellipse">
              <a:avLst/>
            </a:prstGeom>
            <a:solidFill>
              <a:schemeClr val="bg1"/>
            </a:solidFill>
            <a:ln>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utoShape 117"/>
            <p:cNvSpPr>
              <a:spLocks/>
            </p:cNvSpPr>
            <p:nvPr/>
          </p:nvSpPr>
          <p:spPr bwMode="auto">
            <a:xfrm>
              <a:off x="6391198" y="2502729"/>
              <a:ext cx="366051" cy="274694"/>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rgbClr val="A6A6A6"/>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a:endParaRPr lang="en-US" sz="3000">
                <a:solidFill>
                  <a:srgbClr val="FFFFFF"/>
                </a:solidFill>
                <a:effectLst>
                  <a:outerShdw blurRad="38100" dist="38100" dir="2700000" algn="tl">
                    <a:srgbClr val="000000"/>
                  </a:outerShdw>
                </a:effectLst>
              </a:endParaRPr>
            </a:p>
          </p:txBody>
        </p:sp>
      </p:grpSp>
      <p:grpSp>
        <p:nvGrpSpPr>
          <p:cNvPr id="10" name="Group 65"/>
          <p:cNvGrpSpPr/>
          <p:nvPr/>
        </p:nvGrpSpPr>
        <p:grpSpPr>
          <a:xfrm>
            <a:off x="3496489" y="3333293"/>
            <a:ext cx="883179" cy="2196021"/>
            <a:chOff x="2711798" y="2143122"/>
            <a:chExt cx="634853" cy="1578561"/>
          </a:xfrm>
        </p:grpSpPr>
        <p:cxnSp>
          <p:nvCxnSpPr>
            <p:cNvPr id="21" name="Straight Connector 25"/>
            <p:cNvCxnSpPr/>
            <p:nvPr/>
          </p:nvCxnSpPr>
          <p:spPr>
            <a:xfrm rot="5400000">
              <a:off x="2643174" y="3071022"/>
              <a:ext cx="714380" cy="1588"/>
            </a:xfrm>
            <a:prstGeom prst="line">
              <a:avLst/>
            </a:prstGeom>
            <a:ln w="12700">
              <a:solidFill>
                <a:srgbClr val="A6A6A6"/>
              </a:solidFill>
            </a:ln>
          </p:spPr>
          <p:style>
            <a:lnRef idx="1">
              <a:schemeClr val="accent1"/>
            </a:lnRef>
            <a:fillRef idx="0">
              <a:schemeClr val="accent1"/>
            </a:fillRef>
            <a:effectRef idx="0">
              <a:schemeClr val="accent1"/>
            </a:effectRef>
            <a:fontRef idx="minor">
              <a:schemeClr val="tx1"/>
            </a:fontRef>
          </p:style>
        </p:cxnSp>
        <p:sp>
          <p:nvSpPr>
            <p:cNvPr id="22" name="Oval 11"/>
            <p:cNvSpPr/>
            <p:nvPr/>
          </p:nvSpPr>
          <p:spPr>
            <a:xfrm>
              <a:off x="2909193" y="2539085"/>
              <a:ext cx="208206" cy="208206"/>
            </a:xfrm>
            <a:prstGeom prst="ellipse">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35"/>
            <p:cNvSpPr/>
            <p:nvPr/>
          </p:nvSpPr>
          <p:spPr>
            <a:xfrm>
              <a:off x="2711798" y="2143122"/>
              <a:ext cx="542956" cy="287610"/>
            </a:xfrm>
            <a:prstGeom prst="rect">
              <a:avLst/>
            </a:prstGeom>
          </p:spPr>
          <p:txBody>
            <a:bodyPr wrap="none">
              <a:spAutoFit/>
            </a:bodyPr>
            <a:lstStyle/>
            <a:p>
              <a:pPr algn="ctr"/>
              <a:r>
                <a:rPr lang="en-US" sz="2000" dirty="0">
                  <a:solidFill>
                    <a:srgbClr val="A6A6A6"/>
                  </a:solidFill>
                  <a:latin typeface="Open Sans" pitchFamily="34" charset="0"/>
                  <a:ea typeface="Open Sans" pitchFamily="34" charset="0"/>
                  <a:cs typeface="Open Sans" pitchFamily="34" charset="0"/>
                </a:rPr>
                <a:t>2004</a:t>
              </a:r>
            </a:p>
          </p:txBody>
        </p:sp>
        <p:sp>
          <p:nvSpPr>
            <p:cNvPr id="24" name="Rectangle 59"/>
            <p:cNvSpPr/>
            <p:nvPr/>
          </p:nvSpPr>
          <p:spPr>
            <a:xfrm>
              <a:off x="2712665" y="3500444"/>
              <a:ext cx="633986" cy="221239"/>
            </a:xfrm>
            <a:prstGeom prst="rect">
              <a:avLst/>
            </a:prstGeom>
          </p:spPr>
          <p:txBody>
            <a:bodyPr wrap="none">
              <a:spAutoFit/>
            </a:bodyPr>
            <a:lstStyle/>
            <a:p>
              <a:pPr algn="ctr"/>
              <a:r>
                <a:rPr lang="en-US" sz="1400" dirty="0">
                  <a:solidFill>
                    <a:srgbClr val="A6A6A6"/>
                  </a:solidFill>
                  <a:latin typeface="Open Sans" pitchFamily="34" charset="0"/>
                  <a:ea typeface="Open Sans" pitchFamily="34" charset="0"/>
                  <a:cs typeface="Open Sans" pitchFamily="34" charset="0"/>
                </a:rPr>
                <a:t>Package</a:t>
              </a:r>
            </a:p>
          </p:txBody>
        </p:sp>
      </p:grpSp>
      <p:grpSp>
        <p:nvGrpSpPr>
          <p:cNvPr id="11" name="Group 67"/>
          <p:cNvGrpSpPr/>
          <p:nvPr/>
        </p:nvGrpSpPr>
        <p:grpSpPr>
          <a:xfrm>
            <a:off x="6718454" y="3333293"/>
            <a:ext cx="901208" cy="2196021"/>
            <a:chOff x="5027835" y="2143122"/>
            <a:chExt cx="647813" cy="1578561"/>
          </a:xfrm>
        </p:grpSpPr>
        <p:cxnSp>
          <p:nvCxnSpPr>
            <p:cNvPr id="17" name="Straight Connector 29"/>
            <p:cNvCxnSpPr/>
            <p:nvPr/>
          </p:nvCxnSpPr>
          <p:spPr>
            <a:xfrm rot="5400000">
              <a:off x="5001422" y="3071022"/>
              <a:ext cx="714380" cy="1588"/>
            </a:xfrm>
            <a:prstGeom prst="line">
              <a:avLst/>
            </a:prstGeom>
            <a:ln w="12700">
              <a:solidFill>
                <a:srgbClr val="A6A6A6"/>
              </a:solidFill>
            </a:ln>
          </p:spPr>
          <p:style>
            <a:lnRef idx="1">
              <a:schemeClr val="accent1"/>
            </a:lnRef>
            <a:fillRef idx="0">
              <a:schemeClr val="accent1"/>
            </a:fillRef>
            <a:effectRef idx="0">
              <a:schemeClr val="accent1"/>
            </a:effectRef>
            <a:fontRef idx="minor">
              <a:schemeClr val="tx1"/>
            </a:fontRef>
          </p:style>
        </p:cxnSp>
        <p:sp>
          <p:nvSpPr>
            <p:cNvPr id="18" name="Oval 13"/>
            <p:cNvSpPr/>
            <p:nvPr/>
          </p:nvSpPr>
          <p:spPr>
            <a:xfrm>
              <a:off x="5246914" y="2539085"/>
              <a:ext cx="208206" cy="208206"/>
            </a:xfrm>
            <a:prstGeom prst="ellipse">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36"/>
            <p:cNvSpPr/>
            <p:nvPr/>
          </p:nvSpPr>
          <p:spPr>
            <a:xfrm>
              <a:off x="5069253" y="2143122"/>
              <a:ext cx="542956" cy="287610"/>
            </a:xfrm>
            <a:prstGeom prst="rect">
              <a:avLst/>
            </a:prstGeom>
          </p:spPr>
          <p:txBody>
            <a:bodyPr wrap="none">
              <a:spAutoFit/>
            </a:bodyPr>
            <a:lstStyle/>
            <a:p>
              <a:pPr algn="ctr"/>
              <a:r>
                <a:rPr lang="en-US" sz="2000" dirty="0">
                  <a:solidFill>
                    <a:srgbClr val="A6A6A6"/>
                  </a:solidFill>
                  <a:latin typeface="Open Sans" pitchFamily="34" charset="0"/>
                  <a:ea typeface="Open Sans" pitchFamily="34" charset="0"/>
                  <a:cs typeface="Open Sans" pitchFamily="34" charset="0"/>
                </a:rPr>
                <a:t>2006</a:t>
              </a:r>
            </a:p>
          </p:txBody>
        </p:sp>
        <p:sp>
          <p:nvSpPr>
            <p:cNvPr id="20" name="Rectangle 60"/>
            <p:cNvSpPr/>
            <p:nvPr/>
          </p:nvSpPr>
          <p:spPr>
            <a:xfrm>
              <a:off x="5027835" y="3500444"/>
              <a:ext cx="647813" cy="221239"/>
            </a:xfrm>
            <a:prstGeom prst="rect">
              <a:avLst/>
            </a:prstGeom>
          </p:spPr>
          <p:txBody>
            <a:bodyPr wrap="none">
              <a:spAutoFit/>
            </a:bodyPr>
            <a:lstStyle/>
            <a:p>
              <a:pPr algn="ctr"/>
              <a:r>
                <a:rPr lang="en-US" sz="1400" dirty="0">
                  <a:solidFill>
                    <a:srgbClr val="A6A6A6"/>
                  </a:solidFill>
                  <a:latin typeface="Open Sans" pitchFamily="34" charset="0"/>
                  <a:ea typeface="Open Sans" pitchFamily="34" charset="0"/>
                  <a:cs typeface="Open Sans" pitchFamily="34" charset="0"/>
                </a:rPr>
                <a:t>Diamond</a:t>
              </a:r>
            </a:p>
          </p:txBody>
        </p:sp>
      </p:grpSp>
      <p:cxnSp>
        <p:nvCxnSpPr>
          <p:cNvPr id="13" name="Straight Connector 31"/>
          <p:cNvCxnSpPr/>
          <p:nvPr/>
        </p:nvCxnSpPr>
        <p:spPr>
          <a:xfrm rot="5400000">
            <a:off x="9961292" y="4624145"/>
            <a:ext cx="993812" cy="2209"/>
          </a:xfrm>
          <a:prstGeom prst="line">
            <a:avLst/>
          </a:prstGeom>
          <a:ln w="12700">
            <a:solidFill>
              <a:srgbClr val="A6A6A6"/>
            </a:solidFill>
          </a:ln>
        </p:spPr>
        <p:style>
          <a:lnRef idx="1">
            <a:schemeClr val="accent1"/>
          </a:lnRef>
          <a:fillRef idx="0">
            <a:schemeClr val="accent1"/>
          </a:fillRef>
          <a:effectRef idx="0">
            <a:schemeClr val="accent1"/>
          </a:effectRef>
          <a:fontRef idx="minor">
            <a:schemeClr val="tx1"/>
          </a:fontRef>
        </p:style>
      </p:cxnSp>
      <p:sp>
        <p:nvSpPr>
          <p:cNvPr id="14" name="Oval 15"/>
          <p:cNvSpPr/>
          <p:nvPr/>
        </p:nvSpPr>
        <p:spPr>
          <a:xfrm>
            <a:off x="10330261" y="3884138"/>
            <a:ext cx="289647" cy="28964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37"/>
          <p:cNvSpPr/>
          <p:nvPr/>
        </p:nvSpPr>
        <p:spPr>
          <a:xfrm>
            <a:off x="10055655" y="3333293"/>
            <a:ext cx="755336" cy="400110"/>
          </a:xfrm>
          <a:prstGeom prst="rect">
            <a:avLst/>
          </a:prstGeom>
        </p:spPr>
        <p:txBody>
          <a:bodyPr wrap="none">
            <a:spAutoFit/>
          </a:bodyPr>
          <a:lstStyle/>
          <a:p>
            <a:pPr algn="ctr"/>
            <a:r>
              <a:rPr lang="en-US" sz="2000" dirty="0">
                <a:solidFill>
                  <a:srgbClr val="A6A6A6"/>
                </a:solidFill>
                <a:latin typeface="Open Sans" pitchFamily="34" charset="0"/>
                <a:ea typeface="Open Sans" pitchFamily="34" charset="0"/>
                <a:cs typeface="Open Sans" pitchFamily="34" charset="0"/>
              </a:rPr>
              <a:t>2008</a:t>
            </a:r>
          </a:p>
        </p:txBody>
      </p:sp>
      <p:sp>
        <p:nvSpPr>
          <p:cNvPr id="16" name="Rectangle 61"/>
          <p:cNvSpPr/>
          <p:nvPr/>
        </p:nvSpPr>
        <p:spPr>
          <a:xfrm>
            <a:off x="10242732" y="5221537"/>
            <a:ext cx="553357" cy="307777"/>
          </a:xfrm>
          <a:prstGeom prst="rect">
            <a:avLst/>
          </a:prstGeom>
        </p:spPr>
        <p:txBody>
          <a:bodyPr wrap="none">
            <a:spAutoFit/>
          </a:bodyPr>
          <a:lstStyle/>
          <a:p>
            <a:pPr algn="ctr"/>
            <a:r>
              <a:rPr lang="en-US" sz="1400" dirty="0">
                <a:solidFill>
                  <a:srgbClr val="A6A6A6"/>
                </a:solidFill>
                <a:latin typeface="Open Sans" pitchFamily="34" charset="0"/>
                <a:ea typeface="Open Sans" pitchFamily="34" charset="0"/>
                <a:cs typeface="Open Sans" pitchFamily="34" charset="0"/>
              </a:rPr>
              <a:t>Next</a:t>
            </a:r>
          </a:p>
        </p:txBody>
      </p:sp>
      <p:grpSp>
        <p:nvGrpSpPr>
          <p:cNvPr id="57" name="组合 56"/>
          <p:cNvGrpSpPr/>
          <p:nvPr/>
        </p:nvGrpSpPr>
        <p:grpSpPr>
          <a:xfrm>
            <a:off x="2733675" y="409996"/>
            <a:ext cx="6724650" cy="1095930"/>
            <a:chOff x="2318533" y="409996"/>
            <a:chExt cx="6724650" cy="1095930"/>
          </a:xfrm>
        </p:grpSpPr>
        <p:sp>
          <p:nvSpPr>
            <p:cNvPr id="58" name="文本框 57"/>
            <p:cNvSpPr txBox="1"/>
            <p:nvPr/>
          </p:nvSpPr>
          <p:spPr>
            <a:xfrm>
              <a:off x="4414033" y="409996"/>
              <a:ext cx="2533650" cy="584775"/>
            </a:xfrm>
            <a:prstGeom prst="rect">
              <a:avLst/>
            </a:prstGeom>
            <a:noFill/>
          </p:spPr>
          <p:txBody>
            <a:bodyPr wrap="square" rtlCol="0">
              <a:spAutoFit/>
            </a:bodyPr>
            <a:lstStyle/>
            <a:p>
              <a:pPr algn="ctr"/>
              <a:r>
                <a:rPr lang="zh-CN" altLang="en-US" sz="3200" dirty="0">
                  <a:solidFill>
                    <a:srgbClr val="524F6A"/>
                  </a:solidFill>
                  <a:latin typeface="微软雅黑" panose="020B0503020204020204" pitchFamily="34" charset="-122"/>
                  <a:ea typeface="微软雅黑" panose="020B0503020204020204" pitchFamily="34" charset="-122"/>
                </a:rPr>
                <a:t>时间流程</a:t>
              </a:r>
            </a:p>
          </p:txBody>
        </p:sp>
        <p:sp>
          <p:nvSpPr>
            <p:cNvPr id="59" name="文本框 58"/>
            <p:cNvSpPr txBox="1"/>
            <p:nvPr/>
          </p:nvSpPr>
          <p:spPr>
            <a:xfrm>
              <a:off x="2318533" y="1044261"/>
              <a:ext cx="6724650" cy="461665"/>
            </a:xfrm>
            <a:prstGeom prst="rect">
              <a:avLst/>
            </a:prstGeom>
            <a:noFill/>
          </p:spPr>
          <p:txBody>
            <a:bodyPr wrap="square" rtlCol="0">
              <a:spAutoFit/>
            </a:bodyPr>
            <a:lstStyle/>
            <a:p>
              <a:pPr algn="ctr"/>
              <a:r>
                <a:rPr lang="en-US" altLang="zh-CN" sz="2400" dirty="0">
                  <a:solidFill>
                    <a:srgbClr val="8CCCC9"/>
                  </a:solidFill>
                  <a:latin typeface="微软雅黑" panose="020B0503020204020204" pitchFamily="34" charset="-122"/>
                  <a:ea typeface="微软雅黑" panose="020B0503020204020204" pitchFamily="34" charset="-122"/>
                </a:rPr>
                <a:t>Lorem ipsum dolor sit</a:t>
              </a:r>
              <a:endParaRPr lang="zh-CN" altLang="en-US" sz="2400" dirty="0">
                <a:solidFill>
                  <a:srgbClr val="8CCCC9"/>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427235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合 46"/>
          <p:cNvGrpSpPr/>
          <p:nvPr/>
        </p:nvGrpSpPr>
        <p:grpSpPr>
          <a:xfrm>
            <a:off x="686603" y="2125428"/>
            <a:ext cx="10165463" cy="3581473"/>
            <a:chOff x="329836" y="1428742"/>
            <a:chExt cx="7934889" cy="2795602"/>
          </a:xfrm>
        </p:grpSpPr>
        <p:grpSp>
          <p:nvGrpSpPr>
            <p:cNvPr id="4" name="Group 85"/>
            <p:cNvGrpSpPr/>
            <p:nvPr/>
          </p:nvGrpSpPr>
          <p:grpSpPr>
            <a:xfrm>
              <a:off x="5197904" y="1428742"/>
              <a:ext cx="923681" cy="1669637"/>
              <a:chOff x="5197904" y="1428742"/>
              <a:chExt cx="923681" cy="1669637"/>
            </a:xfrm>
          </p:grpSpPr>
          <p:sp>
            <p:nvSpPr>
              <p:cNvPr id="6" name="Rectangle 60"/>
              <p:cNvSpPr/>
              <p:nvPr/>
            </p:nvSpPr>
            <p:spPr>
              <a:xfrm>
                <a:off x="5197904" y="2786064"/>
                <a:ext cx="923681" cy="312315"/>
              </a:xfrm>
              <a:prstGeom prst="rect">
                <a:avLst/>
              </a:prstGeom>
            </p:spPr>
            <p:txBody>
              <a:bodyPr wrap="none">
                <a:spAutoFit/>
              </a:bodyPr>
              <a:lstStyle/>
              <a:p>
                <a:pPr algn="ctr"/>
                <a:r>
                  <a:rPr lang="en-US" sz="2000" dirty="0">
                    <a:solidFill>
                      <a:schemeClr val="bg1">
                        <a:lumMod val="65000"/>
                      </a:schemeClr>
                    </a:solidFill>
                    <a:latin typeface="Open Sans" pitchFamily="34" charset="0"/>
                    <a:ea typeface="Open Sans" pitchFamily="34" charset="0"/>
                    <a:cs typeface="Open Sans" pitchFamily="34" charset="0"/>
                  </a:rPr>
                  <a:t>Package</a:t>
                </a:r>
              </a:p>
            </p:txBody>
          </p:sp>
          <p:cxnSp>
            <p:nvCxnSpPr>
              <p:cNvPr id="7" name="Straight Connector 31"/>
              <p:cNvCxnSpPr/>
              <p:nvPr/>
            </p:nvCxnSpPr>
            <p:spPr>
              <a:xfrm rot="5400000">
                <a:off x="5287174" y="2298136"/>
                <a:ext cx="714380" cy="1588"/>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8" name="Oval 32"/>
              <p:cNvSpPr/>
              <p:nvPr/>
            </p:nvSpPr>
            <p:spPr>
              <a:xfrm>
                <a:off x="5214942" y="1428742"/>
                <a:ext cx="883120" cy="883120"/>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3"/>
              <p:cNvGrpSpPr/>
              <p:nvPr/>
            </p:nvGrpSpPr>
            <p:grpSpPr>
              <a:xfrm>
                <a:off x="5461828" y="1684189"/>
                <a:ext cx="366050" cy="366676"/>
                <a:chOff x="6853177" y="4545107"/>
                <a:chExt cx="366050" cy="366676"/>
              </a:xfrm>
              <a:solidFill>
                <a:schemeClr val="accent3"/>
              </a:solidFill>
            </p:grpSpPr>
            <p:sp>
              <p:nvSpPr>
                <p:cNvPr id="10" name="AutoShape 18"/>
                <p:cNvSpPr>
                  <a:spLocks/>
                </p:cNvSpPr>
                <p:nvPr/>
              </p:nvSpPr>
              <p:spPr bwMode="auto">
                <a:xfrm>
                  <a:off x="6853177" y="4545107"/>
                  <a:ext cx="366050" cy="36667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799"/>
                      </a:moveTo>
                      <a:cubicBezTo>
                        <a:pt x="20249" y="20048"/>
                        <a:pt x="20048" y="20249"/>
                        <a:pt x="19799" y="20249"/>
                      </a:cubicBezTo>
                      <a:lnTo>
                        <a:pt x="1800" y="20249"/>
                      </a:lnTo>
                      <a:cubicBezTo>
                        <a:pt x="1551" y="20249"/>
                        <a:pt x="1349" y="20048"/>
                        <a:pt x="1349" y="19799"/>
                      </a:cubicBezTo>
                      <a:lnTo>
                        <a:pt x="1349" y="3824"/>
                      </a:lnTo>
                      <a:cubicBezTo>
                        <a:pt x="1349" y="3576"/>
                        <a:pt x="1551" y="3375"/>
                        <a:pt x="1800" y="3375"/>
                      </a:cubicBezTo>
                      <a:lnTo>
                        <a:pt x="4724" y="3375"/>
                      </a:lnTo>
                      <a:lnTo>
                        <a:pt x="4724" y="4725"/>
                      </a:lnTo>
                      <a:cubicBezTo>
                        <a:pt x="4724" y="5098"/>
                        <a:pt x="5027" y="5400"/>
                        <a:pt x="5399" y="5400"/>
                      </a:cubicBezTo>
                      <a:cubicBezTo>
                        <a:pt x="5772" y="5400"/>
                        <a:pt x="6074" y="5098"/>
                        <a:pt x="6074" y="4725"/>
                      </a:cubicBezTo>
                      <a:lnTo>
                        <a:pt x="6074" y="3375"/>
                      </a:lnTo>
                      <a:lnTo>
                        <a:pt x="10124" y="3375"/>
                      </a:lnTo>
                      <a:lnTo>
                        <a:pt x="10124" y="4725"/>
                      </a:lnTo>
                      <a:cubicBezTo>
                        <a:pt x="10124" y="5098"/>
                        <a:pt x="10427" y="5400"/>
                        <a:pt x="10800" y="5400"/>
                      </a:cubicBezTo>
                      <a:cubicBezTo>
                        <a:pt x="11172" y="5400"/>
                        <a:pt x="11474" y="5098"/>
                        <a:pt x="11474" y="4725"/>
                      </a:cubicBezTo>
                      <a:lnTo>
                        <a:pt x="11474" y="3375"/>
                      </a:lnTo>
                      <a:lnTo>
                        <a:pt x="15524" y="3375"/>
                      </a:lnTo>
                      <a:lnTo>
                        <a:pt x="15524" y="4725"/>
                      </a:lnTo>
                      <a:cubicBezTo>
                        <a:pt x="15524" y="5098"/>
                        <a:pt x="15827" y="5400"/>
                        <a:pt x="16199" y="5400"/>
                      </a:cubicBezTo>
                      <a:cubicBezTo>
                        <a:pt x="16572" y="5400"/>
                        <a:pt x="16874" y="5098"/>
                        <a:pt x="16874" y="4725"/>
                      </a:cubicBezTo>
                      <a:lnTo>
                        <a:pt x="16874" y="3375"/>
                      </a:lnTo>
                      <a:lnTo>
                        <a:pt x="19799" y="3375"/>
                      </a:lnTo>
                      <a:cubicBezTo>
                        <a:pt x="20048" y="3375"/>
                        <a:pt x="20249" y="3576"/>
                        <a:pt x="20249" y="3824"/>
                      </a:cubicBezTo>
                      <a:cubicBezTo>
                        <a:pt x="20249" y="3824"/>
                        <a:pt x="20249" y="19799"/>
                        <a:pt x="20249" y="19799"/>
                      </a:cubicBezTo>
                      <a:close/>
                      <a:moveTo>
                        <a:pt x="19799" y="2025"/>
                      </a:moveTo>
                      <a:lnTo>
                        <a:pt x="16874" y="2025"/>
                      </a:lnTo>
                      <a:lnTo>
                        <a:pt x="16874" y="675"/>
                      </a:lnTo>
                      <a:cubicBezTo>
                        <a:pt x="16874" y="301"/>
                        <a:pt x="16572" y="0"/>
                        <a:pt x="16199" y="0"/>
                      </a:cubicBezTo>
                      <a:cubicBezTo>
                        <a:pt x="15827" y="0"/>
                        <a:pt x="15524" y="301"/>
                        <a:pt x="15524" y="675"/>
                      </a:cubicBezTo>
                      <a:lnTo>
                        <a:pt x="15524" y="2025"/>
                      </a:lnTo>
                      <a:lnTo>
                        <a:pt x="11474" y="2025"/>
                      </a:lnTo>
                      <a:lnTo>
                        <a:pt x="11474" y="675"/>
                      </a:lnTo>
                      <a:cubicBezTo>
                        <a:pt x="11474" y="301"/>
                        <a:pt x="11172" y="0"/>
                        <a:pt x="10800" y="0"/>
                      </a:cubicBezTo>
                      <a:cubicBezTo>
                        <a:pt x="10427" y="0"/>
                        <a:pt x="10124" y="301"/>
                        <a:pt x="10124" y="675"/>
                      </a:cubicBezTo>
                      <a:lnTo>
                        <a:pt x="10124" y="2025"/>
                      </a:lnTo>
                      <a:lnTo>
                        <a:pt x="6074" y="2025"/>
                      </a:lnTo>
                      <a:lnTo>
                        <a:pt x="6074" y="675"/>
                      </a:lnTo>
                      <a:cubicBezTo>
                        <a:pt x="6074" y="301"/>
                        <a:pt x="5772" y="0"/>
                        <a:pt x="5399" y="0"/>
                      </a:cubicBezTo>
                      <a:cubicBezTo>
                        <a:pt x="5027" y="0"/>
                        <a:pt x="4724" y="301"/>
                        <a:pt x="4724" y="675"/>
                      </a:cubicBezTo>
                      <a:lnTo>
                        <a:pt x="4724" y="2025"/>
                      </a:lnTo>
                      <a:lnTo>
                        <a:pt x="1800" y="2025"/>
                      </a:lnTo>
                      <a:cubicBezTo>
                        <a:pt x="805" y="2025"/>
                        <a:pt x="0" y="2830"/>
                        <a:pt x="0" y="3824"/>
                      </a:cubicBezTo>
                      <a:lnTo>
                        <a:pt x="0" y="19799"/>
                      </a:lnTo>
                      <a:cubicBezTo>
                        <a:pt x="0" y="20793"/>
                        <a:pt x="805" y="21599"/>
                        <a:pt x="1800" y="21599"/>
                      </a:cubicBezTo>
                      <a:lnTo>
                        <a:pt x="19799" y="21599"/>
                      </a:lnTo>
                      <a:cubicBezTo>
                        <a:pt x="20794" y="21599"/>
                        <a:pt x="21600" y="20793"/>
                        <a:pt x="21600" y="19799"/>
                      </a:cubicBezTo>
                      <a:lnTo>
                        <a:pt x="21600" y="3824"/>
                      </a:lnTo>
                      <a:cubicBezTo>
                        <a:pt x="21600" y="2830"/>
                        <a:pt x="20794" y="2025"/>
                        <a:pt x="19799" y="2025"/>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a:endParaRPr lang="en-US" sz="3000">
                    <a:solidFill>
                      <a:srgbClr val="FFFFFF"/>
                    </a:solidFill>
                    <a:effectLst>
                      <a:outerShdw blurRad="38100" dist="38100" dir="2700000" algn="tl">
                        <a:srgbClr val="000000"/>
                      </a:outerShdw>
                    </a:effectLst>
                  </a:endParaRPr>
                </a:p>
              </p:txBody>
            </p:sp>
            <p:sp>
              <p:nvSpPr>
                <p:cNvPr id="11" name="AutoShape 19"/>
                <p:cNvSpPr>
                  <a:spLocks/>
                </p:cNvSpPr>
                <p:nvPr/>
              </p:nvSpPr>
              <p:spPr bwMode="auto">
                <a:xfrm>
                  <a:off x="6933270" y="4682768"/>
                  <a:ext cx="45678" cy="344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a:endParaRPr lang="en-US" sz="3000">
                    <a:solidFill>
                      <a:srgbClr val="FFFFFF"/>
                    </a:solidFill>
                    <a:effectLst>
                      <a:outerShdw blurRad="38100" dist="38100" dir="2700000" algn="tl">
                        <a:srgbClr val="000000"/>
                      </a:outerShdw>
                    </a:effectLst>
                  </a:endParaRPr>
                </a:p>
              </p:txBody>
            </p:sp>
            <p:sp>
              <p:nvSpPr>
                <p:cNvPr id="12" name="AutoShape 20"/>
                <p:cNvSpPr>
                  <a:spLocks/>
                </p:cNvSpPr>
                <p:nvPr/>
              </p:nvSpPr>
              <p:spPr bwMode="auto">
                <a:xfrm>
                  <a:off x="6933270" y="4739710"/>
                  <a:ext cx="45678" cy="344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a:endParaRPr lang="en-US" sz="3000">
                    <a:solidFill>
                      <a:srgbClr val="FFFFFF"/>
                    </a:solidFill>
                    <a:effectLst>
                      <a:outerShdw blurRad="38100" dist="38100" dir="2700000" algn="tl">
                        <a:srgbClr val="000000"/>
                      </a:outerShdw>
                    </a:effectLst>
                  </a:endParaRPr>
                </a:p>
              </p:txBody>
            </p:sp>
            <p:sp>
              <p:nvSpPr>
                <p:cNvPr id="13" name="AutoShape 21"/>
                <p:cNvSpPr>
                  <a:spLocks/>
                </p:cNvSpPr>
                <p:nvPr/>
              </p:nvSpPr>
              <p:spPr bwMode="auto">
                <a:xfrm>
                  <a:off x="6933270" y="4797277"/>
                  <a:ext cx="45678" cy="337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a:endParaRPr lang="en-US" sz="3000">
                    <a:solidFill>
                      <a:srgbClr val="FFFFFF"/>
                    </a:solidFill>
                    <a:effectLst>
                      <a:outerShdw blurRad="38100" dist="38100" dir="2700000" algn="tl">
                        <a:srgbClr val="000000"/>
                      </a:outerShdw>
                    </a:effectLst>
                  </a:endParaRPr>
                </a:p>
              </p:txBody>
            </p:sp>
            <p:sp>
              <p:nvSpPr>
                <p:cNvPr id="14" name="AutoShape 22"/>
                <p:cNvSpPr>
                  <a:spLocks/>
                </p:cNvSpPr>
                <p:nvPr/>
              </p:nvSpPr>
              <p:spPr bwMode="auto">
                <a:xfrm>
                  <a:off x="7013363" y="4797277"/>
                  <a:ext cx="45678" cy="337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a:endParaRPr lang="en-US" sz="3000">
                    <a:solidFill>
                      <a:srgbClr val="FFFFFF"/>
                    </a:solidFill>
                    <a:effectLst>
                      <a:outerShdw blurRad="38100" dist="38100" dir="2700000" algn="tl">
                        <a:srgbClr val="000000"/>
                      </a:outerShdw>
                    </a:effectLst>
                  </a:endParaRPr>
                </a:p>
              </p:txBody>
            </p:sp>
            <p:sp>
              <p:nvSpPr>
                <p:cNvPr id="15" name="AutoShape 23"/>
                <p:cNvSpPr>
                  <a:spLocks/>
                </p:cNvSpPr>
                <p:nvPr/>
              </p:nvSpPr>
              <p:spPr bwMode="auto">
                <a:xfrm>
                  <a:off x="7013363" y="4739710"/>
                  <a:ext cx="45678" cy="344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a:endParaRPr lang="en-US" sz="3000">
                    <a:solidFill>
                      <a:srgbClr val="FFFFFF"/>
                    </a:solidFill>
                    <a:effectLst>
                      <a:outerShdw blurRad="38100" dist="38100" dir="2700000" algn="tl">
                        <a:srgbClr val="000000"/>
                      </a:outerShdw>
                    </a:effectLst>
                  </a:endParaRPr>
                </a:p>
              </p:txBody>
            </p:sp>
            <p:sp>
              <p:nvSpPr>
                <p:cNvPr id="16" name="AutoShape 24"/>
                <p:cNvSpPr>
                  <a:spLocks/>
                </p:cNvSpPr>
                <p:nvPr/>
              </p:nvSpPr>
              <p:spPr bwMode="auto">
                <a:xfrm>
                  <a:off x="7013363" y="4682768"/>
                  <a:ext cx="45678" cy="344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a:endParaRPr lang="en-US" sz="3000">
                    <a:solidFill>
                      <a:srgbClr val="FFFFFF"/>
                    </a:solidFill>
                    <a:effectLst>
                      <a:outerShdw blurRad="38100" dist="38100" dir="2700000" algn="tl">
                        <a:srgbClr val="000000"/>
                      </a:outerShdw>
                    </a:effectLst>
                  </a:endParaRPr>
                </a:p>
              </p:txBody>
            </p:sp>
            <p:sp>
              <p:nvSpPr>
                <p:cNvPr id="17" name="AutoShape 25"/>
                <p:cNvSpPr>
                  <a:spLocks/>
                </p:cNvSpPr>
                <p:nvPr/>
              </p:nvSpPr>
              <p:spPr bwMode="auto">
                <a:xfrm>
                  <a:off x="7093457" y="4797277"/>
                  <a:ext cx="45678" cy="337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a:endParaRPr lang="en-US" sz="3000">
                    <a:solidFill>
                      <a:srgbClr val="FFFFFF"/>
                    </a:solidFill>
                    <a:effectLst>
                      <a:outerShdw blurRad="38100" dist="38100" dir="2700000" algn="tl">
                        <a:srgbClr val="000000"/>
                      </a:outerShdw>
                    </a:effectLst>
                  </a:endParaRPr>
                </a:p>
              </p:txBody>
            </p:sp>
            <p:sp>
              <p:nvSpPr>
                <p:cNvPr id="18" name="AutoShape 26"/>
                <p:cNvSpPr>
                  <a:spLocks/>
                </p:cNvSpPr>
                <p:nvPr/>
              </p:nvSpPr>
              <p:spPr bwMode="auto">
                <a:xfrm>
                  <a:off x="7093457" y="4739710"/>
                  <a:ext cx="45678" cy="344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a:endParaRPr lang="en-US" sz="3000">
                    <a:solidFill>
                      <a:srgbClr val="FFFFFF"/>
                    </a:solidFill>
                    <a:effectLst>
                      <a:outerShdw blurRad="38100" dist="38100" dir="2700000" algn="tl">
                        <a:srgbClr val="000000"/>
                      </a:outerShdw>
                    </a:effectLst>
                  </a:endParaRPr>
                </a:p>
              </p:txBody>
            </p:sp>
            <p:sp>
              <p:nvSpPr>
                <p:cNvPr id="19" name="AutoShape 27"/>
                <p:cNvSpPr>
                  <a:spLocks/>
                </p:cNvSpPr>
                <p:nvPr/>
              </p:nvSpPr>
              <p:spPr bwMode="auto">
                <a:xfrm>
                  <a:off x="7093457" y="4682768"/>
                  <a:ext cx="45678" cy="344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a:endParaRPr lang="en-US" sz="3000">
                    <a:solidFill>
                      <a:srgbClr val="FFFFFF"/>
                    </a:solidFill>
                    <a:effectLst>
                      <a:outerShdw blurRad="38100" dist="38100" dir="2700000" algn="tl">
                        <a:srgbClr val="000000"/>
                      </a:outerShdw>
                    </a:effectLst>
                  </a:endParaRPr>
                </a:p>
              </p:txBody>
            </p:sp>
          </p:grpSp>
        </p:grpSp>
        <p:grpSp>
          <p:nvGrpSpPr>
            <p:cNvPr id="20" name="Group 86"/>
            <p:cNvGrpSpPr/>
            <p:nvPr/>
          </p:nvGrpSpPr>
          <p:grpSpPr>
            <a:xfrm>
              <a:off x="7341044" y="1428742"/>
              <a:ext cx="923681" cy="1669637"/>
              <a:chOff x="7341044" y="1428742"/>
              <a:chExt cx="923681" cy="1669637"/>
            </a:xfrm>
          </p:grpSpPr>
          <p:sp>
            <p:nvSpPr>
              <p:cNvPr id="22" name="Rectangle 62"/>
              <p:cNvSpPr/>
              <p:nvPr/>
            </p:nvSpPr>
            <p:spPr>
              <a:xfrm>
                <a:off x="7341044" y="2786064"/>
                <a:ext cx="923681" cy="312315"/>
              </a:xfrm>
              <a:prstGeom prst="rect">
                <a:avLst/>
              </a:prstGeom>
            </p:spPr>
            <p:txBody>
              <a:bodyPr wrap="none">
                <a:spAutoFit/>
              </a:bodyPr>
              <a:lstStyle/>
              <a:p>
                <a:pPr algn="ctr"/>
                <a:r>
                  <a:rPr lang="en-US" sz="2000" dirty="0">
                    <a:solidFill>
                      <a:schemeClr val="bg1">
                        <a:lumMod val="65000"/>
                      </a:schemeClr>
                    </a:solidFill>
                    <a:latin typeface="Open Sans" pitchFamily="34" charset="0"/>
                    <a:ea typeface="Open Sans" pitchFamily="34" charset="0"/>
                    <a:cs typeface="Open Sans" pitchFamily="34" charset="0"/>
                  </a:rPr>
                  <a:t>Package</a:t>
                </a:r>
              </a:p>
            </p:txBody>
          </p:sp>
          <p:cxnSp>
            <p:nvCxnSpPr>
              <p:cNvPr id="23" name="Straight Connector 43"/>
              <p:cNvCxnSpPr/>
              <p:nvPr/>
            </p:nvCxnSpPr>
            <p:spPr>
              <a:xfrm rot="5400000">
                <a:off x="7430314" y="2298136"/>
                <a:ext cx="714380" cy="15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4" name="Oval 44"/>
              <p:cNvSpPr/>
              <p:nvPr/>
            </p:nvSpPr>
            <p:spPr>
              <a:xfrm>
                <a:off x="7358082" y="1428742"/>
                <a:ext cx="883120" cy="883120"/>
              </a:xfrm>
              <a:prstGeom prst="ellipse">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82"/>
              <p:cNvGrpSpPr/>
              <p:nvPr/>
            </p:nvGrpSpPr>
            <p:grpSpPr>
              <a:xfrm>
                <a:off x="7621730" y="1714494"/>
                <a:ext cx="366051" cy="320373"/>
                <a:chOff x="3143240" y="4572014"/>
                <a:chExt cx="366051" cy="320373"/>
              </a:xfrm>
              <a:solidFill>
                <a:schemeClr val="accent6"/>
              </a:solidFill>
            </p:grpSpPr>
            <p:sp>
              <p:nvSpPr>
                <p:cNvPr id="26" name="AutoShape 103"/>
                <p:cNvSpPr>
                  <a:spLocks/>
                </p:cNvSpPr>
                <p:nvPr/>
              </p:nvSpPr>
              <p:spPr bwMode="auto">
                <a:xfrm>
                  <a:off x="3200807" y="4628955"/>
                  <a:ext cx="131403" cy="863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60" y="0"/>
                      </a:moveTo>
                      <a:cubicBezTo>
                        <a:pt x="9461" y="0"/>
                        <a:pt x="0" y="9233"/>
                        <a:pt x="0" y="20160"/>
                      </a:cubicBezTo>
                      <a:cubicBezTo>
                        <a:pt x="0" y="20954"/>
                        <a:pt x="420" y="21600"/>
                        <a:pt x="939" y="21600"/>
                      </a:cubicBezTo>
                      <a:cubicBezTo>
                        <a:pt x="1457" y="21600"/>
                        <a:pt x="1878" y="20954"/>
                        <a:pt x="1878" y="20160"/>
                      </a:cubicBezTo>
                      <a:cubicBezTo>
                        <a:pt x="1878" y="10956"/>
                        <a:pt x="10655" y="2880"/>
                        <a:pt x="20660" y="2880"/>
                      </a:cubicBezTo>
                      <a:cubicBezTo>
                        <a:pt x="21179" y="2880"/>
                        <a:pt x="21600" y="2234"/>
                        <a:pt x="21600" y="1440"/>
                      </a:cubicBezTo>
                      <a:cubicBezTo>
                        <a:pt x="21600" y="645"/>
                        <a:pt x="21179" y="0"/>
                        <a:pt x="2066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a:endParaRPr lang="en-US" sz="3000">
                    <a:solidFill>
                      <a:srgbClr val="FFFFFF"/>
                    </a:solidFill>
                    <a:effectLst>
                      <a:outerShdw blurRad="38100" dist="38100" dir="2700000" algn="tl">
                        <a:srgbClr val="000000"/>
                      </a:outerShdw>
                    </a:effectLst>
                  </a:endParaRPr>
                </a:p>
              </p:txBody>
            </p:sp>
            <p:sp>
              <p:nvSpPr>
                <p:cNvPr id="27" name="AutoShape 104"/>
                <p:cNvSpPr>
                  <a:spLocks/>
                </p:cNvSpPr>
                <p:nvPr/>
              </p:nvSpPr>
              <p:spPr bwMode="auto">
                <a:xfrm>
                  <a:off x="3143240" y="4572014"/>
                  <a:ext cx="366051" cy="32037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6971"/>
                      </a:moveTo>
                      <a:cubicBezTo>
                        <a:pt x="10181" y="16971"/>
                        <a:pt x="9546" y="16918"/>
                        <a:pt x="8912" y="16811"/>
                      </a:cubicBezTo>
                      <a:cubicBezTo>
                        <a:pt x="8847" y="16800"/>
                        <a:pt x="8781" y="16794"/>
                        <a:pt x="8716" y="16794"/>
                      </a:cubicBezTo>
                      <a:cubicBezTo>
                        <a:pt x="8315" y="16794"/>
                        <a:pt x="7931" y="16999"/>
                        <a:pt x="7673" y="17359"/>
                      </a:cubicBezTo>
                      <a:cubicBezTo>
                        <a:pt x="7384" y="17761"/>
                        <a:pt x="6563" y="18657"/>
                        <a:pt x="5591" y="19318"/>
                      </a:cubicBezTo>
                      <a:cubicBezTo>
                        <a:pt x="5854" y="18628"/>
                        <a:pt x="6060" y="17853"/>
                        <a:pt x="6074" y="17056"/>
                      </a:cubicBezTo>
                      <a:cubicBezTo>
                        <a:pt x="6078" y="17006"/>
                        <a:pt x="6080" y="16956"/>
                        <a:pt x="6080" y="16914"/>
                      </a:cubicBezTo>
                      <a:cubicBezTo>
                        <a:pt x="6080" y="16334"/>
                        <a:pt x="5796" y="15803"/>
                        <a:pt x="5344" y="15540"/>
                      </a:cubicBezTo>
                      <a:cubicBezTo>
                        <a:pt x="2843" y="14080"/>
                        <a:pt x="1349" y="11731"/>
                        <a:pt x="1349" y="9257"/>
                      </a:cubicBezTo>
                      <a:cubicBezTo>
                        <a:pt x="1349" y="5003"/>
                        <a:pt x="5588" y="1542"/>
                        <a:pt x="10800" y="1542"/>
                      </a:cubicBezTo>
                      <a:cubicBezTo>
                        <a:pt x="16011" y="1542"/>
                        <a:pt x="20249" y="5003"/>
                        <a:pt x="20249" y="9257"/>
                      </a:cubicBezTo>
                      <a:cubicBezTo>
                        <a:pt x="20249" y="13510"/>
                        <a:pt x="16011" y="16971"/>
                        <a:pt x="10800" y="16971"/>
                      </a:cubicBezTo>
                      <a:moveTo>
                        <a:pt x="10800" y="0"/>
                      </a:moveTo>
                      <a:cubicBezTo>
                        <a:pt x="4835" y="0"/>
                        <a:pt x="0" y="4144"/>
                        <a:pt x="0" y="9257"/>
                      </a:cubicBezTo>
                      <a:cubicBezTo>
                        <a:pt x="0" y="12440"/>
                        <a:pt x="1875" y="15248"/>
                        <a:pt x="4730" y="16914"/>
                      </a:cubicBezTo>
                      <a:cubicBezTo>
                        <a:pt x="4730" y="16935"/>
                        <a:pt x="4724" y="16949"/>
                        <a:pt x="4724" y="16971"/>
                      </a:cubicBezTo>
                      <a:cubicBezTo>
                        <a:pt x="4724" y="18354"/>
                        <a:pt x="3821" y="19843"/>
                        <a:pt x="3423" y="20625"/>
                      </a:cubicBezTo>
                      <a:lnTo>
                        <a:pt x="3425" y="20625"/>
                      </a:lnTo>
                      <a:cubicBezTo>
                        <a:pt x="3393" y="20709"/>
                        <a:pt x="3374" y="20802"/>
                        <a:pt x="3374" y="20900"/>
                      </a:cubicBezTo>
                      <a:cubicBezTo>
                        <a:pt x="3374" y="21287"/>
                        <a:pt x="3648" y="21600"/>
                        <a:pt x="3986" y="21600"/>
                      </a:cubicBezTo>
                      <a:cubicBezTo>
                        <a:pt x="4049" y="21600"/>
                        <a:pt x="4161" y="21580"/>
                        <a:pt x="4158" y="21590"/>
                      </a:cubicBezTo>
                      <a:cubicBezTo>
                        <a:pt x="6268" y="21195"/>
                        <a:pt x="8255" y="18979"/>
                        <a:pt x="8716" y="18338"/>
                      </a:cubicBezTo>
                      <a:cubicBezTo>
                        <a:pt x="9391" y="18451"/>
                        <a:pt x="10086" y="18514"/>
                        <a:pt x="10800" y="18514"/>
                      </a:cubicBezTo>
                      <a:cubicBezTo>
                        <a:pt x="16764" y="18514"/>
                        <a:pt x="21600" y="14369"/>
                        <a:pt x="21600" y="9257"/>
                      </a:cubicBezTo>
                      <a:cubicBezTo>
                        <a:pt x="21600" y="4144"/>
                        <a:pt x="16764"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a:endParaRPr lang="en-US" sz="3000">
                    <a:solidFill>
                      <a:srgbClr val="FFFFFF"/>
                    </a:solidFill>
                    <a:effectLst>
                      <a:outerShdw blurRad="38100" dist="38100" dir="2700000" algn="tl">
                        <a:srgbClr val="000000"/>
                      </a:outerShdw>
                    </a:effectLst>
                  </a:endParaRPr>
                </a:p>
              </p:txBody>
            </p:sp>
          </p:grpSp>
        </p:grpSp>
        <p:grpSp>
          <p:nvGrpSpPr>
            <p:cNvPr id="28" name="Group 48"/>
            <p:cNvGrpSpPr/>
            <p:nvPr/>
          </p:nvGrpSpPr>
          <p:grpSpPr>
            <a:xfrm>
              <a:off x="2983326" y="1428742"/>
              <a:ext cx="923681" cy="1669637"/>
              <a:chOff x="2983326" y="1428742"/>
              <a:chExt cx="923681" cy="1669637"/>
            </a:xfrm>
          </p:grpSpPr>
          <p:sp>
            <p:nvSpPr>
              <p:cNvPr id="30" name="Rectangle 58"/>
              <p:cNvSpPr/>
              <p:nvPr/>
            </p:nvSpPr>
            <p:spPr>
              <a:xfrm>
                <a:off x="2983326" y="2786064"/>
                <a:ext cx="923681" cy="312315"/>
              </a:xfrm>
              <a:prstGeom prst="rect">
                <a:avLst/>
              </a:prstGeom>
            </p:spPr>
            <p:txBody>
              <a:bodyPr wrap="none">
                <a:spAutoFit/>
              </a:bodyPr>
              <a:lstStyle/>
              <a:p>
                <a:pPr algn="ctr"/>
                <a:r>
                  <a:rPr lang="en-US" sz="2000" dirty="0">
                    <a:solidFill>
                      <a:schemeClr val="bg1">
                        <a:lumMod val="65000"/>
                      </a:schemeClr>
                    </a:solidFill>
                    <a:latin typeface="Open Sans" pitchFamily="34" charset="0"/>
                    <a:ea typeface="Open Sans" pitchFamily="34" charset="0"/>
                    <a:cs typeface="Open Sans" pitchFamily="34" charset="0"/>
                  </a:rPr>
                  <a:t>Package</a:t>
                </a:r>
              </a:p>
            </p:txBody>
          </p:sp>
          <p:grpSp>
            <p:nvGrpSpPr>
              <p:cNvPr id="31" name="Group 47"/>
              <p:cNvGrpSpPr/>
              <p:nvPr/>
            </p:nvGrpSpPr>
            <p:grpSpPr>
              <a:xfrm>
                <a:off x="3000364" y="1428742"/>
                <a:ext cx="883120" cy="1227378"/>
                <a:chOff x="3000364" y="1428742"/>
                <a:chExt cx="883120" cy="1227378"/>
              </a:xfrm>
            </p:grpSpPr>
            <p:cxnSp>
              <p:nvCxnSpPr>
                <p:cNvPr id="32" name="Straight Connector 19"/>
                <p:cNvCxnSpPr/>
                <p:nvPr/>
              </p:nvCxnSpPr>
              <p:spPr>
                <a:xfrm rot="5400000">
                  <a:off x="3072596" y="2298136"/>
                  <a:ext cx="714380" cy="1588"/>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3" name="Oval 20"/>
                <p:cNvSpPr/>
                <p:nvPr/>
              </p:nvSpPr>
              <p:spPr>
                <a:xfrm>
                  <a:off x="3000364" y="1428742"/>
                  <a:ext cx="883120" cy="88312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81"/>
                <p:cNvGrpSpPr/>
                <p:nvPr/>
              </p:nvGrpSpPr>
              <p:grpSpPr>
                <a:xfrm>
                  <a:off x="3251393" y="1753373"/>
                  <a:ext cx="365425" cy="229016"/>
                  <a:chOff x="2411138" y="4617692"/>
                  <a:chExt cx="365425" cy="229016"/>
                </a:xfrm>
                <a:solidFill>
                  <a:schemeClr val="bg1"/>
                </a:solidFill>
              </p:grpSpPr>
              <p:sp>
                <p:nvSpPr>
                  <p:cNvPr id="35" name="AutoShape 105"/>
                  <p:cNvSpPr>
                    <a:spLocks/>
                  </p:cNvSpPr>
                  <p:nvPr/>
                </p:nvSpPr>
                <p:spPr bwMode="auto">
                  <a:xfrm>
                    <a:off x="2411138" y="4617692"/>
                    <a:ext cx="365425" cy="22901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9438"/>
                        </a:moveTo>
                        <a:cubicBezTo>
                          <a:pt x="7005" y="19438"/>
                          <a:pt x="3289" y="15988"/>
                          <a:pt x="1437" y="10797"/>
                        </a:cubicBezTo>
                        <a:cubicBezTo>
                          <a:pt x="3298" y="5598"/>
                          <a:pt x="7009" y="2161"/>
                          <a:pt x="10800" y="2161"/>
                        </a:cubicBezTo>
                        <a:cubicBezTo>
                          <a:pt x="14595" y="2161"/>
                          <a:pt x="18310" y="5611"/>
                          <a:pt x="20162" y="10802"/>
                        </a:cubicBezTo>
                        <a:cubicBezTo>
                          <a:pt x="18301" y="16000"/>
                          <a:pt x="14590" y="19438"/>
                          <a:pt x="10800" y="19438"/>
                        </a:cubicBezTo>
                        <a:moveTo>
                          <a:pt x="21576" y="10561"/>
                        </a:moveTo>
                        <a:cubicBezTo>
                          <a:pt x="21569" y="10516"/>
                          <a:pt x="21573" y="10467"/>
                          <a:pt x="21562" y="10423"/>
                        </a:cubicBezTo>
                        <a:cubicBezTo>
                          <a:pt x="21558" y="10406"/>
                          <a:pt x="21548" y="10395"/>
                          <a:pt x="21544" y="10378"/>
                        </a:cubicBezTo>
                        <a:cubicBezTo>
                          <a:pt x="21537" y="10352"/>
                          <a:pt x="21539" y="10322"/>
                          <a:pt x="21530" y="10297"/>
                        </a:cubicBezTo>
                        <a:cubicBezTo>
                          <a:pt x="19569" y="4298"/>
                          <a:pt x="15302" y="0"/>
                          <a:pt x="10800" y="0"/>
                        </a:cubicBezTo>
                        <a:cubicBezTo>
                          <a:pt x="6297" y="0"/>
                          <a:pt x="2030" y="4290"/>
                          <a:pt x="69" y="10290"/>
                        </a:cubicBezTo>
                        <a:cubicBezTo>
                          <a:pt x="61" y="10316"/>
                          <a:pt x="62" y="10344"/>
                          <a:pt x="55" y="10370"/>
                        </a:cubicBezTo>
                        <a:cubicBezTo>
                          <a:pt x="51" y="10387"/>
                          <a:pt x="41" y="10398"/>
                          <a:pt x="37" y="10415"/>
                        </a:cubicBezTo>
                        <a:cubicBezTo>
                          <a:pt x="26" y="10459"/>
                          <a:pt x="30" y="10508"/>
                          <a:pt x="24" y="10554"/>
                        </a:cubicBezTo>
                        <a:cubicBezTo>
                          <a:pt x="12" y="10635"/>
                          <a:pt x="0" y="10714"/>
                          <a:pt x="0" y="10796"/>
                        </a:cubicBezTo>
                        <a:cubicBezTo>
                          <a:pt x="0" y="10878"/>
                          <a:pt x="12" y="10955"/>
                          <a:pt x="24" y="11038"/>
                        </a:cubicBezTo>
                        <a:cubicBezTo>
                          <a:pt x="30" y="11083"/>
                          <a:pt x="26" y="11131"/>
                          <a:pt x="37" y="11175"/>
                        </a:cubicBezTo>
                        <a:cubicBezTo>
                          <a:pt x="41" y="11193"/>
                          <a:pt x="51" y="11204"/>
                          <a:pt x="55" y="11220"/>
                        </a:cubicBezTo>
                        <a:cubicBezTo>
                          <a:pt x="62" y="11247"/>
                          <a:pt x="61" y="11276"/>
                          <a:pt x="69" y="11302"/>
                        </a:cubicBezTo>
                        <a:cubicBezTo>
                          <a:pt x="2030" y="17300"/>
                          <a:pt x="6297" y="21599"/>
                          <a:pt x="10800" y="21599"/>
                        </a:cubicBezTo>
                        <a:cubicBezTo>
                          <a:pt x="15302" y="21599"/>
                          <a:pt x="19569" y="17308"/>
                          <a:pt x="21530" y="11309"/>
                        </a:cubicBezTo>
                        <a:cubicBezTo>
                          <a:pt x="21539" y="11283"/>
                          <a:pt x="21537" y="11255"/>
                          <a:pt x="21544" y="11228"/>
                        </a:cubicBezTo>
                        <a:cubicBezTo>
                          <a:pt x="21548" y="11212"/>
                          <a:pt x="21558" y="11201"/>
                          <a:pt x="21562" y="11183"/>
                        </a:cubicBezTo>
                        <a:cubicBezTo>
                          <a:pt x="21573" y="11139"/>
                          <a:pt x="21569" y="11089"/>
                          <a:pt x="21576" y="11044"/>
                        </a:cubicBezTo>
                        <a:cubicBezTo>
                          <a:pt x="21587" y="10963"/>
                          <a:pt x="21599" y="10885"/>
                          <a:pt x="21599" y="10803"/>
                        </a:cubicBezTo>
                        <a:cubicBezTo>
                          <a:pt x="21599" y="10721"/>
                          <a:pt x="21587" y="10642"/>
                          <a:pt x="21576" y="10561"/>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a:endParaRPr lang="en-US" sz="3000">
                      <a:solidFill>
                        <a:srgbClr val="FFFFFF"/>
                      </a:solidFill>
                      <a:effectLst>
                        <a:outerShdw blurRad="38100" dist="38100" dir="2700000" algn="tl">
                          <a:srgbClr val="000000"/>
                        </a:outerShdw>
                      </a:effectLst>
                    </a:endParaRPr>
                  </a:p>
                </p:txBody>
              </p:sp>
              <p:sp>
                <p:nvSpPr>
                  <p:cNvPr id="36" name="AutoShape 106"/>
                  <p:cNvSpPr>
                    <a:spLocks/>
                  </p:cNvSpPr>
                  <p:nvPr/>
                </p:nvSpPr>
                <p:spPr bwMode="auto">
                  <a:xfrm>
                    <a:off x="2548173" y="4686523"/>
                    <a:ext cx="51935" cy="5131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2" y="0"/>
                        </a:moveTo>
                        <a:cubicBezTo>
                          <a:pt x="19193" y="0"/>
                          <a:pt x="19183" y="4"/>
                          <a:pt x="19174" y="4"/>
                        </a:cubicBezTo>
                        <a:cubicBezTo>
                          <a:pt x="8585" y="23"/>
                          <a:pt x="0" y="8607"/>
                          <a:pt x="0" y="19198"/>
                        </a:cubicBezTo>
                        <a:cubicBezTo>
                          <a:pt x="0" y="20523"/>
                          <a:pt x="1076" y="21600"/>
                          <a:pt x="2402" y="21600"/>
                        </a:cubicBezTo>
                        <a:cubicBezTo>
                          <a:pt x="3722" y="21600"/>
                          <a:pt x="4799" y="20523"/>
                          <a:pt x="4799" y="19198"/>
                        </a:cubicBezTo>
                        <a:cubicBezTo>
                          <a:pt x="4799" y="11262"/>
                          <a:pt x="11262" y="4803"/>
                          <a:pt x="19202" y="4803"/>
                        </a:cubicBezTo>
                        <a:lnTo>
                          <a:pt x="19202" y="4798"/>
                        </a:lnTo>
                        <a:cubicBezTo>
                          <a:pt x="20523" y="4798"/>
                          <a:pt x="21599" y="3721"/>
                          <a:pt x="21599" y="2401"/>
                        </a:cubicBezTo>
                        <a:cubicBezTo>
                          <a:pt x="21599" y="1076"/>
                          <a:pt x="20523" y="0"/>
                          <a:pt x="19202"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a:endParaRPr lang="en-US" sz="3000">
                      <a:solidFill>
                        <a:srgbClr val="FFFFFF"/>
                      </a:solidFill>
                      <a:effectLst>
                        <a:outerShdw blurRad="38100" dist="38100" dir="2700000" algn="tl">
                          <a:srgbClr val="000000"/>
                        </a:outerShdw>
                      </a:effectLst>
                    </a:endParaRPr>
                  </a:p>
                </p:txBody>
              </p:sp>
              <p:sp>
                <p:nvSpPr>
                  <p:cNvPr id="37" name="AutoShape 107"/>
                  <p:cNvSpPr>
                    <a:spLocks/>
                  </p:cNvSpPr>
                  <p:nvPr/>
                </p:nvSpPr>
                <p:spPr bwMode="auto">
                  <a:xfrm>
                    <a:off x="2513756" y="4652107"/>
                    <a:ext cx="160186" cy="16018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057"/>
                        </a:moveTo>
                        <a:cubicBezTo>
                          <a:pt x="5694" y="20057"/>
                          <a:pt x="1542" y="15905"/>
                          <a:pt x="1542" y="10800"/>
                        </a:cubicBezTo>
                        <a:cubicBezTo>
                          <a:pt x="1542" y="5694"/>
                          <a:pt x="5694" y="1542"/>
                          <a:pt x="10800" y="1542"/>
                        </a:cubicBezTo>
                        <a:cubicBezTo>
                          <a:pt x="15905" y="1542"/>
                          <a:pt x="20057" y="5694"/>
                          <a:pt x="20057" y="10800"/>
                        </a:cubicBezTo>
                        <a:cubicBezTo>
                          <a:pt x="20057" y="15905"/>
                          <a:pt x="15905" y="20057"/>
                          <a:pt x="10800" y="20057"/>
                        </a:cubicBezTo>
                        <a:moveTo>
                          <a:pt x="10800" y="0"/>
                        </a:moveTo>
                        <a:cubicBezTo>
                          <a:pt x="4834" y="0"/>
                          <a:pt x="0" y="4834"/>
                          <a:pt x="0" y="10800"/>
                        </a:cubicBezTo>
                        <a:cubicBezTo>
                          <a:pt x="0" y="16765"/>
                          <a:pt x="4834" y="21600"/>
                          <a:pt x="10800" y="21600"/>
                        </a:cubicBezTo>
                        <a:cubicBezTo>
                          <a:pt x="16765" y="21600"/>
                          <a:pt x="21599" y="16765"/>
                          <a:pt x="21599" y="10800"/>
                        </a:cubicBezTo>
                        <a:cubicBezTo>
                          <a:pt x="21599" y="4834"/>
                          <a:pt x="16765"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a:endParaRPr lang="en-US" sz="3000">
                      <a:solidFill>
                        <a:srgbClr val="FFFFFF"/>
                      </a:solidFill>
                      <a:effectLst>
                        <a:outerShdw blurRad="38100" dist="38100" dir="2700000" algn="tl">
                          <a:srgbClr val="000000"/>
                        </a:outerShdw>
                      </a:effectLst>
                    </a:endParaRPr>
                  </a:p>
                </p:txBody>
              </p:sp>
            </p:grpSp>
          </p:grpSp>
        </p:grpSp>
        <p:grpSp>
          <p:nvGrpSpPr>
            <p:cNvPr id="38" name="Group 46"/>
            <p:cNvGrpSpPr/>
            <p:nvPr/>
          </p:nvGrpSpPr>
          <p:grpSpPr>
            <a:xfrm>
              <a:off x="329836" y="1428742"/>
              <a:ext cx="1937894" cy="2795602"/>
              <a:chOff x="329836" y="1428742"/>
              <a:chExt cx="1937894" cy="2795602"/>
            </a:xfrm>
          </p:grpSpPr>
          <p:sp>
            <p:nvSpPr>
              <p:cNvPr id="39" name="Rectangle 55"/>
              <p:cNvSpPr/>
              <p:nvPr/>
            </p:nvSpPr>
            <p:spPr>
              <a:xfrm>
                <a:off x="329836" y="3143254"/>
                <a:ext cx="1937894" cy="1081090"/>
              </a:xfrm>
              <a:prstGeom prst="rect">
                <a:avLst/>
              </a:prstGeom>
            </p:spPr>
            <p:txBody>
              <a:bodyPr wrap="square">
                <a:spAutoFit/>
              </a:bodyPr>
              <a:lstStyle/>
              <a:p>
                <a:pPr algn="ctr"/>
                <a:r>
                  <a:rPr lang="ms-MY" sz="1400" dirty="0">
                    <a:solidFill>
                      <a:schemeClr val="bg1">
                        <a:lumMod val="65000"/>
                      </a:schemeClr>
                    </a:solidFill>
                    <a:latin typeface="Open Sans Light" pitchFamily="34" charset="0"/>
                    <a:ea typeface="Open Sans Light" pitchFamily="34" charset="0"/>
                    <a:cs typeface="Open Sans Light" pitchFamily="34" charset="0"/>
                  </a:rPr>
                  <a:t>Lorem ipsum dolor sit amet, consectetur adipiscing elit. Praesent sodales odio sit amet odio tristique quis tempus odio Lorem ipsum dolor sit amet</a:t>
                </a:r>
              </a:p>
            </p:txBody>
          </p:sp>
          <p:sp>
            <p:nvSpPr>
              <p:cNvPr id="40" name="Rectangle 56"/>
              <p:cNvSpPr/>
              <p:nvPr/>
            </p:nvSpPr>
            <p:spPr>
              <a:xfrm>
                <a:off x="840186" y="2786064"/>
                <a:ext cx="923681" cy="312315"/>
              </a:xfrm>
              <a:prstGeom prst="rect">
                <a:avLst/>
              </a:prstGeom>
            </p:spPr>
            <p:txBody>
              <a:bodyPr wrap="none">
                <a:spAutoFit/>
              </a:bodyPr>
              <a:lstStyle/>
              <a:p>
                <a:pPr algn="ctr"/>
                <a:r>
                  <a:rPr lang="en-US" sz="2000" dirty="0">
                    <a:solidFill>
                      <a:schemeClr val="bg1">
                        <a:lumMod val="65000"/>
                      </a:schemeClr>
                    </a:solidFill>
                    <a:latin typeface="Open Sans" pitchFamily="34" charset="0"/>
                    <a:ea typeface="Open Sans" pitchFamily="34" charset="0"/>
                    <a:cs typeface="Open Sans" pitchFamily="34" charset="0"/>
                  </a:rPr>
                  <a:t>Package</a:t>
                </a:r>
              </a:p>
            </p:txBody>
          </p:sp>
          <p:grpSp>
            <p:nvGrpSpPr>
              <p:cNvPr id="41" name="Group 45"/>
              <p:cNvGrpSpPr/>
              <p:nvPr/>
            </p:nvGrpSpPr>
            <p:grpSpPr>
              <a:xfrm>
                <a:off x="857224" y="1428742"/>
                <a:ext cx="883120" cy="1227378"/>
                <a:chOff x="857224" y="1428742"/>
                <a:chExt cx="883120" cy="1227378"/>
              </a:xfrm>
            </p:grpSpPr>
            <p:cxnSp>
              <p:nvCxnSpPr>
                <p:cNvPr id="42" name="Straight Connector 7"/>
                <p:cNvCxnSpPr/>
                <p:nvPr/>
              </p:nvCxnSpPr>
              <p:spPr>
                <a:xfrm rot="5400000">
                  <a:off x="929456" y="2298136"/>
                  <a:ext cx="714380" cy="158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3" name="Oval 8"/>
                <p:cNvSpPr/>
                <p:nvPr/>
              </p:nvSpPr>
              <p:spPr>
                <a:xfrm>
                  <a:off x="857224" y="1428742"/>
                  <a:ext cx="883120" cy="883120"/>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80"/>
                <p:cNvGrpSpPr/>
                <p:nvPr/>
              </p:nvGrpSpPr>
              <p:grpSpPr>
                <a:xfrm>
                  <a:off x="1167519" y="1684543"/>
                  <a:ext cx="274694" cy="366676"/>
                  <a:chOff x="1724713" y="4548862"/>
                  <a:chExt cx="274694" cy="366676"/>
                </a:xfrm>
              </p:grpSpPr>
              <p:sp>
                <p:nvSpPr>
                  <p:cNvPr id="45" name="AutoShape 108"/>
                  <p:cNvSpPr>
                    <a:spLocks/>
                  </p:cNvSpPr>
                  <p:nvPr/>
                </p:nvSpPr>
                <p:spPr bwMode="auto">
                  <a:xfrm>
                    <a:off x="1792917" y="4617692"/>
                    <a:ext cx="137660" cy="13766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00"/>
                        </a:moveTo>
                        <a:cubicBezTo>
                          <a:pt x="15764" y="1800"/>
                          <a:pt x="19800" y="5835"/>
                          <a:pt x="19800" y="10800"/>
                        </a:cubicBezTo>
                        <a:cubicBezTo>
                          <a:pt x="19800" y="15764"/>
                          <a:pt x="15764" y="19800"/>
                          <a:pt x="10800" y="19800"/>
                        </a:cubicBezTo>
                        <a:cubicBezTo>
                          <a:pt x="5835" y="19800"/>
                          <a:pt x="1800" y="15764"/>
                          <a:pt x="1800" y="10800"/>
                        </a:cubicBezTo>
                        <a:cubicBezTo>
                          <a:pt x="1800" y="5835"/>
                          <a:pt x="5835" y="1800"/>
                          <a:pt x="10800" y="1800"/>
                        </a:cubicBezTo>
                        <a:moveTo>
                          <a:pt x="10800" y="21599"/>
                        </a:moveTo>
                        <a:cubicBezTo>
                          <a:pt x="16756" y="21599"/>
                          <a:pt x="21600" y="16756"/>
                          <a:pt x="21600" y="10800"/>
                        </a:cubicBezTo>
                        <a:cubicBezTo>
                          <a:pt x="21600" y="4843"/>
                          <a:pt x="16756" y="0"/>
                          <a:pt x="10800" y="0"/>
                        </a:cubicBezTo>
                        <a:cubicBezTo>
                          <a:pt x="4843" y="0"/>
                          <a:pt x="0" y="4843"/>
                          <a:pt x="0" y="10800"/>
                        </a:cubicBezTo>
                        <a:cubicBezTo>
                          <a:pt x="0" y="16756"/>
                          <a:pt x="4843" y="21599"/>
                          <a:pt x="10800" y="21599"/>
                        </a:cubicBezTo>
                      </a:path>
                    </a:pathLst>
                  </a:custGeom>
                  <a:solidFill>
                    <a:schemeClr val="accent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a:endParaRPr lang="en-US" sz="3000">
                      <a:solidFill>
                        <a:srgbClr val="FFFFFF"/>
                      </a:solidFill>
                      <a:effectLst>
                        <a:outerShdw blurRad="38100" dist="38100" dir="2700000" algn="tl">
                          <a:srgbClr val="000000"/>
                        </a:outerShdw>
                      </a:effectLst>
                    </a:endParaRPr>
                  </a:p>
                </p:txBody>
              </p:sp>
              <p:sp>
                <p:nvSpPr>
                  <p:cNvPr id="46" name="AutoShape 109"/>
                  <p:cNvSpPr>
                    <a:spLocks/>
                  </p:cNvSpPr>
                  <p:nvPr/>
                </p:nvSpPr>
                <p:spPr bwMode="auto">
                  <a:xfrm>
                    <a:off x="1724713" y="4548862"/>
                    <a:ext cx="274694" cy="36667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04" y="20170"/>
                        </a:moveTo>
                        <a:cubicBezTo>
                          <a:pt x="10885" y="20184"/>
                          <a:pt x="10830" y="20215"/>
                          <a:pt x="10782" y="20237"/>
                        </a:cubicBezTo>
                        <a:cubicBezTo>
                          <a:pt x="10774" y="20218"/>
                          <a:pt x="10707" y="20178"/>
                          <a:pt x="10666" y="20147"/>
                        </a:cubicBezTo>
                        <a:cubicBezTo>
                          <a:pt x="7368" y="17300"/>
                          <a:pt x="1799" y="12497"/>
                          <a:pt x="1799" y="8101"/>
                        </a:cubicBezTo>
                        <a:cubicBezTo>
                          <a:pt x="1799" y="4378"/>
                          <a:pt x="5838" y="1350"/>
                          <a:pt x="10800" y="1350"/>
                        </a:cubicBezTo>
                        <a:cubicBezTo>
                          <a:pt x="15762" y="1350"/>
                          <a:pt x="19800" y="4378"/>
                          <a:pt x="19800" y="8101"/>
                        </a:cubicBezTo>
                        <a:cubicBezTo>
                          <a:pt x="19800" y="12497"/>
                          <a:pt x="14231" y="17300"/>
                          <a:pt x="10904" y="20170"/>
                        </a:cubicBezTo>
                        <a:moveTo>
                          <a:pt x="10800" y="0"/>
                        </a:moveTo>
                        <a:cubicBezTo>
                          <a:pt x="4844" y="0"/>
                          <a:pt x="0" y="3588"/>
                          <a:pt x="0" y="8101"/>
                        </a:cubicBezTo>
                        <a:cubicBezTo>
                          <a:pt x="0" y="12826"/>
                          <a:pt x="5400" y="17660"/>
                          <a:pt x="9337" y="21056"/>
                        </a:cubicBezTo>
                        <a:cubicBezTo>
                          <a:pt x="9352" y="21070"/>
                          <a:pt x="9984" y="21599"/>
                          <a:pt x="10766" y="21599"/>
                        </a:cubicBezTo>
                        <a:lnTo>
                          <a:pt x="10834" y="21599"/>
                        </a:lnTo>
                        <a:cubicBezTo>
                          <a:pt x="11615" y="21599"/>
                          <a:pt x="12247" y="21070"/>
                          <a:pt x="12262" y="21056"/>
                        </a:cubicBezTo>
                        <a:cubicBezTo>
                          <a:pt x="16200" y="17660"/>
                          <a:pt x="21599" y="12826"/>
                          <a:pt x="21599" y="8101"/>
                        </a:cubicBezTo>
                        <a:cubicBezTo>
                          <a:pt x="21599" y="3588"/>
                          <a:pt x="16755" y="0"/>
                          <a:pt x="10800" y="0"/>
                        </a:cubicBezTo>
                      </a:path>
                    </a:pathLst>
                  </a:custGeom>
                  <a:solidFill>
                    <a:schemeClr val="accent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a:endParaRPr lang="en-US" sz="3000">
                      <a:solidFill>
                        <a:srgbClr val="FFFFFF"/>
                      </a:solidFill>
                      <a:effectLst>
                        <a:outerShdw blurRad="38100" dist="38100" dir="2700000" algn="tl">
                          <a:srgbClr val="000000"/>
                        </a:outerShdw>
                      </a:effectLst>
                    </a:endParaRPr>
                  </a:p>
                </p:txBody>
              </p:sp>
            </p:grpSp>
          </p:grpSp>
        </p:grpSp>
      </p:grpSp>
      <p:sp>
        <p:nvSpPr>
          <p:cNvPr id="48" name="Rectangle 55"/>
          <p:cNvSpPr/>
          <p:nvPr/>
        </p:nvSpPr>
        <p:spPr>
          <a:xfrm>
            <a:off x="3430203" y="4321906"/>
            <a:ext cx="2482655" cy="1384995"/>
          </a:xfrm>
          <a:prstGeom prst="rect">
            <a:avLst/>
          </a:prstGeom>
        </p:spPr>
        <p:txBody>
          <a:bodyPr wrap="square">
            <a:spAutoFit/>
          </a:bodyPr>
          <a:lstStyle/>
          <a:p>
            <a:pPr algn="ctr"/>
            <a:r>
              <a:rPr lang="ms-MY" sz="1400" dirty="0">
                <a:solidFill>
                  <a:schemeClr val="bg1">
                    <a:lumMod val="65000"/>
                  </a:schemeClr>
                </a:solidFill>
                <a:latin typeface="Open Sans Light" pitchFamily="34" charset="0"/>
                <a:ea typeface="Open Sans Light" pitchFamily="34" charset="0"/>
                <a:cs typeface="Open Sans Light" pitchFamily="34" charset="0"/>
              </a:rPr>
              <a:t>Lorem ipsum dolor sit amet, consectetur adipiscing elit. Praesent sodales odio sit amet odio tristique quis tempus odio Lorem ipsum dolor sit amet</a:t>
            </a:r>
          </a:p>
        </p:txBody>
      </p:sp>
      <p:sp>
        <p:nvSpPr>
          <p:cNvPr id="49" name="Rectangle 55"/>
          <p:cNvSpPr/>
          <p:nvPr/>
        </p:nvSpPr>
        <p:spPr>
          <a:xfrm>
            <a:off x="6269319" y="4321906"/>
            <a:ext cx="2482655" cy="1384995"/>
          </a:xfrm>
          <a:prstGeom prst="rect">
            <a:avLst/>
          </a:prstGeom>
        </p:spPr>
        <p:txBody>
          <a:bodyPr wrap="square">
            <a:spAutoFit/>
          </a:bodyPr>
          <a:lstStyle/>
          <a:p>
            <a:pPr algn="ctr"/>
            <a:r>
              <a:rPr lang="ms-MY" sz="1400" dirty="0">
                <a:solidFill>
                  <a:schemeClr val="bg1">
                    <a:lumMod val="65000"/>
                  </a:schemeClr>
                </a:solidFill>
                <a:latin typeface="Open Sans Light" pitchFamily="34" charset="0"/>
                <a:ea typeface="Open Sans Light" pitchFamily="34" charset="0"/>
                <a:cs typeface="Open Sans Light" pitchFamily="34" charset="0"/>
              </a:rPr>
              <a:t>Lorem ipsum dolor sit amet, consectetur adipiscing elit. Praesent sodales odio sit amet odio tristique quis tempus odio Lorem ipsum dolor sit amet</a:t>
            </a:r>
          </a:p>
        </p:txBody>
      </p:sp>
      <p:sp>
        <p:nvSpPr>
          <p:cNvPr id="50" name="Rectangle 55"/>
          <p:cNvSpPr/>
          <p:nvPr/>
        </p:nvSpPr>
        <p:spPr>
          <a:xfrm>
            <a:off x="8998348" y="4321906"/>
            <a:ext cx="2482655" cy="1384995"/>
          </a:xfrm>
          <a:prstGeom prst="rect">
            <a:avLst/>
          </a:prstGeom>
        </p:spPr>
        <p:txBody>
          <a:bodyPr wrap="square">
            <a:spAutoFit/>
          </a:bodyPr>
          <a:lstStyle/>
          <a:p>
            <a:pPr algn="ctr"/>
            <a:r>
              <a:rPr lang="ms-MY" sz="1400" dirty="0">
                <a:solidFill>
                  <a:schemeClr val="bg1">
                    <a:lumMod val="65000"/>
                  </a:schemeClr>
                </a:solidFill>
                <a:latin typeface="Open Sans Light" pitchFamily="34" charset="0"/>
                <a:ea typeface="Open Sans Light" pitchFamily="34" charset="0"/>
                <a:cs typeface="Open Sans Light" pitchFamily="34" charset="0"/>
              </a:rPr>
              <a:t>Lorem ipsum dolor sit amet, consectetur adipiscing elit. Praesent sodales odio sit amet odio tristique quis tempus odio Lorem ipsum dolor sit amet</a:t>
            </a:r>
          </a:p>
        </p:txBody>
      </p:sp>
      <p:grpSp>
        <p:nvGrpSpPr>
          <p:cNvPr id="51" name="组合 50"/>
          <p:cNvGrpSpPr/>
          <p:nvPr/>
        </p:nvGrpSpPr>
        <p:grpSpPr>
          <a:xfrm>
            <a:off x="2733675" y="409996"/>
            <a:ext cx="6724650" cy="1095930"/>
            <a:chOff x="2318533" y="409996"/>
            <a:chExt cx="6724650" cy="1095930"/>
          </a:xfrm>
        </p:grpSpPr>
        <p:sp>
          <p:nvSpPr>
            <p:cNvPr id="52" name="文本框 51"/>
            <p:cNvSpPr txBox="1"/>
            <p:nvPr/>
          </p:nvSpPr>
          <p:spPr>
            <a:xfrm>
              <a:off x="4414033" y="409996"/>
              <a:ext cx="2533650" cy="584775"/>
            </a:xfrm>
            <a:prstGeom prst="rect">
              <a:avLst/>
            </a:prstGeom>
            <a:noFill/>
          </p:spPr>
          <p:txBody>
            <a:bodyPr wrap="square" rtlCol="0">
              <a:spAutoFit/>
            </a:bodyPr>
            <a:lstStyle/>
            <a:p>
              <a:pPr algn="ctr"/>
              <a:r>
                <a:rPr lang="zh-CN" altLang="en-US" sz="3200" dirty="0">
                  <a:solidFill>
                    <a:srgbClr val="524F6A"/>
                  </a:solidFill>
                  <a:latin typeface="微软雅黑" panose="020B0503020204020204" pitchFamily="34" charset="-122"/>
                  <a:ea typeface="微软雅黑" panose="020B0503020204020204" pitchFamily="34" charset="-122"/>
                </a:rPr>
                <a:t>我们的服务</a:t>
              </a:r>
            </a:p>
          </p:txBody>
        </p:sp>
        <p:sp>
          <p:nvSpPr>
            <p:cNvPr id="53" name="文本框 52"/>
            <p:cNvSpPr txBox="1"/>
            <p:nvPr/>
          </p:nvSpPr>
          <p:spPr>
            <a:xfrm>
              <a:off x="2318533" y="1044261"/>
              <a:ext cx="6724650" cy="461665"/>
            </a:xfrm>
            <a:prstGeom prst="rect">
              <a:avLst/>
            </a:prstGeom>
            <a:noFill/>
          </p:spPr>
          <p:txBody>
            <a:bodyPr wrap="square" rtlCol="0">
              <a:spAutoFit/>
            </a:bodyPr>
            <a:lstStyle/>
            <a:p>
              <a:pPr algn="ctr"/>
              <a:r>
                <a:rPr lang="en-US" altLang="zh-CN" sz="2400" dirty="0">
                  <a:solidFill>
                    <a:srgbClr val="8CCCC9"/>
                  </a:solidFill>
                  <a:latin typeface="微软雅黑" panose="020B0503020204020204" pitchFamily="34" charset="-122"/>
                  <a:ea typeface="微软雅黑" panose="020B0503020204020204" pitchFamily="34" charset="-122"/>
                </a:rPr>
                <a:t>Lorem ipsum dolor sit</a:t>
              </a:r>
              <a:endParaRPr lang="zh-CN" altLang="en-US" sz="2400" dirty="0">
                <a:solidFill>
                  <a:srgbClr val="8CCCC9"/>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3360142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7" name="组合 286"/>
          <p:cNvGrpSpPr/>
          <p:nvPr/>
        </p:nvGrpSpPr>
        <p:grpSpPr>
          <a:xfrm>
            <a:off x="791451" y="1880162"/>
            <a:ext cx="5739977" cy="3927980"/>
            <a:chOff x="428596" y="1179709"/>
            <a:chExt cx="4689721" cy="3209271"/>
          </a:xfrm>
        </p:grpSpPr>
        <p:grpSp>
          <p:nvGrpSpPr>
            <p:cNvPr id="4" name="Group 331"/>
            <p:cNvGrpSpPr/>
            <p:nvPr/>
          </p:nvGrpSpPr>
          <p:grpSpPr>
            <a:xfrm>
              <a:off x="428596" y="1357304"/>
              <a:ext cx="3031676" cy="3031676"/>
              <a:chOff x="428596" y="1357304"/>
              <a:chExt cx="3031676" cy="3031676"/>
            </a:xfrm>
          </p:grpSpPr>
          <p:sp>
            <p:nvSpPr>
              <p:cNvPr id="5" name="Oval 32"/>
              <p:cNvSpPr/>
              <p:nvPr/>
            </p:nvSpPr>
            <p:spPr>
              <a:xfrm>
                <a:off x="428596" y="1357304"/>
                <a:ext cx="3031676" cy="303167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44"/>
              <p:cNvGrpSpPr/>
              <p:nvPr/>
            </p:nvGrpSpPr>
            <p:grpSpPr>
              <a:xfrm>
                <a:off x="816862" y="1653033"/>
                <a:ext cx="2158764" cy="2407338"/>
                <a:chOff x="3557587" y="2728912"/>
                <a:chExt cx="1792288" cy="1998663"/>
              </a:xfrm>
            </p:grpSpPr>
            <p:sp>
              <p:nvSpPr>
                <p:cNvPr id="7" name="Freeform 3254"/>
                <p:cNvSpPr>
                  <a:spLocks/>
                </p:cNvSpPr>
                <p:nvPr/>
              </p:nvSpPr>
              <p:spPr bwMode="auto">
                <a:xfrm>
                  <a:off x="4060825" y="3489325"/>
                  <a:ext cx="803275" cy="354013"/>
                </a:xfrm>
                <a:custGeom>
                  <a:avLst/>
                  <a:gdLst/>
                  <a:ahLst/>
                  <a:cxnLst>
                    <a:cxn ang="0">
                      <a:pos x="2" y="446"/>
                    </a:cxn>
                    <a:cxn ang="0">
                      <a:pos x="1012" y="6"/>
                    </a:cxn>
                    <a:cxn ang="0">
                      <a:pos x="1008" y="0"/>
                    </a:cxn>
                    <a:cxn ang="0">
                      <a:pos x="0" y="441"/>
                    </a:cxn>
                    <a:cxn ang="0">
                      <a:pos x="2" y="446"/>
                    </a:cxn>
                  </a:cxnLst>
                  <a:rect l="0" t="0" r="r" b="b"/>
                  <a:pathLst>
                    <a:path w="1012" h="446">
                      <a:moveTo>
                        <a:pt x="2" y="446"/>
                      </a:moveTo>
                      <a:lnTo>
                        <a:pt x="1012" y="6"/>
                      </a:lnTo>
                      <a:lnTo>
                        <a:pt x="1008" y="0"/>
                      </a:lnTo>
                      <a:lnTo>
                        <a:pt x="0" y="441"/>
                      </a:lnTo>
                      <a:lnTo>
                        <a:pt x="2" y="44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3255"/>
                <p:cNvSpPr>
                  <a:spLocks/>
                </p:cNvSpPr>
                <p:nvPr/>
              </p:nvSpPr>
              <p:spPr bwMode="auto">
                <a:xfrm>
                  <a:off x="4060825" y="3489325"/>
                  <a:ext cx="803275" cy="354013"/>
                </a:xfrm>
                <a:custGeom>
                  <a:avLst/>
                  <a:gdLst/>
                  <a:ahLst/>
                  <a:cxnLst>
                    <a:cxn ang="0">
                      <a:pos x="2" y="446"/>
                    </a:cxn>
                    <a:cxn ang="0">
                      <a:pos x="1012" y="6"/>
                    </a:cxn>
                    <a:cxn ang="0">
                      <a:pos x="1008" y="0"/>
                    </a:cxn>
                    <a:cxn ang="0">
                      <a:pos x="0" y="441"/>
                    </a:cxn>
                    <a:cxn ang="0">
                      <a:pos x="2" y="446"/>
                    </a:cxn>
                  </a:cxnLst>
                  <a:rect l="0" t="0" r="r" b="b"/>
                  <a:pathLst>
                    <a:path w="1012" h="446">
                      <a:moveTo>
                        <a:pt x="2" y="446"/>
                      </a:moveTo>
                      <a:lnTo>
                        <a:pt x="1012" y="6"/>
                      </a:lnTo>
                      <a:lnTo>
                        <a:pt x="1008" y="0"/>
                      </a:lnTo>
                      <a:lnTo>
                        <a:pt x="0" y="441"/>
                      </a:lnTo>
                      <a:lnTo>
                        <a:pt x="2" y="446"/>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3256"/>
                <p:cNvSpPr>
                  <a:spLocks/>
                </p:cNvSpPr>
                <p:nvPr/>
              </p:nvSpPr>
              <p:spPr bwMode="auto">
                <a:xfrm>
                  <a:off x="4090987" y="3562350"/>
                  <a:ext cx="803275" cy="354013"/>
                </a:xfrm>
                <a:custGeom>
                  <a:avLst/>
                  <a:gdLst/>
                  <a:ahLst/>
                  <a:cxnLst>
                    <a:cxn ang="0">
                      <a:pos x="1" y="446"/>
                    </a:cxn>
                    <a:cxn ang="0">
                      <a:pos x="1011" y="5"/>
                    </a:cxn>
                    <a:cxn ang="0">
                      <a:pos x="1008" y="0"/>
                    </a:cxn>
                    <a:cxn ang="0">
                      <a:pos x="0" y="439"/>
                    </a:cxn>
                    <a:cxn ang="0">
                      <a:pos x="1" y="446"/>
                    </a:cxn>
                  </a:cxnLst>
                  <a:rect l="0" t="0" r="r" b="b"/>
                  <a:pathLst>
                    <a:path w="1011" h="446">
                      <a:moveTo>
                        <a:pt x="1" y="446"/>
                      </a:moveTo>
                      <a:lnTo>
                        <a:pt x="1011" y="5"/>
                      </a:lnTo>
                      <a:lnTo>
                        <a:pt x="1008" y="0"/>
                      </a:lnTo>
                      <a:lnTo>
                        <a:pt x="0" y="439"/>
                      </a:lnTo>
                      <a:lnTo>
                        <a:pt x="1" y="44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3257"/>
                <p:cNvSpPr>
                  <a:spLocks/>
                </p:cNvSpPr>
                <p:nvPr/>
              </p:nvSpPr>
              <p:spPr bwMode="auto">
                <a:xfrm>
                  <a:off x="4090987" y="3562350"/>
                  <a:ext cx="803275" cy="354013"/>
                </a:xfrm>
                <a:custGeom>
                  <a:avLst/>
                  <a:gdLst/>
                  <a:ahLst/>
                  <a:cxnLst>
                    <a:cxn ang="0">
                      <a:pos x="1" y="446"/>
                    </a:cxn>
                    <a:cxn ang="0">
                      <a:pos x="1011" y="5"/>
                    </a:cxn>
                    <a:cxn ang="0">
                      <a:pos x="1008" y="0"/>
                    </a:cxn>
                    <a:cxn ang="0">
                      <a:pos x="0" y="439"/>
                    </a:cxn>
                    <a:cxn ang="0">
                      <a:pos x="1" y="446"/>
                    </a:cxn>
                  </a:cxnLst>
                  <a:rect l="0" t="0" r="r" b="b"/>
                  <a:pathLst>
                    <a:path w="1011" h="446">
                      <a:moveTo>
                        <a:pt x="1" y="446"/>
                      </a:moveTo>
                      <a:lnTo>
                        <a:pt x="1011" y="5"/>
                      </a:lnTo>
                      <a:lnTo>
                        <a:pt x="1008" y="0"/>
                      </a:lnTo>
                      <a:lnTo>
                        <a:pt x="0" y="439"/>
                      </a:lnTo>
                      <a:lnTo>
                        <a:pt x="1" y="446"/>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3258"/>
                <p:cNvSpPr>
                  <a:spLocks/>
                </p:cNvSpPr>
                <p:nvPr/>
              </p:nvSpPr>
              <p:spPr bwMode="auto">
                <a:xfrm>
                  <a:off x="4121150" y="3638550"/>
                  <a:ext cx="803275" cy="354013"/>
                </a:xfrm>
                <a:custGeom>
                  <a:avLst/>
                  <a:gdLst/>
                  <a:ahLst/>
                  <a:cxnLst>
                    <a:cxn ang="0">
                      <a:pos x="3" y="446"/>
                    </a:cxn>
                    <a:cxn ang="0">
                      <a:pos x="1011" y="5"/>
                    </a:cxn>
                    <a:cxn ang="0">
                      <a:pos x="1008" y="0"/>
                    </a:cxn>
                    <a:cxn ang="0">
                      <a:pos x="0" y="439"/>
                    </a:cxn>
                    <a:cxn ang="0">
                      <a:pos x="3" y="446"/>
                    </a:cxn>
                  </a:cxnLst>
                  <a:rect l="0" t="0" r="r" b="b"/>
                  <a:pathLst>
                    <a:path w="1011" h="446">
                      <a:moveTo>
                        <a:pt x="3" y="446"/>
                      </a:moveTo>
                      <a:lnTo>
                        <a:pt x="1011" y="5"/>
                      </a:lnTo>
                      <a:lnTo>
                        <a:pt x="1008" y="0"/>
                      </a:lnTo>
                      <a:lnTo>
                        <a:pt x="0" y="439"/>
                      </a:lnTo>
                      <a:lnTo>
                        <a:pt x="3" y="44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3259"/>
                <p:cNvSpPr>
                  <a:spLocks/>
                </p:cNvSpPr>
                <p:nvPr/>
              </p:nvSpPr>
              <p:spPr bwMode="auto">
                <a:xfrm>
                  <a:off x="4121150" y="3638550"/>
                  <a:ext cx="803275" cy="354013"/>
                </a:xfrm>
                <a:custGeom>
                  <a:avLst/>
                  <a:gdLst/>
                  <a:ahLst/>
                  <a:cxnLst>
                    <a:cxn ang="0">
                      <a:pos x="3" y="446"/>
                    </a:cxn>
                    <a:cxn ang="0">
                      <a:pos x="1011" y="5"/>
                    </a:cxn>
                    <a:cxn ang="0">
                      <a:pos x="1008" y="0"/>
                    </a:cxn>
                    <a:cxn ang="0">
                      <a:pos x="0" y="439"/>
                    </a:cxn>
                    <a:cxn ang="0">
                      <a:pos x="3" y="446"/>
                    </a:cxn>
                  </a:cxnLst>
                  <a:rect l="0" t="0" r="r" b="b"/>
                  <a:pathLst>
                    <a:path w="1011" h="446">
                      <a:moveTo>
                        <a:pt x="3" y="446"/>
                      </a:moveTo>
                      <a:lnTo>
                        <a:pt x="1011" y="5"/>
                      </a:lnTo>
                      <a:lnTo>
                        <a:pt x="1008" y="0"/>
                      </a:lnTo>
                      <a:lnTo>
                        <a:pt x="0" y="439"/>
                      </a:lnTo>
                      <a:lnTo>
                        <a:pt x="3" y="446"/>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3260"/>
                <p:cNvSpPr>
                  <a:spLocks/>
                </p:cNvSpPr>
                <p:nvPr/>
              </p:nvSpPr>
              <p:spPr bwMode="auto">
                <a:xfrm>
                  <a:off x="4152900" y="3714750"/>
                  <a:ext cx="803275" cy="354013"/>
                </a:xfrm>
                <a:custGeom>
                  <a:avLst/>
                  <a:gdLst/>
                  <a:ahLst/>
                  <a:cxnLst>
                    <a:cxn ang="0">
                      <a:pos x="3" y="446"/>
                    </a:cxn>
                    <a:cxn ang="0">
                      <a:pos x="1011" y="7"/>
                    </a:cxn>
                    <a:cxn ang="0">
                      <a:pos x="1010" y="0"/>
                    </a:cxn>
                    <a:cxn ang="0">
                      <a:pos x="0" y="442"/>
                    </a:cxn>
                    <a:cxn ang="0">
                      <a:pos x="3" y="446"/>
                    </a:cxn>
                  </a:cxnLst>
                  <a:rect l="0" t="0" r="r" b="b"/>
                  <a:pathLst>
                    <a:path w="1011" h="446">
                      <a:moveTo>
                        <a:pt x="3" y="446"/>
                      </a:moveTo>
                      <a:lnTo>
                        <a:pt x="1011" y="7"/>
                      </a:lnTo>
                      <a:lnTo>
                        <a:pt x="1010" y="0"/>
                      </a:lnTo>
                      <a:lnTo>
                        <a:pt x="0" y="442"/>
                      </a:lnTo>
                      <a:lnTo>
                        <a:pt x="3" y="44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3261"/>
                <p:cNvSpPr>
                  <a:spLocks/>
                </p:cNvSpPr>
                <p:nvPr/>
              </p:nvSpPr>
              <p:spPr bwMode="auto">
                <a:xfrm>
                  <a:off x="4152900" y="3714750"/>
                  <a:ext cx="803275" cy="354013"/>
                </a:xfrm>
                <a:custGeom>
                  <a:avLst/>
                  <a:gdLst/>
                  <a:ahLst/>
                  <a:cxnLst>
                    <a:cxn ang="0">
                      <a:pos x="3" y="446"/>
                    </a:cxn>
                    <a:cxn ang="0">
                      <a:pos x="1011" y="7"/>
                    </a:cxn>
                    <a:cxn ang="0">
                      <a:pos x="1010" y="0"/>
                    </a:cxn>
                    <a:cxn ang="0">
                      <a:pos x="0" y="442"/>
                    </a:cxn>
                    <a:cxn ang="0">
                      <a:pos x="3" y="446"/>
                    </a:cxn>
                  </a:cxnLst>
                  <a:rect l="0" t="0" r="r" b="b"/>
                  <a:pathLst>
                    <a:path w="1011" h="446">
                      <a:moveTo>
                        <a:pt x="3" y="446"/>
                      </a:moveTo>
                      <a:lnTo>
                        <a:pt x="1011" y="7"/>
                      </a:lnTo>
                      <a:lnTo>
                        <a:pt x="1010" y="0"/>
                      </a:lnTo>
                      <a:lnTo>
                        <a:pt x="0" y="442"/>
                      </a:lnTo>
                      <a:lnTo>
                        <a:pt x="3" y="446"/>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3262"/>
                <p:cNvSpPr>
                  <a:spLocks/>
                </p:cNvSpPr>
                <p:nvPr/>
              </p:nvSpPr>
              <p:spPr bwMode="auto">
                <a:xfrm>
                  <a:off x="4183062" y="3786187"/>
                  <a:ext cx="801688" cy="354013"/>
                </a:xfrm>
                <a:custGeom>
                  <a:avLst/>
                  <a:gdLst/>
                  <a:ahLst/>
                  <a:cxnLst>
                    <a:cxn ang="0">
                      <a:pos x="2" y="447"/>
                    </a:cxn>
                    <a:cxn ang="0">
                      <a:pos x="1012" y="5"/>
                    </a:cxn>
                    <a:cxn ang="0">
                      <a:pos x="1008" y="0"/>
                    </a:cxn>
                    <a:cxn ang="0">
                      <a:pos x="0" y="440"/>
                    </a:cxn>
                    <a:cxn ang="0">
                      <a:pos x="2" y="447"/>
                    </a:cxn>
                  </a:cxnLst>
                  <a:rect l="0" t="0" r="r" b="b"/>
                  <a:pathLst>
                    <a:path w="1012" h="447">
                      <a:moveTo>
                        <a:pt x="2" y="447"/>
                      </a:moveTo>
                      <a:lnTo>
                        <a:pt x="1012" y="5"/>
                      </a:lnTo>
                      <a:lnTo>
                        <a:pt x="1008" y="0"/>
                      </a:lnTo>
                      <a:lnTo>
                        <a:pt x="0" y="440"/>
                      </a:lnTo>
                      <a:lnTo>
                        <a:pt x="2" y="44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3263"/>
                <p:cNvSpPr>
                  <a:spLocks/>
                </p:cNvSpPr>
                <p:nvPr/>
              </p:nvSpPr>
              <p:spPr bwMode="auto">
                <a:xfrm>
                  <a:off x="4183062" y="3786187"/>
                  <a:ext cx="801688" cy="354013"/>
                </a:xfrm>
                <a:custGeom>
                  <a:avLst/>
                  <a:gdLst/>
                  <a:ahLst/>
                  <a:cxnLst>
                    <a:cxn ang="0">
                      <a:pos x="2" y="447"/>
                    </a:cxn>
                    <a:cxn ang="0">
                      <a:pos x="1012" y="5"/>
                    </a:cxn>
                    <a:cxn ang="0">
                      <a:pos x="1008" y="0"/>
                    </a:cxn>
                    <a:cxn ang="0">
                      <a:pos x="0" y="440"/>
                    </a:cxn>
                    <a:cxn ang="0">
                      <a:pos x="2" y="447"/>
                    </a:cxn>
                  </a:cxnLst>
                  <a:rect l="0" t="0" r="r" b="b"/>
                  <a:pathLst>
                    <a:path w="1012" h="447">
                      <a:moveTo>
                        <a:pt x="2" y="447"/>
                      </a:moveTo>
                      <a:lnTo>
                        <a:pt x="1012" y="5"/>
                      </a:lnTo>
                      <a:lnTo>
                        <a:pt x="1008" y="0"/>
                      </a:lnTo>
                      <a:lnTo>
                        <a:pt x="0" y="440"/>
                      </a:lnTo>
                      <a:lnTo>
                        <a:pt x="2" y="447"/>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3264"/>
                <p:cNvSpPr>
                  <a:spLocks/>
                </p:cNvSpPr>
                <p:nvPr/>
              </p:nvSpPr>
              <p:spPr bwMode="auto">
                <a:xfrm>
                  <a:off x="4213225" y="3860800"/>
                  <a:ext cx="803275" cy="355600"/>
                </a:xfrm>
                <a:custGeom>
                  <a:avLst/>
                  <a:gdLst/>
                  <a:ahLst/>
                  <a:cxnLst>
                    <a:cxn ang="0">
                      <a:pos x="4" y="448"/>
                    </a:cxn>
                    <a:cxn ang="0">
                      <a:pos x="1012" y="6"/>
                    </a:cxn>
                    <a:cxn ang="0">
                      <a:pos x="1009" y="0"/>
                    </a:cxn>
                    <a:cxn ang="0">
                      <a:pos x="0" y="441"/>
                    </a:cxn>
                    <a:cxn ang="0">
                      <a:pos x="4" y="448"/>
                    </a:cxn>
                  </a:cxnLst>
                  <a:rect l="0" t="0" r="r" b="b"/>
                  <a:pathLst>
                    <a:path w="1012" h="448">
                      <a:moveTo>
                        <a:pt x="4" y="448"/>
                      </a:moveTo>
                      <a:lnTo>
                        <a:pt x="1012" y="6"/>
                      </a:lnTo>
                      <a:lnTo>
                        <a:pt x="1009" y="0"/>
                      </a:lnTo>
                      <a:lnTo>
                        <a:pt x="0" y="441"/>
                      </a:lnTo>
                      <a:lnTo>
                        <a:pt x="4" y="44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3265"/>
                <p:cNvSpPr>
                  <a:spLocks/>
                </p:cNvSpPr>
                <p:nvPr/>
              </p:nvSpPr>
              <p:spPr bwMode="auto">
                <a:xfrm>
                  <a:off x="4213225" y="3860800"/>
                  <a:ext cx="803275" cy="355600"/>
                </a:xfrm>
                <a:custGeom>
                  <a:avLst/>
                  <a:gdLst/>
                  <a:ahLst/>
                  <a:cxnLst>
                    <a:cxn ang="0">
                      <a:pos x="4" y="448"/>
                    </a:cxn>
                    <a:cxn ang="0">
                      <a:pos x="1012" y="6"/>
                    </a:cxn>
                    <a:cxn ang="0">
                      <a:pos x="1009" y="0"/>
                    </a:cxn>
                    <a:cxn ang="0">
                      <a:pos x="0" y="441"/>
                    </a:cxn>
                    <a:cxn ang="0">
                      <a:pos x="4" y="448"/>
                    </a:cxn>
                  </a:cxnLst>
                  <a:rect l="0" t="0" r="r" b="b"/>
                  <a:pathLst>
                    <a:path w="1012" h="448">
                      <a:moveTo>
                        <a:pt x="4" y="448"/>
                      </a:moveTo>
                      <a:lnTo>
                        <a:pt x="1012" y="6"/>
                      </a:lnTo>
                      <a:lnTo>
                        <a:pt x="1009" y="0"/>
                      </a:lnTo>
                      <a:lnTo>
                        <a:pt x="0" y="441"/>
                      </a:lnTo>
                      <a:lnTo>
                        <a:pt x="4" y="448"/>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3266"/>
                <p:cNvSpPr>
                  <a:spLocks/>
                </p:cNvSpPr>
                <p:nvPr/>
              </p:nvSpPr>
              <p:spPr bwMode="auto">
                <a:xfrm>
                  <a:off x="4244975" y="3937000"/>
                  <a:ext cx="801688" cy="355600"/>
                </a:xfrm>
                <a:custGeom>
                  <a:avLst/>
                  <a:gdLst/>
                  <a:ahLst/>
                  <a:cxnLst>
                    <a:cxn ang="0">
                      <a:pos x="4" y="446"/>
                    </a:cxn>
                    <a:cxn ang="0">
                      <a:pos x="1012" y="6"/>
                    </a:cxn>
                    <a:cxn ang="0">
                      <a:pos x="1010" y="0"/>
                    </a:cxn>
                    <a:cxn ang="0">
                      <a:pos x="0" y="441"/>
                    </a:cxn>
                    <a:cxn ang="0">
                      <a:pos x="4" y="446"/>
                    </a:cxn>
                  </a:cxnLst>
                  <a:rect l="0" t="0" r="r" b="b"/>
                  <a:pathLst>
                    <a:path w="1012" h="446">
                      <a:moveTo>
                        <a:pt x="4" y="446"/>
                      </a:moveTo>
                      <a:lnTo>
                        <a:pt x="1012" y="6"/>
                      </a:lnTo>
                      <a:lnTo>
                        <a:pt x="1010" y="0"/>
                      </a:lnTo>
                      <a:lnTo>
                        <a:pt x="0" y="441"/>
                      </a:lnTo>
                      <a:lnTo>
                        <a:pt x="4" y="44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3267"/>
                <p:cNvSpPr>
                  <a:spLocks/>
                </p:cNvSpPr>
                <p:nvPr/>
              </p:nvSpPr>
              <p:spPr bwMode="auto">
                <a:xfrm>
                  <a:off x="4244975" y="3937000"/>
                  <a:ext cx="801688" cy="355600"/>
                </a:xfrm>
                <a:custGeom>
                  <a:avLst/>
                  <a:gdLst/>
                  <a:ahLst/>
                  <a:cxnLst>
                    <a:cxn ang="0">
                      <a:pos x="4" y="446"/>
                    </a:cxn>
                    <a:cxn ang="0">
                      <a:pos x="1012" y="6"/>
                    </a:cxn>
                    <a:cxn ang="0">
                      <a:pos x="1010" y="0"/>
                    </a:cxn>
                    <a:cxn ang="0">
                      <a:pos x="0" y="441"/>
                    </a:cxn>
                    <a:cxn ang="0">
                      <a:pos x="4" y="446"/>
                    </a:cxn>
                  </a:cxnLst>
                  <a:rect l="0" t="0" r="r" b="b"/>
                  <a:pathLst>
                    <a:path w="1012" h="446">
                      <a:moveTo>
                        <a:pt x="4" y="446"/>
                      </a:moveTo>
                      <a:lnTo>
                        <a:pt x="1012" y="6"/>
                      </a:lnTo>
                      <a:lnTo>
                        <a:pt x="1010" y="0"/>
                      </a:lnTo>
                      <a:lnTo>
                        <a:pt x="0" y="441"/>
                      </a:lnTo>
                      <a:lnTo>
                        <a:pt x="4" y="446"/>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3268"/>
                <p:cNvSpPr>
                  <a:spLocks/>
                </p:cNvSpPr>
                <p:nvPr/>
              </p:nvSpPr>
              <p:spPr bwMode="auto">
                <a:xfrm>
                  <a:off x="4273550" y="4011612"/>
                  <a:ext cx="803275" cy="354013"/>
                </a:xfrm>
                <a:custGeom>
                  <a:avLst/>
                  <a:gdLst/>
                  <a:ahLst/>
                  <a:cxnLst>
                    <a:cxn ang="0">
                      <a:pos x="3" y="446"/>
                    </a:cxn>
                    <a:cxn ang="0">
                      <a:pos x="1011" y="5"/>
                    </a:cxn>
                    <a:cxn ang="0">
                      <a:pos x="1010" y="0"/>
                    </a:cxn>
                    <a:cxn ang="0">
                      <a:pos x="0" y="439"/>
                    </a:cxn>
                    <a:cxn ang="0">
                      <a:pos x="3" y="446"/>
                    </a:cxn>
                  </a:cxnLst>
                  <a:rect l="0" t="0" r="r" b="b"/>
                  <a:pathLst>
                    <a:path w="1011" h="446">
                      <a:moveTo>
                        <a:pt x="3" y="446"/>
                      </a:moveTo>
                      <a:lnTo>
                        <a:pt x="1011" y="5"/>
                      </a:lnTo>
                      <a:lnTo>
                        <a:pt x="1010" y="0"/>
                      </a:lnTo>
                      <a:lnTo>
                        <a:pt x="0" y="439"/>
                      </a:lnTo>
                      <a:lnTo>
                        <a:pt x="3" y="44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3269"/>
                <p:cNvSpPr>
                  <a:spLocks/>
                </p:cNvSpPr>
                <p:nvPr/>
              </p:nvSpPr>
              <p:spPr bwMode="auto">
                <a:xfrm>
                  <a:off x="4273550" y="4011612"/>
                  <a:ext cx="803275" cy="354013"/>
                </a:xfrm>
                <a:custGeom>
                  <a:avLst/>
                  <a:gdLst/>
                  <a:ahLst/>
                  <a:cxnLst>
                    <a:cxn ang="0">
                      <a:pos x="3" y="446"/>
                    </a:cxn>
                    <a:cxn ang="0">
                      <a:pos x="1011" y="5"/>
                    </a:cxn>
                    <a:cxn ang="0">
                      <a:pos x="1010" y="0"/>
                    </a:cxn>
                    <a:cxn ang="0">
                      <a:pos x="0" y="439"/>
                    </a:cxn>
                    <a:cxn ang="0">
                      <a:pos x="3" y="446"/>
                    </a:cxn>
                  </a:cxnLst>
                  <a:rect l="0" t="0" r="r" b="b"/>
                  <a:pathLst>
                    <a:path w="1011" h="446">
                      <a:moveTo>
                        <a:pt x="3" y="446"/>
                      </a:moveTo>
                      <a:lnTo>
                        <a:pt x="1011" y="5"/>
                      </a:lnTo>
                      <a:lnTo>
                        <a:pt x="1010" y="0"/>
                      </a:lnTo>
                      <a:lnTo>
                        <a:pt x="0" y="439"/>
                      </a:lnTo>
                      <a:lnTo>
                        <a:pt x="3" y="446"/>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3273"/>
                <p:cNvSpPr>
                  <a:spLocks noEditPoints="1"/>
                </p:cNvSpPr>
                <p:nvPr/>
              </p:nvSpPr>
              <p:spPr bwMode="auto">
                <a:xfrm>
                  <a:off x="3557587" y="2728912"/>
                  <a:ext cx="1122363" cy="1998663"/>
                </a:xfrm>
                <a:custGeom>
                  <a:avLst/>
                  <a:gdLst/>
                  <a:ahLst/>
                  <a:cxnLst>
                    <a:cxn ang="0">
                      <a:pos x="617" y="241"/>
                    </a:cxn>
                    <a:cxn ang="0">
                      <a:pos x="617" y="241"/>
                    </a:cxn>
                    <a:cxn ang="0">
                      <a:pos x="605" y="241"/>
                    </a:cxn>
                    <a:cxn ang="0">
                      <a:pos x="591" y="235"/>
                    </a:cxn>
                    <a:cxn ang="0">
                      <a:pos x="583" y="223"/>
                    </a:cxn>
                    <a:cxn ang="0">
                      <a:pos x="581" y="217"/>
                    </a:cxn>
                    <a:cxn ang="0">
                      <a:pos x="583" y="202"/>
                    </a:cxn>
                    <a:cxn ang="0">
                      <a:pos x="586" y="196"/>
                    </a:cxn>
                    <a:cxn ang="0">
                      <a:pos x="596" y="181"/>
                    </a:cxn>
                    <a:cxn ang="0">
                      <a:pos x="602" y="178"/>
                    </a:cxn>
                    <a:cxn ang="0">
                      <a:pos x="612" y="171"/>
                    </a:cxn>
                    <a:cxn ang="0">
                      <a:pos x="630" y="166"/>
                    </a:cxn>
                    <a:cxn ang="0">
                      <a:pos x="635" y="166"/>
                    </a:cxn>
                    <a:cxn ang="0">
                      <a:pos x="648" y="168"/>
                    </a:cxn>
                    <a:cxn ang="0">
                      <a:pos x="654" y="171"/>
                    </a:cxn>
                    <a:cxn ang="0">
                      <a:pos x="666" y="179"/>
                    </a:cxn>
                    <a:cxn ang="0">
                      <a:pos x="669" y="186"/>
                    </a:cxn>
                    <a:cxn ang="0">
                      <a:pos x="671" y="199"/>
                    </a:cxn>
                    <a:cxn ang="0">
                      <a:pos x="667" y="214"/>
                    </a:cxn>
                    <a:cxn ang="0">
                      <a:pos x="659" y="223"/>
                    </a:cxn>
                    <a:cxn ang="0">
                      <a:pos x="658" y="225"/>
                    </a:cxn>
                    <a:cxn ang="0">
                      <a:pos x="656" y="228"/>
                    </a:cxn>
                    <a:cxn ang="0">
                      <a:pos x="658" y="235"/>
                    </a:cxn>
                    <a:cxn ang="0">
                      <a:pos x="646" y="310"/>
                    </a:cxn>
                    <a:cxn ang="0">
                      <a:pos x="627" y="249"/>
                    </a:cxn>
                    <a:cxn ang="0">
                      <a:pos x="623" y="243"/>
                    </a:cxn>
                    <a:cxn ang="0">
                      <a:pos x="618" y="241"/>
                    </a:cxn>
                    <a:cxn ang="0">
                      <a:pos x="618" y="241"/>
                    </a:cxn>
                    <a:cxn ang="0">
                      <a:pos x="617" y="241"/>
                    </a:cxn>
                    <a:cxn ang="0">
                      <a:pos x="804" y="261"/>
                    </a:cxn>
                    <a:cxn ang="0">
                      <a:pos x="697" y="287"/>
                    </a:cxn>
                    <a:cxn ang="0">
                      <a:pos x="666" y="233"/>
                    </a:cxn>
                    <a:cxn ang="0">
                      <a:pos x="664" y="230"/>
                    </a:cxn>
                    <a:cxn ang="0">
                      <a:pos x="666" y="228"/>
                    </a:cxn>
                    <a:cxn ang="0">
                      <a:pos x="679" y="207"/>
                    </a:cxn>
                    <a:cxn ang="0">
                      <a:pos x="679" y="189"/>
                    </a:cxn>
                    <a:cxn ang="0">
                      <a:pos x="677" y="183"/>
                    </a:cxn>
                    <a:cxn ang="0">
                      <a:pos x="669" y="173"/>
                    </a:cxn>
                    <a:cxn ang="0">
                      <a:pos x="648" y="160"/>
                    </a:cxn>
                    <a:cxn ang="0">
                      <a:pos x="635" y="158"/>
                    </a:cxn>
                    <a:cxn ang="0">
                      <a:pos x="620" y="161"/>
                    </a:cxn>
                    <a:cxn ang="0">
                      <a:pos x="609" y="165"/>
                    </a:cxn>
                    <a:cxn ang="0">
                      <a:pos x="597" y="171"/>
                    </a:cxn>
                    <a:cxn ang="0">
                      <a:pos x="584" y="183"/>
                    </a:cxn>
                    <a:cxn ang="0">
                      <a:pos x="576" y="196"/>
                    </a:cxn>
                    <a:cxn ang="0">
                      <a:pos x="573" y="210"/>
                    </a:cxn>
                    <a:cxn ang="0">
                      <a:pos x="576" y="227"/>
                    </a:cxn>
                    <a:cxn ang="0">
                      <a:pos x="579" y="232"/>
                    </a:cxn>
                    <a:cxn ang="0">
                      <a:pos x="592" y="243"/>
                    </a:cxn>
                    <a:cxn ang="0">
                      <a:pos x="617" y="249"/>
                    </a:cxn>
                    <a:cxn ang="0">
                      <a:pos x="617" y="249"/>
                    </a:cxn>
                    <a:cxn ang="0">
                      <a:pos x="617" y="249"/>
                    </a:cxn>
                    <a:cxn ang="0">
                      <a:pos x="618" y="249"/>
                    </a:cxn>
                    <a:cxn ang="0">
                      <a:pos x="638" y="313"/>
                    </a:cxn>
                    <a:cxn ang="0">
                      <a:pos x="544" y="373"/>
                    </a:cxn>
                    <a:cxn ang="0">
                      <a:pos x="825" y="2518"/>
                    </a:cxn>
                    <a:cxn ang="0">
                      <a:pos x="22" y="608"/>
                    </a:cxn>
                    <a:cxn ang="0">
                      <a:pos x="1408" y="0"/>
                    </a:cxn>
                  </a:cxnLst>
                  <a:rect l="0" t="0" r="r" b="b"/>
                  <a:pathLst>
                    <a:path w="1413" h="2518">
                      <a:moveTo>
                        <a:pt x="617" y="241"/>
                      </a:moveTo>
                      <a:lnTo>
                        <a:pt x="617" y="241"/>
                      </a:lnTo>
                      <a:lnTo>
                        <a:pt x="617" y="241"/>
                      </a:lnTo>
                      <a:lnTo>
                        <a:pt x="617" y="241"/>
                      </a:lnTo>
                      <a:lnTo>
                        <a:pt x="605" y="241"/>
                      </a:lnTo>
                      <a:lnTo>
                        <a:pt x="605" y="241"/>
                      </a:lnTo>
                      <a:lnTo>
                        <a:pt x="597" y="238"/>
                      </a:lnTo>
                      <a:lnTo>
                        <a:pt x="591" y="235"/>
                      </a:lnTo>
                      <a:lnTo>
                        <a:pt x="586" y="228"/>
                      </a:lnTo>
                      <a:lnTo>
                        <a:pt x="583" y="223"/>
                      </a:lnTo>
                      <a:lnTo>
                        <a:pt x="583" y="223"/>
                      </a:lnTo>
                      <a:lnTo>
                        <a:pt x="581" y="217"/>
                      </a:lnTo>
                      <a:lnTo>
                        <a:pt x="581" y="209"/>
                      </a:lnTo>
                      <a:lnTo>
                        <a:pt x="583" y="202"/>
                      </a:lnTo>
                      <a:lnTo>
                        <a:pt x="586" y="196"/>
                      </a:lnTo>
                      <a:lnTo>
                        <a:pt x="586" y="196"/>
                      </a:lnTo>
                      <a:lnTo>
                        <a:pt x="589" y="188"/>
                      </a:lnTo>
                      <a:lnTo>
                        <a:pt x="596" y="181"/>
                      </a:lnTo>
                      <a:lnTo>
                        <a:pt x="596" y="181"/>
                      </a:lnTo>
                      <a:lnTo>
                        <a:pt x="602" y="178"/>
                      </a:lnTo>
                      <a:lnTo>
                        <a:pt x="612" y="171"/>
                      </a:lnTo>
                      <a:lnTo>
                        <a:pt x="612" y="171"/>
                      </a:lnTo>
                      <a:lnTo>
                        <a:pt x="623" y="168"/>
                      </a:lnTo>
                      <a:lnTo>
                        <a:pt x="630" y="166"/>
                      </a:lnTo>
                      <a:lnTo>
                        <a:pt x="630" y="166"/>
                      </a:lnTo>
                      <a:lnTo>
                        <a:pt x="635" y="166"/>
                      </a:lnTo>
                      <a:lnTo>
                        <a:pt x="635" y="166"/>
                      </a:lnTo>
                      <a:lnTo>
                        <a:pt x="648" y="168"/>
                      </a:lnTo>
                      <a:lnTo>
                        <a:pt x="648" y="168"/>
                      </a:lnTo>
                      <a:lnTo>
                        <a:pt x="654" y="171"/>
                      </a:lnTo>
                      <a:lnTo>
                        <a:pt x="661" y="175"/>
                      </a:lnTo>
                      <a:lnTo>
                        <a:pt x="666" y="179"/>
                      </a:lnTo>
                      <a:lnTo>
                        <a:pt x="669" y="186"/>
                      </a:lnTo>
                      <a:lnTo>
                        <a:pt x="669" y="186"/>
                      </a:lnTo>
                      <a:lnTo>
                        <a:pt x="671" y="192"/>
                      </a:lnTo>
                      <a:lnTo>
                        <a:pt x="671" y="199"/>
                      </a:lnTo>
                      <a:lnTo>
                        <a:pt x="671" y="207"/>
                      </a:lnTo>
                      <a:lnTo>
                        <a:pt x="667" y="214"/>
                      </a:lnTo>
                      <a:lnTo>
                        <a:pt x="667" y="214"/>
                      </a:lnTo>
                      <a:lnTo>
                        <a:pt x="659" y="223"/>
                      </a:lnTo>
                      <a:lnTo>
                        <a:pt x="659" y="223"/>
                      </a:lnTo>
                      <a:lnTo>
                        <a:pt x="658" y="225"/>
                      </a:lnTo>
                      <a:lnTo>
                        <a:pt x="656" y="228"/>
                      </a:lnTo>
                      <a:lnTo>
                        <a:pt x="656" y="228"/>
                      </a:lnTo>
                      <a:lnTo>
                        <a:pt x="658" y="233"/>
                      </a:lnTo>
                      <a:lnTo>
                        <a:pt x="658" y="235"/>
                      </a:lnTo>
                      <a:lnTo>
                        <a:pt x="689" y="290"/>
                      </a:lnTo>
                      <a:lnTo>
                        <a:pt x="646" y="310"/>
                      </a:lnTo>
                      <a:lnTo>
                        <a:pt x="627" y="249"/>
                      </a:lnTo>
                      <a:lnTo>
                        <a:pt x="627" y="249"/>
                      </a:lnTo>
                      <a:lnTo>
                        <a:pt x="627" y="246"/>
                      </a:lnTo>
                      <a:lnTo>
                        <a:pt x="623" y="243"/>
                      </a:lnTo>
                      <a:lnTo>
                        <a:pt x="623" y="243"/>
                      </a:lnTo>
                      <a:lnTo>
                        <a:pt x="618" y="241"/>
                      </a:lnTo>
                      <a:lnTo>
                        <a:pt x="618" y="241"/>
                      </a:lnTo>
                      <a:lnTo>
                        <a:pt x="618" y="241"/>
                      </a:lnTo>
                      <a:lnTo>
                        <a:pt x="618" y="241"/>
                      </a:lnTo>
                      <a:lnTo>
                        <a:pt x="617" y="241"/>
                      </a:lnTo>
                      <a:close/>
                      <a:moveTo>
                        <a:pt x="1408" y="0"/>
                      </a:moveTo>
                      <a:lnTo>
                        <a:pt x="804" y="261"/>
                      </a:lnTo>
                      <a:lnTo>
                        <a:pt x="796" y="245"/>
                      </a:lnTo>
                      <a:lnTo>
                        <a:pt x="697" y="287"/>
                      </a:lnTo>
                      <a:lnTo>
                        <a:pt x="666" y="233"/>
                      </a:lnTo>
                      <a:lnTo>
                        <a:pt x="666" y="233"/>
                      </a:lnTo>
                      <a:lnTo>
                        <a:pt x="664" y="230"/>
                      </a:lnTo>
                      <a:lnTo>
                        <a:pt x="664" y="230"/>
                      </a:lnTo>
                      <a:lnTo>
                        <a:pt x="666" y="228"/>
                      </a:lnTo>
                      <a:lnTo>
                        <a:pt x="666" y="228"/>
                      </a:lnTo>
                      <a:lnTo>
                        <a:pt x="674" y="218"/>
                      </a:lnTo>
                      <a:lnTo>
                        <a:pt x="679" y="207"/>
                      </a:lnTo>
                      <a:lnTo>
                        <a:pt x="679" y="194"/>
                      </a:lnTo>
                      <a:lnTo>
                        <a:pt x="679" y="189"/>
                      </a:lnTo>
                      <a:lnTo>
                        <a:pt x="677" y="183"/>
                      </a:lnTo>
                      <a:lnTo>
                        <a:pt x="677" y="183"/>
                      </a:lnTo>
                      <a:lnTo>
                        <a:pt x="674" y="178"/>
                      </a:lnTo>
                      <a:lnTo>
                        <a:pt x="669" y="173"/>
                      </a:lnTo>
                      <a:lnTo>
                        <a:pt x="661" y="165"/>
                      </a:lnTo>
                      <a:lnTo>
                        <a:pt x="648" y="160"/>
                      </a:lnTo>
                      <a:lnTo>
                        <a:pt x="635" y="158"/>
                      </a:lnTo>
                      <a:lnTo>
                        <a:pt x="635" y="158"/>
                      </a:lnTo>
                      <a:lnTo>
                        <a:pt x="620" y="161"/>
                      </a:lnTo>
                      <a:lnTo>
                        <a:pt x="620" y="161"/>
                      </a:lnTo>
                      <a:lnTo>
                        <a:pt x="609" y="165"/>
                      </a:lnTo>
                      <a:lnTo>
                        <a:pt x="609" y="165"/>
                      </a:lnTo>
                      <a:lnTo>
                        <a:pt x="597" y="171"/>
                      </a:lnTo>
                      <a:lnTo>
                        <a:pt x="597" y="171"/>
                      </a:lnTo>
                      <a:lnTo>
                        <a:pt x="591" y="176"/>
                      </a:lnTo>
                      <a:lnTo>
                        <a:pt x="584" y="183"/>
                      </a:lnTo>
                      <a:lnTo>
                        <a:pt x="579" y="189"/>
                      </a:lnTo>
                      <a:lnTo>
                        <a:pt x="576" y="196"/>
                      </a:lnTo>
                      <a:lnTo>
                        <a:pt x="575" y="204"/>
                      </a:lnTo>
                      <a:lnTo>
                        <a:pt x="573" y="210"/>
                      </a:lnTo>
                      <a:lnTo>
                        <a:pt x="573" y="218"/>
                      </a:lnTo>
                      <a:lnTo>
                        <a:pt x="576" y="227"/>
                      </a:lnTo>
                      <a:lnTo>
                        <a:pt x="576" y="227"/>
                      </a:lnTo>
                      <a:lnTo>
                        <a:pt x="579" y="232"/>
                      </a:lnTo>
                      <a:lnTo>
                        <a:pt x="583" y="236"/>
                      </a:lnTo>
                      <a:lnTo>
                        <a:pt x="592" y="243"/>
                      </a:lnTo>
                      <a:lnTo>
                        <a:pt x="604" y="248"/>
                      </a:lnTo>
                      <a:lnTo>
                        <a:pt x="617" y="249"/>
                      </a:lnTo>
                      <a:lnTo>
                        <a:pt x="617" y="249"/>
                      </a:lnTo>
                      <a:lnTo>
                        <a:pt x="617" y="249"/>
                      </a:lnTo>
                      <a:lnTo>
                        <a:pt x="617" y="249"/>
                      </a:lnTo>
                      <a:lnTo>
                        <a:pt x="617" y="249"/>
                      </a:lnTo>
                      <a:lnTo>
                        <a:pt x="617" y="249"/>
                      </a:lnTo>
                      <a:lnTo>
                        <a:pt x="618" y="249"/>
                      </a:lnTo>
                      <a:lnTo>
                        <a:pt x="620" y="253"/>
                      </a:lnTo>
                      <a:lnTo>
                        <a:pt x="638" y="313"/>
                      </a:lnTo>
                      <a:lnTo>
                        <a:pt x="537" y="357"/>
                      </a:lnTo>
                      <a:lnTo>
                        <a:pt x="544" y="373"/>
                      </a:lnTo>
                      <a:lnTo>
                        <a:pt x="0" y="608"/>
                      </a:lnTo>
                      <a:lnTo>
                        <a:pt x="825" y="2518"/>
                      </a:lnTo>
                      <a:lnTo>
                        <a:pt x="843" y="2510"/>
                      </a:lnTo>
                      <a:lnTo>
                        <a:pt x="22" y="608"/>
                      </a:lnTo>
                      <a:lnTo>
                        <a:pt x="1413" y="8"/>
                      </a:lnTo>
                      <a:lnTo>
                        <a:pt x="1408" y="0"/>
                      </a:lnTo>
                      <a:close/>
                    </a:path>
                  </a:pathLst>
                </a:custGeom>
                <a:solidFill>
                  <a:srgbClr val="ADADA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3274"/>
                <p:cNvSpPr>
                  <a:spLocks/>
                </p:cNvSpPr>
                <p:nvPr/>
              </p:nvSpPr>
              <p:spPr bwMode="auto">
                <a:xfrm>
                  <a:off x="4019550" y="2860675"/>
                  <a:ext cx="85725" cy="114300"/>
                </a:xfrm>
                <a:custGeom>
                  <a:avLst/>
                  <a:gdLst/>
                  <a:ahLst/>
                  <a:cxnLst>
                    <a:cxn ang="0">
                      <a:pos x="36" y="75"/>
                    </a:cxn>
                    <a:cxn ang="0">
                      <a:pos x="36" y="75"/>
                    </a:cxn>
                    <a:cxn ang="0">
                      <a:pos x="36" y="75"/>
                    </a:cxn>
                    <a:cxn ang="0">
                      <a:pos x="36" y="75"/>
                    </a:cxn>
                    <a:cxn ang="0">
                      <a:pos x="24" y="75"/>
                    </a:cxn>
                    <a:cxn ang="0">
                      <a:pos x="24" y="75"/>
                    </a:cxn>
                    <a:cxn ang="0">
                      <a:pos x="16" y="72"/>
                    </a:cxn>
                    <a:cxn ang="0">
                      <a:pos x="10" y="69"/>
                    </a:cxn>
                    <a:cxn ang="0">
                      <a:pos x="5" y="62"/>
                    </a:cxn>
                    <a:cxn ang="0">
                      <a:pos x="2" y="57"/>
                    </a:cxn>
                    <a:cxn ang="0">
                      <a:pos x="2" y="57"/>
                    </a:cxn>
                    <a:cxn ang="0">
                      <a:pos x="0" y="51"/>
                    </a:cxn>
                    <a:cxn ang="0">
                      <a:pos x="0" y="43"/>
                    </a:cxn>
                    <a:cxn ang="0">
                      <a:pos x="2" y="36"/>
                    </a:cxn>
                    <a:cxn ang="0">
                      <a:pos x="5" y="30"/>
                    </a:cxn>
                    <a:cxn ang="0">
                      <a:pos x="5" y="30"/>
                    </a:cxn>
                    <a:cxn ang="0">
                      <a:pos x="8" y="22"/>
                    </a:cxn>
                    <a:cxn ang="0">
                      <a:pos x="15" y="15"/>
                    </a:cxn>
                    <a:cxn ang="0">
                      <a:pos x="15" y="15"/>
                    </a:cxn>
                    <a:cxn ang="0">
                      <a:pos x="21" y="12"/>
                    </a:cxn>
                    <a:cxn ang="0">
                      <a:pos x="31" y="5"/>
                    </a:cxn>
                    <a:cxn ang="0">
                      <a:pos x="31" y="5"/>
                    </a:cxn>
                    <a:cxn ang="0">
                      <a:pos x="42" y="2"/>
                    </a:cxn>
                    <a:cxn ang="0">
                      <a:pos x="49" y="0"/>
                    </a:cxn>
                    <a:cxn ang="0">
                      <a:pos x="49" y="0"/>
                    </a:cxn>
                    <a:cxn ang="0">
                      <a:pos x="54" y="0"/>
                    </a:cxn>
                    <a:cxn ang="0">
                      <a:pos x="54" y="0"/>
                    </a:cxn>
                    <a:cxn ang="0">
                      <a:pos x="67" y="2"/>
                    </a:cxn>
                    <a:cxn ang="0">
                      <a:pos x="67" y="2"/>
                    </a:cxn>
                    <a:cxn ang="0">
                      <a:pos x="73" y="5"/>
                    </a:cxn>
                    <a:cxn ang="0">
                      <a:pos x="80" y="9"/>
                    </a:cxn>
                    <a:cxn ang="0">
                      <a:pos x="85" y="13"/>
                    </a:cxn>
                    <a:cxn ang="0">
                      <a:pos x="88" y="20"/>
                    </a:cxn>
                    <a:cxn ang="0">
                      <a:pos x="88" y="20"/>
                    </a:cxn>
                    <a:cxn ang="0">
                      <a:pos x="90" y="26"/>
                    </a:cxn>
                    <a:cxn ang="0">
                      <a:pos x="90" y="33"/>
                    </a:cxn>
                    <a:cxn ang="0">
                      <a:pos x="90" y="41"/>
                    </a:cxn>
                    <a:cxn ang="0">
                      <a:pos x="86" y="48"/>
                    </a:cxn>
                    <a:cxn ang="0">
                      <a:pos x="86" y="48"/>
                    </a:cxn>
                    <a:cxn ang="0">
                      <a:pos x="78" y="57"/>
                    </a:cxn>
                    <a:cxn ang="0">
                      <a:pos x="78" y="57"/>
                    </a:cxn>
                    <a:cxn ang="0">
                      <a:pos x="77" y="59"/>
                    </a:cxn>
                    <a:cxn ang="0">
                      <a:pos x="75" y="62"/>
                    </a:cxn>
                    <a:cxn ang="0">
                      <a:pos x="75" y="62"/>
                    </a:cxn>
                    <a:cxn ang="0">
                      <a:pos x="77" y="67"/>
                    </a:cxn>
                    <a:cxn ang="0">
                      <a:pos x="77" y="69"/>
                    </a:cxn>
                    <a:cxn ang="0">
                      <a:pos x="108" y="124"/>
                    </a:cxn>
                    <a:cxn ang="0">
                      <a:pos x="65" y="144"/>
                    </a:cxn>
                    <a:cxn ang="0">
                      <a:pos x="46" y="83"/>
                    </a:cxn>
                    <a:cxn ang="0">
                      <a:pos x="46" y="83"/>
                    </a:cxn>
                    <a:cxn ang="0">
                      <a:pos x="46" y="80"/>
                    </a:cxn>
                    <a:cxn ang="0">
                      <a:pos x="42" y="77"/>
                    </a:cxn>
                    <a:cxn ang="0">
                      <a:pos x="42" y="77"/>
                    </a:cxn>
                    <a:cxn ang="0">
                      <a:pos x="37" y="75"/>
                    </a:cxn>
                    <a:cxn ang="0">
                      <a:pos x="37" y="75"/>
                    </a:cxn>
                    <a:cxn ang="0">
                      <a:pos x="37" y="75"/>
                    </a:cxn>
                    <a:cxn ang="0">
                      <a:pos x="37" y="75"/>
                    </a:cxn>
                    <a:cxn ang="0">
                      <a:pos x="36" y="75"/>
                    </a:cxn>
                  </a:cxnLst>
                  <a:rect l="0" t="0" r="r" b="b"/>
                  <a:pathLst>
                    <a:path w="108" h="144">
                      <a:moveTo>
                        <a:pt x="36" y="75"/>
                      </a:moveTo>
                      <a:lnTo>
                        <a:pt x="36" y="75"/>
                      </a:lnTo>
                      <a:lnTo>
                        <a:pt x="36" y="75"/>
                      </a:lnTo>
                      <a:lnTo>
                        <a:pt x="36" y="75"/>
                      </a:lnTo>
                      <a:lnTo>
                        <a:pt x="24" y="75"/>
                      </a:lnTo>
                      <a:lnTo>
                        <a:pt x="24" y="75"/>
                      </a:lnTo>
                      <a:lnTo>
                        <a:pt x="16" y="72"/>
                      </a:lnTo>
                      <a:lnTo>
                        <a:pt x="10" y="69"/>
                      </a:lnTo>
                      <a:lnTo>
                        <a:pt x="5" y="62"/>
                      </a:lnTo>
                      <a:lnTo>
                        <a:pt x="2" y="57"/>
                      </a:lnTo>
                      <a:lnTo>
                        <a:pt x="2" y="57"/>
                      </a:lnTo>
                      <a:lnTo>
                        <a:pt x="0" y="51"/>
                      </a:lnTo>
                      <a:lnTo>
                        <a:pt x="0" y="43"/>
                      </a:lnTo>
                      <a:lnTo>
                        <a:pt x="2" y="36"/>
                      </a:lnTo>
                      <a:lnTo>
                        <a:pt x="5" y="30"/>
                      </a:lnTo>
                      <a:lnTo>
                        <a:pt x="5" y="30"/>
                      </a:lnTo>
                      <a:lnTo>
                        <a:pt x="8" y="22"/>
                      </a:lnTo>
                      <a:lnTo>
                        <a:pt x="15" y="15"/>
                      </a:lnTo>
                      <a:lnTo>
                        <a:pt x="15" y="15"/>
                      </a:lnTo>
                      <a:lnTo>
                        <a:pt x="21" y="12"/>
                      </a:lnTo>
                      <a:lnTo>
                        <a:pt x="31" y="5"/>
                      </a:lnTo>
                      <a:lnTo>
                        <a:pt x="31" y="5"/>
                      </a:lnTo>
                      <a:lnTo>
                        <a:pt x="42" y="2"/>
                      </a:lnTo>
                      <a:lnTo>
                        <a:pt x="49" y="0"/>
                      </a:lnTo>
                      <a:lnTo>
                        <a:pt x="49" y="0"/>
                      </a:lnTo>
                      <a:lnTo>
                        <a:pt x="54" y="0"/>
                      </a:lnTo>
                      <a:lnTo>
                        <a:pt x="54" y="0"/>
                      </a:lnTo>
                      <a:lnTo>
                        <a:pt x="67" y="2"/>
                      </a:lnTo>
                      <a:lnTo>
                        <a:pt x="67" y="2"/>
                      </a:lnTo>
                      <a:lnTo>
                        <a:pt x="73" y="5"/>
                      </a:lnTo>
                      <a:lnTo>
                        <a:pt x="80" y="9"/>
                      </a:lnTo>
                      <a:lnTo>
                        <a:pt x="85" y="13"/>
                      </a:lnTo>
                      <a:lnTo>
                        <a:pt x="88" y="20"/>
                      </a:lnTo>
                      <a:lnTo>
                        <a:pt x="88" y="20"/>
                      </a:lnTo>
                      <a:lnTo>
                        <a:pt x="90" y="26"/>
                      </a:lnTo>
                      <a:lnTo>
                        <a:pt x="90" y="33"/>
                      </a:lnTo>
                      <a:lnTo>
                        <a:pt x="90" y="41"/>
                      </a:lnTo>
                      <a:lnTo>
                        <a:pt x="86" y="48"/>
                      </a:lnTo>
                      <a:lnTo>
                        <a:pt x="86" y="48"/>
                      </a:lnTo>
                      <a:lnTo>
                        <a:pt x="78" y="57"/>
                      </a:lnTo>
                      <a:lnTo>
                        <a:pt x="78" y="57"/>
                      </a:lnTo>
                      <a:lnTo>
                        <a:pt x="77" y="59"/>
                      </a:lnTo>
                      <a:lnTo>
                        <a:pt x="75" y="62"/>
                      </a:lnTo>
                      <a:lnTo>
                        <a:pt x="75" y="62"/>
                      </a:lnTo>
                      <a:lnTo>
                        <a:pt x="77" y="67"/>
                      </a:lnTo>
                      <a:lnTo>
                        <a:pt x="77" y="69"/>
                      </a:lnTo>
                      <a:lnTo>
                        <a:pt x="108" y="124"/>
                      </a:lnTo>
                      <a:lnTo>
                        <a:pt x="65" y="144"/>
                      </a:lnTo>
                      <a:lnTo>
                        <a:pt x="46" y="83"/>
                      </a:lnTo>
                      <a:lnTo>
                        <a:pt x="46" y="83"/>
                      </a:lnTo>
                      <a:lnTo>
                        <a:pt x="46" y="80"/>
                      </a:lnTo>
                      <a:lnTo>
                        <a:pt x="42" y="77"/>
                      </a:lnTo>
                      <a:lnTo>
                        <a:pt x="42" y="77"/>
                      </a:lnTo>
                      <a:lnTo>
                        <a:pt x="37" y="75"/>
                      </a:lnTo>
                      <a:lnTo>
                        <a:pt x="37" y="75"/>
                      </a:lnTo>
                      <a:lnTo>
                        <a:pt x="37" y="75"/>
                      </a:lnTo>
                      <a:lnTo>
                        <a:pt x="37" y="75"/>
                      </a:lnTo>
                      <a:lnTo>
                        <a:pt x="36" y="75"/>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3275"/>
                <p:cNvSpPr>
                  <a:spLocks/>
                </p:cNvSpPr>
                <p:nvPr/>
              </p:nvSpPr>
              <p:spPr bwMode="auto">
                <a:xfrm>
                  <a:off x="3557587" y="2728912"/>
                  <a:ext cx="1122363" cy="1998663"/>
                </a:xfrm>
                <a:custGeom>
                  <a:avLst/>
                  <a:gdLst/>
                  <a:ahLst/>
                  <a:cxnLst>
                    <a:cxn ang="0">
                      <a:pos x="1408" y="0"/>
                    </a:cxn>
                    <a:cxn ang="0">
                      <a:pos x="804" y="261"/>
                    </a:cxn>
                    <a:cxn ang="0">
                      <a:pos x="796" y="245"/>
                    </a:cxn>
                    <a:cxn ang="0">
                      <a:pos x="697" y="287"/>
                    </a:cxn>
                    <a:cxn ang="0">
                      <a:pos x="666" y="233"/>
                    </a:cxn>
                    <a:cxn ang="0">
                      <a:pos x="666" y="233"/>
                    </a:cxn>
                    <a:cxn ang="0">
                      <a:pos x="664" y="230"/>
                    </a:cxn>
                    <a:cxn ang="0">
                      <a:pos x="664" y="230"/>
                    </a:cxn>
                    <a:cxn ang="0">
                      <a:pos x="666" y="228"/>
                    </a:cxn>
                    <a:cxn ang="0">
                      <a:pos x="666" y="228"/>
                    </a:cxn>
                    <a:cxn ang="0">
                      <a:pos x="674" y="218"/>
                    </a:cxn>
                    <a:cxn ang="0">
                      <a:pos x="679" y="207"/>
                    </a:cxn>
                    <a:cxn ang="0">
                      <a:pos x="679" y="194"/>
                    </a:cxn>
                    <a:cxn ang="0">
                      <a:pos x="679" y="189"/>
                    </a:cxn>
                    <a:cxn ang="0">
                      <a:pos x="677" y="183"/>
                    </a:cxn>
                    <a:cxn ang="0">
                      <a:pos x="677" y="183"/>
                    </a:cxn>
                    <a:cxn ang="0">
                      <a:pos x="674" y="178"/>
                    </a:cxn>
                    <a:cxn ang="0">
                      <a:pos x="669" y="173"/>
                    </a:cxn>
                    <a:cxn ang="0">
                      <a:pos x="661" y="165"/>
                    </a:cxn>
                    <a:cxn ang="0">
                      <a:pos x="648" y="160"/>
                    </a:cxn>
                    <a:cxn ang="0">
                      <a:pos x="635" y="158"/>
                    </a:cxn>
                    <a:cxn ang="0">
                      <a:pos x="635" y="158"/>
                    </a:cxn>
                    <a:cxn ang="0">
                      <a:pos x="620" y="161"/>
                    </a:cxn>
                    <a:cxn ang="0">
                      <a:pos x="620" y="161"/>
                    </a:cxn>
                    <a:cxn ang="0">
                      <a:pos x="609" y="165"/>
                    </a:cxn>
                    <a:cxn ang="0">
                      <a:pos x="609" y="165"/>
                    </a:cxn>
                    <a:cxn ang="0">
                      <a:pos x="597" y="171"/>
                    </a:cxn>
                    <a:cxn ang="0">
                      <a:pos x="597" y="171"/>
                    </a:cxn>
                    <a:cxn ang="0">
                      <a:pos x="591" y="176"/>
                    </a:cxn>
                    <a:cxn ang="0">
                      <a:pos x="584" y="183"/>
                    </a:cxn>
                    <a:cxn ang="0">
                      <a:pos x="579" y="189"/>
                    </a:cxn>
                    <a:cxn ang="0">
                      <a:pos x="576" y="196"/>
                    </a:cxn>
                    <a:cxn ang="0">
                      <a:pos x="575" y="204"/>
                    </a:cxn>
                    <a:cxn ang="0">
                      <a:pos x="573" y="210"/>
                    </a:cxn>
                    <a:cxn ang="0">
                      <a:pos x="573" y="218"/>
                    </a:cxn>
                    <a:cxn ang="0">
                      <a:pos x="576" y="227"/>
                    </a:cxn>
                    <a:cxn ang="0">
                      <a:pos x="576" y="227"/>
                    </a:cxn>
                    <a:cxn ang="0">
                      <a:pos x="579" y="232"/>
                    </a:cxn>
                    <a:cxn ang="0">
                      <a:pos x="583" y="236"/>
                    </a:cxn>
                    <a:cxn ang="0">
                      <a:pos x="592" y="243"/>
                    </a:cxn>
                    <a:cxn ang="0">
                      <a:pos x="604" y="248"/>
                    </a:cxn>
                    <a:cxn ang="0">
                      <a:pos x="617" y="249"/>
                    </a:cxn>
                    <a:cxn ang="0">
                      <a:pos x="617" y="249"/>
                    </a:cxn>
                    <a:cxn ang="0">
                      <a:pos x="617" y="249"/>
                    </a:cxn>
                    <a:cxn ang="0">
                      <a:pos x="617" y="249"/>
                    </a:cxn>
                    <a:cxn ang="0">
                      <a:pos x="617" y="249"/>
                    </a:cxn>
                    <a:cxn ang="0">
                      <a:pos x="617" y="249"/>
                    </a:cxn>
                    <a:cxn ang="0">
                      <a:pos x="618" y="249"/>
                    </a:cxn>
                    <a:cxn ang="0">
                      <a:pos x="620" y="253"/>
                    </a:cxn>
                    <a:cxn ang="0">
                      <a:pos x="638" y="313"/>
                    </a:cxn>
                    <a:cxn ang="0">
                      <a:pos x="537" y="357"/>
                    </a:cxn>
                    <a:cxn ang="0">
                      <a:pos x="544" y="373"/>
                    </a:cxn>
                    <a:cxn ang="0">
                      <a:pos x="0" y="608"/>
                    </a:cxn>
                    <a:cxn ang="0">
                      <a:pos x="825" y="2518"/>
                    </a:cxn>
                    <a:cxn ang="0">
                      <a:pos x="843" y="2510"/>
                    </a:cxn>
                    <a:cxn ang="0">
                      <a:pos x="22" y="608"/>
                    </a:cxn>
                    <a:cxn ang="0">
                      <a:pos x="1413" y="8"/>
                    </a:cxn>
                    <a:cxn ang="0">
                      <a:pos x="1408" y="0"/>
                    </a:cxn>
                  </a:cxnLst>
                  <a:rect l="0" t="0" r="r" b="b"/>
                  <a:pathLst>
                    <a:path w="1413" h="2518">
                      <a:moveTo>
                        <a:pt x="1408" y="0"/>
                      </a:moveTo>
                      <a:lnTo>
                        <a:pt x="804" y="261"/>
                      </a:lnTo>
                      <a:lnTo>
                        <a:pt x="796" y="245"/>
                      </a:lnTo>
                      <a:lnTo>
                        <a:pt x="697" y="287"/>
                      </a:lnTo>
                      <a:lnTo>
                        <a:pt x="666" y="233"/>
                      </a:lnTo>
                      <a:lnTo>
                        <a:pt x="666" y="233"/>
                      </a:lnTo>
                      <a:lnTo>
                        <a:pt x="664" y="230"/>
                      </a:lnTo>
                      <a:lnTo>
                        <a:pt x="664" y="230"/>
                      </a:lnTo>
                      <a:lnTo>
                        <a:pt x="666" y="228"/>
                      </a:lnTo>
                      <a:lnTo>
                        <a:pt x="666" y="228"/>
                      </a:lnTo>
                      <a:lnTo>
                        <a:pt x="674" y="218"/>
                      </a:lnTo>
                      <a:lnTo>
                        <a:pt x="679" y="207"/>
                      </a:lnTo>
                      <a:lnTo>
                        <a:pt x="679" y="194"/>
                      </a:lnTo>
                      <a:lnTo>
                        <a:pt x="679" y="189"/>
                      </a:lnTo>
                      <a:lnTo>
                        <a:pt x="677" y="183"/>
                      </a:lnTo>
                      <a:lnTo>
                        <a:pt x="677" y="183"/>
                      </a:lnTo>
                      <a:lnTo>
                        <a:pt x="674" y="178"/>
                      </a:lnTo>
                      <a:lnTo>
                        <a:pt x="669" y="173"/>
                      </a:lnTo>
                      <a:lnTo>
                        <a:pt x="661" y="165"/>
                      </a:lnTo>
                      <a:lnTo>
                        <a:pt x="648" y="160"/>
                      </a:lnTo>
                      <a:lnTo>
                        <a:pt x="635" y="158"/>
                      </a:lnTo>
                      <a:lnTo>
                        <a:pt x="635" y="158"/>
                      </a:lnTo>
                      <a:lnTo>
                        <a:pt x="620" y="161"/>
                      </a:lnTo>
                      <a:lnTo>
                        <a:pt x="620" y="161"/>
                      </a:lnTo>
                      <a:lnTo>
                        <a:pt x="609" y="165"/>
                      </a:lnTo>
                      <a:lnTo>
                        <a:pt x="609" y="165"/>
                      </a:lnTo>
                      <a:lnTo>
                        <a:pt x="597" y="171"/>
                      </a:lnTo>
                      <a:lnTo>
                        <a:pt x="597" y="171"/>
                      </a:lnTo>
                      <a:lnTo>
                        <a:pt x="591" y="176"/>
                      </a:lnTo>
                      <a:lnTo>
                        <a:pt x="584" y="183"/>
                      </a:lnTo>
                      <a:lnTo>
                        <a:pt x="579" y="189"/>
                      </a:lnTo>
                      <a:lnTo>
                        <a:pt x="576" y="196"/>
                      </a:lnTo>
                      <a:lnTo>
                        <a:pt x="575" y="204"/>
                      </a:lnTo>
                      <a:lnTo>
                        <a:pt x="573" y="210"/>
                      </a:lnTo>
                      <a:lnTo>
                        <a:pt x="573" y="218"/>
                      </a:lnTo>
                      <a:lnTo>
                        <a:pt x="576" y="227"/>
                      </a:lnTo>
                      <a:lnTo>
                        <a:pt x="576" y="227"/>
                      </a:lnTo>
                      <a:lnTo>
                        <a:pt x="579" y="232"/>
                      </a:lnTo>
                      <a:lnTo>
                        <a:pt x="583" y="236"/>
                      </a:lnTo>
                      <a:lnTo>
                        <a:pt x="592" y="243"/>
                      </a:lnTo>
                      <a:lnTo>
                        <a:pt x="604" y="248"/>
                      </a:lnTo>
                      <a:lnTo>
                        <a:pt x="617" y="249"/>
                      </a:lnTo>
                      <a:lnTo>
                        <a:pt x="617" y="249"/>
                      </a:lnTo>
                      <a:lnTo>
                        <a:pt x="617" y="249"/>
                      </a:lnTo>
                      <a:lnTo>
                        <a:pt x="617" y="249"/>
                      </a:lnTo>
                      <a:lnTo>
                        <a:pt x="617" y="249"/>
                      </a:lnTo>
                      <a:lnTo>
                        <a:pt x="617" y="249"/>
                      </a:lnTo>
                      <a:lnTo>
                        <a:pt x="618" y="249"/>
                      </a:lnTo>
                      <a:lnTo>
                        <a:pt x="620" y="253"/>
                      </a:lnTo>
                      <a:lnTo>
                        <a:pt x="638" y="313"/>
                      </a:lnTo>
                      <a:lnTo>
                        <a:pt x="537" y="357"/>
                      </a:lnTo>
                      <a:lnTo>
                        <a:pt x="544" y="373"/>
                      </a:lnTo>
                      <a:lnTo>
                        <a:pt x="0" y="608"/>
                      </a:lnTo>
                      <a:lnTo>
                        <a:pt x="825" y="2518"/>
                      </a:lnTo>
                      <a:lnTo>
                        <a:pt x="843" y="2510"/>
                      </a:lnTo>
                      <a:lnTo>
                        <a:pt x="22" y="608"/>
                      </a:lnTo>
                      <a:lnTo>
                        <a:pt x="1413" y="8"/>
                      </a:lnTo>
                      <a:lnTo>
                        <a:pt x="1408"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3276"/>
                <p:cNvSpPr>
                  <a:spLocks/>
                </p:cNvSpPr>
                <p:nvPr/>
              </p:nvSpPr>
              <p:spPr bwMode="auto">
                <a:xfrm>
                  <a:off x="3576637" y="2728912"/>
                  <a:ext cx="1773238" cy="1998663"/>
                </a:xfrm>
                <a:custGeom>
                  <a:avLst/>
                  <a:gdLst/>
                  <a:ahLst/>
                  <a:cxnLst>
                    <a:cxn ang="0">
                      <a:pos x="826" y="2518"/>
                    </a:cxn>
                    <a:cxn ang="0">
                      <a:pos x="2235" y="1911"/>
                    </a:cxn>
                    <a:cxn ang="0">
                      <a:pos x="1409" y="0"/>
                    </a:cxn>
                    <a:cxn ang="0">
                      <a:pos x="0" y="608"/>
                    </a:cxn>
                    <a:cxn ang="0">
                      <a:pos x="826" y="2518"/>
                    </a:cxn>
                  </a:cxnLst>
                  <a:rect l="0" t="0" r="r" b="b"/>
                  <a:pathLst>
                    <a:path w="2235" h="2518">
                      <a:moveTo>
                        <a:pt x="826" y="2518"/>
                      </a:moveTo>
                      <a:lnTo>
                        <a:pt x="2235" y="1911"/>
                      </a:lnTo>
                      <a:lnTo>
                        <a:pt x="1409" y="0"/>
                      </a:lnTo>
                      <a:lnTo>
                        <a:pt x="0" y="608"/>
                      </a:lnTo>
                      <a:lnTo>
                        <a:pt x="826" y="251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3277"/>
                <p:cNvSpPr>
                  <a:spLocks/>
                </p:cNvSpPr>
                <p:nvPr/>
              </p:nvSpPr>
              <p:spPr bwMode="auto">
                <a:xfrm>
                  <a:off x="3576637" y="2728912"/>
                  <a:ext cx="1773238" cy="1998663"/>
                </a:xfrm>
                <a:custGeom>
                  <a:avLst/>
                  <a:gdLst/>
                  <a:ahLst/>
                  <a:cxnLst>
                    <a:cxn ang="0">
                      <a:pos x="826" y="2518"/>
                    </a:cxn>
                    <a:cxn ang="0">
                      <a:pos x="2235" y="1911"/>
                    </a:cxn>
                    <a:cxn ang="0">
                      <a:pos x="1409" y="0"/>
                    </a:cxn>
                    <a:cxn ang="0">
                      <a:pos x="0" y="608"/>
                    </a:cxn>
                    <a:cxn ang="0">
                      <a:pos x="826" y="2518"/>
                    </a:cxn>
                  </a:cxnLst>
                  <a:rect l="0" t="0" r="r" b="b"/>
                  <a:pathLst>
                    <a:path w="2235" h="2518">
                      <a:moveTo>
                        <a:pt x="826" y="2518"/>
                      </a:moveTo>
                      <a:lnTo>
                        <a:pt x="2235" y="1911"/>
                      </a:lnTo>
                      <a:lnTo>
                        <a:pt x="1409" y="0"/>
                      </a:lnTo>
                      <a:lnTo>
                        <a:pt x="0" y="608"/>
                      </a:lnTo>
                      <a:lnTo>
                        <a:pt x="826" y="2518"/>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3278"/>
                <p:cNvSpPr>
                  <a:spLocks/>
                </p:cNvSpPr>
                <p:nvPr/>
              </p:nvSpPr>
              <p:spPr bwMode="auto">
                <a:xfrm>
                  <a:off x="3657600" y="2800350"/>
                  <a:ext cx="1601788" cy="1827213"/>
                </a:xfrm>
                <a:custGeom>
                  <a:avLst/>
                  <a:gdLst/>
                  <a:ahLst/>
                  <a:cxnLst>
                    <a:cxn ang="0">
                      <a:pos x="2018" y="1754"/>
                    </a:cxn>
                    <a:cxn ang="0">
                      <a:pos x="772" y="2303"/>
                    </a:cxn>
                    <a:cxn ang="0">
                      <a:pos x="0" y="549"/>
                    </a:cxn>
                    <a:cxn ang="0">
                      <a:pos x="1246" y="0"/>
                    </a:cxn>
                    <a:cxn ang="0">
                      <a:pos x="2018" y="1754"/>
                    </a:cxn>
                  </a:cxnLst>
                  <a:rect l="0" t="0" r="r" b="b"/>
                  <a:pathLst>
                    <a:path w="2018" h="2303">
                      <a:moveTo>
                        <a:pt x="2018" y="1754"/>
                      </a:moveTo>
                      <a:lnTo>
                        <a:pt x="772" y="2303"/>
                      </a:lnTo>
                      <a:lnTo>
                        <a:pt x="0" y="549"/>
                      </a:lnTo>
                      <a:lnTo>
                        <a:pt x="1246" y="0"/>
                      </a:lnTo>
                      <a:lnTo>
                        <a:pt x="2018" y="1754"/>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3279"/>
                <p:cNvSpPr>
                  <a:spLocks/>
                </p:cNvSpPr>
                <p:nvPr/>
              </p:nvSpPr>
              <p:spPr bwMode="auto">
                <a:xfrm>
                  <a:off x="3657600" y="2800350"/>
                  <a:ext cx="1601788" cy="1827213"/>
                </a:xfrm>
                <a:custGeom>
                  <a:avLst/>
                  <a:gdLst/>
                  <a:ahLst/>
                  <a:cxnLst>
                    <a:cxn ang="0">
                      <a:pos x="2018" y="1754"/>
                    </a:cxn>
                    <a:cxn ang="0">
                      <a:pos x="772" y="2303"/>
                    </a:cxn>
                    <a:cxn ang="0">
                      <a:pos x="0" y="549"/>
                    </a:cxn>
                    <a:cxn ang="0">
                      <a:pos x="1246" y="0"/>
                    </a:cxn>
                    <a:cxn ang="0">
                      <a:pos x="2018" y="1754"/>
                    </a:cxn>
                  </a:cxnLst>
                  <a:rect l="0" t="0" r="r" b="b"/>
                  <a:pathLst>
                    <a:path w="2018" h="2303">
                      <a:moveTo>
                        <a:pt x="2018" y="1754"/>
                      </a:moveTo>
                      <a:lnTo>
                        <a:pt x="772" y="2303"/>
                      </a:lnTo>
                      <a:lnTo>
                        <a:pt x="0" y="549"/>
                      </a:lnTo>
                      <a:lnTo>
                        <a:pt x="1246" y="0"/>
                      </a:lnTo>
                      <a:lnTo>
                        <a:pt x="2018" y="1754"/>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3280"/>
                <p:cNvSpPr>
                  <a:spLocks/>
                </p:cNvSpPr>
                <p:nvPr/>
              </p:nvSpPr>
              <p:spPr bwMode="auto">
                <a:xfrm>
                  <a:off x="4002087" y="2922587"/>
                  <a:ext cx="252413" cy="196850"/>
                </a:xfrm>
                <a:custGeom>
                  <a:avLst/>
                  <a:gdLst/>
                  <a:ahLst/>
                  <a:cxnLst>
                    <a:cxn ang="0">
                      <a:pos x="259" y="0"/>
                    </a:cxn>
                    <a:cxn ang="0">
                      <a:pos x="317" y="135"/>
                    </a:cxn>
                    <a:cxn ang="0">
                      <a:pos x="226" y="174"/>
                    </a:cxn>
                    <a:cxn ang="0">
                      <a:pos x="226" y="174"/>
                    </a:cxn>
                    <a:cxn ang="0">
                      <a:pos x="223" y="175"/>
                    </a:cxn>
                    <a:cxn ang="0">
                      <a:pos x="221" y="179"/>
                    </a:cxn>
                    <a:cxn ang="0">
                      <a:pos x="221" y="184"/>
                    </a:cxn>
                    <a:cxn ang="0">
                      <a:pos x="221" y="190"/>
                    </a:cxn>
                    <a:cxn ang="0">
                      <a:pos x="220" y="192"/>
                    </a:cxn>
                    <a:cxn ang="0">
                      <a:pos x="216" y="193"/>
                    </a:cxn>
                    <a:cxn ang="0">
                      <a:pos x="171" y="215"/>
                    </a:cxn>
                    <a:cxn ang="0">
                      <a:pos x="171" y="215"/>
                    </a:cxn>
                    <a:cxn ang="0">
                      <a:pos x="166" y="215"/>
                    </a:cxn>
                    <a:cxn ang="0">
                      <a:pos x="164" y="215"/>
                    </a:cxn>
                    <a:cxn ang="0">
                      <a:pos x="159" y="211"/>
                    </a:cxn>
                    <a:cxn ang="0">
                      <a:pos x="155" y="208"/>
                    </a:cxn>
                    <a:cxn ang="0">
                      <a:pos x="151" y="206"/>
                    </a:cxn>
                    <a:cxn ang="0">
                      <a:pos x="148" y="208"/>
                    </a:cxn>
                    <a:cxn ang="0">
                      <a:pos x="58" y="247"/>
                    </a:cxn>
                    <a:cxn ang="0">
                      <a:pos x="0" y="112"/>
                    </a:cxn>
                    <a:cxn ang="0">
                      <a:pos x="259" y="0"/>
                    </a:cxn>
                  </a:cxnLst>
                  <a:rect l="0" t="0" r="r" b="b"/>
                  <a:pathLst>
                    <a:path w="317" h="247">
                      <a:moveTo>
                        <a:pt x="259" y="0"/>
                      </a:moveTo>
                      <a:lnTo>
                        <a:pt x="317" y="135"/>
                      </a:lnTo>
                      <a:lnTo>
                        <a:pt x="226" y="174"/>
                      </a:lnTo>
                      <a:lnTo>
                        <a:pt x="226" y="174"/>
                      </a:lnTo>
                      <a:lnTo>
                        <a:pt x="223" y="175"/>
                      </a:lnTo>
                      <a:lnTo>
                        <a:pt x="221" y="179"/>
                      </a:lnTo>
                      <a:lnTo>
                        <a:pt x="221" y="184"/>
                      </a:lnTo>
                      <a:lnTo>
                        <a:pt x="221" y="190"/>
                      </a:lnTo>
                      <a:lnTo>
                        <a:pt x="220" y="192"/>
                      </a:lnTo>
                      <a:lnTo>
                        <a:pt x="216" y="193"/>
                      </a:lnTo>
                      <a:lnTo>
                        <a:pt x="171" y="215"/>
                      </a:lnTo>
                      <a:lnTo>
                        <a:pt x="171" y="215"/>
                      </a:lnTo>
                      <a:lnTo>
                        <a:pt x="166" y="215"/>
                      </a:lnTo>
                      <a:lnTo>
                        <a:pt x="164" y="215"/>
                      </a:lnTo>
                      <a:lnTo>
                        <a:pt x="159" y="211"/>
                      </a:lnTo>
                      <a:lnTo>
                        <a:pt x="155" y="208"/>
                      </a:lnTo>
                      <a:lnTo>
                        <a:pt x="151" y="206"/>
                      </a:lnTo>
                      <a:lnTo>
                        <a:pt x="148" y="208"/>
                      </a:lnTo>
                      <a:lnTo>
                        <a:pt x="58" y="247"/>
                      </a:lnTo>
                      <a:lnTo>
                        <a:pt x="0" y="112"/>
                      </a:lnTo>
                      <a:lnTo>
                        <a:pt x="259" y="0"/>
                      </a:lnTo>
                      <a:close/>
                    </a:path>
                  </a:pathLst>
                </a:custGeom>
                <a:solidFill>
                  <a:srgbClr val="33333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3281"/>
                <p:cNvSpPr>
                  <a:spLocks/>
                </p:cNvSpPr>
                <p:nvPr/>
              </p:nvSpPr>
              <p:spPr bwMode="auto">
                <a:xfrm>
                  <a:off x="4138612" y="3071812"/>
                  <a:ext cx="36513" cy="22225"/>
                </a:xfrm>
                <a:custGeom>
                  <a:avLst/>
                  <a:gdLst/>
                  <a:ahLst/>
                  <a:cxnLst>
                    <a:cxn ang="0">
                      <a:pos x="10" y="6"/>
                    </a:cxn>
                    <a:cxn ang="0">
                      <a:pos x="23" y="1"/>
                    </a:cxn>
                    <a:cxn ang="0">
                      <a:pos x="23" y="1"/>
                    </a:cxn>
                    <a:cxn ang="0">
                      <a:pos x="26" y="0"/>
                    </a:cxn>
                    <a:cxn ang="0">
                      <a:pos x="29" y="1"/>
                    </a:cxn>
                    <a:cxn ang="0">
                      <a:pos x="34" y="5"/>
                    </a:cxn>
                    <a:cxn ang="0">
                      <a:pos x="39" y="8"/>
                    </a:cxn>
                    <a:cxn ang="0">
                      <a:pos x="41" y="8"/>
                    </a:cxn>
                    <a:cxn ang="0">
                      <a:pos x="45" y="6"/>
                    </a:cxn>
                    <a:cxn ang="0">
                      <a:pos x="0" y="28"/>
                    </a:cxn>
                    <a:cxn ang="0">
                      <a:pos x="0" y="28"/>
                    </a:cxn>
                    <a:cxn ang="0">
                      <a:pos x="3" y="24"/>
                    </a:cxn>
                    <a:cxn ang="0">
                      <a:pos x="5" y="23"/>
                    </a:cxn>
                    <a:cxn ang="0">
                      <a:pos x="5" y="16"/>
                    </a:cxn>
                    <a:cxn ang="0">
                      <a:pos x="5" y="11"/>
                    </a:cxn>
                    <a:cxn ang="0">
                      <a:pos x="6" y="8"/>
                    </a:cxn>
                    <a:cxn ang="0">
                      <a:pos x="10" y="6"/>
                    </a:cxn>
                    <a:cxn ang="0">
                      <a:pos x="10" y="6"/>
                    </a:cxn>
                  </a:cxnLst>
                  <a:rect l="0" t="0" r="r" b="b"/>
                  <a:pathLst>
                    <a:path w="45" h="28">
                      <a:moveTo>
                        <a:pt x="10" y="6"/>
                      </a:moveTo>
                      <a:lnTo>
                        <a:pt x="23" y="1"/>
                      </a:lnTo>
                      <a:lnTo>
                        <a:pt x="23" y="1"/>
                      </a:lnTo>
                      <a:lnTo>
                        <a:pt x="26" y="0"/>
                      </a:lnTo>
                      <a:lnTo>
                        <a:pt x="29" y="1"/>
                      </a:lnTo>
                      <a:lnTo>
                        <a:pt x="34" y="5"/>
                      </a:lnTo>
                      <a:lnTo>
                        <a:pt x="39" y="8"/>
                      </a:lnTo>
                      <a:lnTo>
                        <a:pt x="41" y="8"/>
                      </a:lnTo>
                      <a:lnTo>
                        <a:pt x="45" y="6"/>
                      </a:lnTo>
                      <a:lnTo>
                        <a:pt x="0" y="28"/>
                      </a:lnTo>
                      <a:lnTo>
                        <a:pt x="0" y="28"/>
                      </a:lnTo>
                      <a:lnTo>
                        <a:pt x="3" y="24"/>
                      </a:lnTo>
                      <a:lnTo>
                        <a:pt x="5" y="23"/>
                      </a:lnTo>
                      <a:lnTo>
                        <a:pt x="5" y="16"/>
                      </a:lnTo>
                      <a:lnTo>
                        <a:pt x="5" y="11"/>
                      </a:lnTo>
                      <a:lnTo>
                        <a:pt x="6" y="8"/>
                      </a:lnTo>
                      <a:lnTo>
                        <a:pt x="10" y="6"/>
                      </a:lnTo>
                      <a:lnTo>
                        <a:pt x="10" y="6"/>
                      </a:lnTo>
                      <a:close/>
                    </a:path>
                  </a:pathLst>
                </a:custGeom>
                <a:solidFill>
                  <a:srgbClr val="4D4D4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3282"/>
                <p:cNvSpPr>
                  <a:spLocks/>
                </p:cNvSpPr>
                <p:nvPr/>
              </p:nvSpPr>
              <p:spPr bwMode="auto">
                <a:xfrm>
                  <a:off x="4030662" y="2854325"/>
                  <a:ext cx="163513" cy="246063"/>
                </a:xfrm>
                <a:custGeom>
                  <a:avLst/>
                  <a:gdLst/>
                  <a:ahLst/>
                  <a:cxnLst>
                    <a:cxn ang="0">
                      <a:pos x="110" y="298"/>
                    </a:cxn>
                    <a:cxn ang="0">
                      <a:pos x="45" y="95"/>
                    </a:cxn>
                    <a:cxn ang="0">
                      <a:pos x="45" y="91"/>
                    </a:cxn>
                    <a:cxn ang="0">
                      <a:pos x="44" y="91"/>
                    </a:cxn>
                    <a:cxn ang="0">
                      <a:pos x="18" y="85"/>
                    </a:cxn>
                    <a:cxn ang="0">
                      <a:pos x="5" y="74"/>
                    </a:cxn>
                    <a:cxn ang="0">
                      <a:pos x="1" y="69"/>
                    </a:cxn>
                    <a:cxn ang="0">
                      <a:pos x="0" y="52"/>
                    </a:cxn>
                    <a:cxn ang="0">
                      <a:pos x="3" y="38"/>
                    </a:cxn>
                    <a:cxn ang="0">
                      <a:pos x="11" y="25"/>
                    </a:cxn>
                    <a:cxn ang="0">
                      <a:pos x="24" y="13"/>
                    </a:cxn>
                    <a:cxn ang="0">
                      <a:pos x="36" y="7"/>
                    </a:cxn>
                    <a:cxn ang="0">
                      <a:pos x="47" y="3"/>
                    </a:cxn>
                    <a:cxn ang="0">
                      <a:pos x="55" y="2"/>
                    </a:cxn>
                    <a:cxn ang="0">
                      <a:pos x="73" y="2"/>
                    </a:cxn>
                    <a:cxn ang="0">
                      <a:pos x="88" y="8"/>
                    </a:cxn>
                    <a:cxn ang="0">
                      <a:pos x="99" y="18"/>
                    </a:cxn>
                    <a:cxn ang="0">
                      <a:pos x="102" y="25"/>
                    </a:cxn>
                    <a:cxn ang="0">
                      <a:pos x="106" y="36"/>
                    </a:cxn>
                    <a:cxn ang="0">
                      <a:pos x="99" y="60"/>
                    </a:cxn>
                    <a:cxn ang="0">
                      <a:pos x="91" y="70"/>
                    </a:cxn>
                    <a:cxn ang="0">
                      <a:pos x="91" y="72"/>
                    </a:cxn>
                    <a:cxn ang="0">
                      <a:pos x="197" y="259"/>
                    </a:cxn>
                    <a:cxn ang="0">
                      <a:pos x="197" y="261"/>
                    </a:cxn>
                    <a:cxn ang="0">
                      <a:pos x="198" y="264"/>
                    </a:cxn>
                    <a:cxn ang="0">
                      <a:pos x="205" y="271"/>
                    </a:cxn>
                    <a:cxn ang="0">
                      <a:pos x="200" y="271"/>
                    </a:cxn>
                    <a:cxn ang="0">
                      <a:pos x="194" y="269"/>
                    </a:cxn>
                    <a:cxn ang="0">
                      <a:pos x="84" y="77"/>
                    </a:cxn>
                    <a:cxn ang="0">
                      <a:pos x="83" y="75"/>
                    </a:cxn>
                    <a:cxn ang="0">
                      <a:pos x="83" y="70"/>
                    </a:cxn>
                    <a:cxn ang="0">
                      <a:pos x="86" y="65"/>
                    </a:cxn>
                    <a:cxn ang="0">
                      <a:pos x="93" y="56"/>
                    </a:cxn>
                    <a:cxn ang="0">
                      <a:pos x="96" y="49"/>
                    </a:cxn>
                    <a:cxn ang="0">
                      <a:pos x="97" y="34"/>
                    </a:cxn>
                    <a:cxn ang="0">
                      <a:pos x="96" y="28"/>
                    </a:cxn>
                    <a:cxn ang="0">
                      <a:pos x="88" y="17"/>
                    </a:cxn>
                    <a:cxn ang="0">
                      <a:pos x="73" y="10"/>
                    </a:cxn>
                    <a:cxn ang="0">
                      <a:pos x="65" y="8"/>
                    </a:cxn>
                    <a:cxn ang="0">
                      <a:pos x="57" y="8"/>
                    </a:cxn>
                    <a:cxn ang="0">
                      <a:pos x="39" y="13"/>
                    </a:cxn>
                    <a:cxn ang="0">
                      <a:pos x="27" y="20"/>
                    </a:cxn>
                    <a:cxn ang="0">
                      <a:pos x="22" y="23"/>
                    </a:cxn>
                    <a:cxn ang="0">
                      <a:pos x="11" y="38"/>
                    </a:cxn>
                    <a:cxn ang="0">
                      <a:pos x="8" y="44"/>
                    </a:cxn>
                    <a:cxn ang="0">
                      <a:pos x="8" y="59"/>
                    </a:cxn>
                    <a:cxn ang="0">
                      <a:pos x="9" y="65"/>
                    </a:cxn>
                    <a:cxn ang="0">
                      <a:pos x="18" y="77"/>
                    </a:cxn>
                    <a:cxn ang="0">
                      <a:pos x="31" y="83"/>
                    </a:cxn>
                    <a:cxn ang="0">
                      <a:pos x="42" y="83"/>
                    </a:cxn>
                    <a:cxn ang="0">
                      <a:pos x="45" y="83"/>
                    </a:cxn>
                    <a:cxn ang="0">
                      <a:pos x="49" y="85"/>
                    </a:cxn>
                    <a:cxn ang="0">
                      <a:pos x="53" y="91"/>
                    </a:cxn>
                    <a:cxn ang="0">
                      <a:pos x="117" y="297"/>
                    </a:cxn>
                    <a:cxn ang="0">
                      <a:pos x="117" y="305"/>
                    </a:cxn>
                    <a:cxn ang="0">
                      <a:pos x="110" y="310"/>
                    </a:cxn>
                    <a:cxn ang="0">
                      <a:pos x="107" y="303"/>
                    </a:cxn>
                    <a:cxn ang="0">
                      <a:pos x="110" y="302"/>
                    </a:cxn>
                    <a:cxn ang="0">
                      <a:pos x="110" y="298"/>
                    </a:cxn>
                  </a:cxnLst>
                  <a:rect l="0" t="0" r="r" b="b"/>
                  <a:pathLst>
                    <a:path w="205" h="310">
                      <a:moveTo>
                        <a:pt x="110" y="298"/>
                      </a:moveTo>
                      <a:lnTo>
                        <a:pt x="110" y="298"/>
                      </a:lnTo>
                      <a:lnTo>
                        <a:pt x="109" y="298"/>
                      </a:lnTo>
                      <a:lnTo>
                        <a:pt x="45" y="95"/>
                      </a:lnTo>
                      <a:lnTo>
                        <a:pt x="45" y="91"/>
                      </a:lnTo>
                      <a:lnTo>
                        <a:pt x="45" y="91"/>
                      </a:lnTo>
                      <a:lnTo>
                        <a:pt x="44" y="91"/>
                      </a:lnTo>
                      <a:lnTo>
                        <a:pt x="44" y="91"/>
                      </a:lnTo>
                      <a:lnTo>
                        <a:pt x="31" y="90"/>
                      </a:lnTo>
                      <a:lnTo>
                        <a:pt x="18" y="85"/>
                      </a:lnTo>
                      <a:lnTo>
                        <a:pt x="9" y="78"/>
                      </a:lnTo>
                      <a:lnTo>
                        <a:pt x="5" y="74"/>
                      </a:lnTo>
                      <a:lnTo>
                        <a:pt x="1" y="69"/>
                      </a:lnTo>
                      <a:lnTo>
                        <a:pt x="1" y="69"/>
                      </a:lnTo>
                      <a:lnTo>
                        <a:pt x="0" y="60"/>
                      </a:lnTo>
                      <a:lnTo>
                        <a:pt x="0" y="52"/>
                      </a:lnTo>
                      <a:lnTo>
                        <a:pt x="0" y="46"/>
                      </a:lnTo>
                      <a:lnTo>
                        <a:pt x="3" y="38"/>
                      </a:lnTo>
                      <a:lnTo>
                        <a:pt x="6" y="31"/>
                      </a:lnTo>
                      <a:lnTo>
                        <a:pt x="11" y="25"/>
                      </a:lnTo>
                      <a:lnTo>
                        <a:pt x="18" y="18"/>
                      </a:lnTo>
                      <a:lnTo>
                        <a:pt x="24" y="13"/>
                      </a:lnTo>
                      <a:lnTo>
                        <a:pt x="24" y="13"/>
                      </a:lnTo>
                      <a:lnTo>
                        <a:pt x="36" y="7"/>
                      </a:lnTo>
                      <a:lnTo>
                        <a:pt x="36" y="7"/>
                      </a:lnTo>
                      <a:lnTo>
                        <a:pt x="47" y="3"/>
                      </a:lnTo>
                      <a:lnTo>
                        <a:pt x="47" y="3"/>
                      </a:lnTo>
                      <a:lnTo>
                        <a:pt x="55" y="2"/>
                      </a:lnTo>
                      <a:lnTo>
                        <a:pt x="65" y="0"/>
                      </a:lnTo>
                      <a:lnTo>
                        <a:pt x="73" y="2"/>
                      </a:lnTo>
                      <a:lnTo>
                        <a:pt x="79" y="3"/>
                      </a:lnTo>
                      <a:lnTo>
                        <a:pt x="88" y="8"/>
                      </a:lnTo>
                      <a:lnTo>
                        <a:pt x="94" y="12"/>
                      </a:lnTo>
                      <a:lnTo>
                        <a:pt x="99" y="18"/>
                      </a:lnTo>
                      <a:lnTo>
                        <a:pt x="102" y="25"/>
                      </a:lnTo>
                      <a:lnTo>
                        <a:pt x="102" y="25"/>
                      </a:lnTo>
                      <a:lnTo>
                        <a:pt x="104" y="31"/>
                      </a:lnTo>
                      <a:lnTo>
                        <a:pt x="106" y="36"/>
                      </a:lnTo>
                      <a:lnTo>
                        <a:pt x="104" y="49"/>
                      </a:lnTo>
                      <a:lnTo>
                        <a:pt x="99" y="60"/>
                      </a:lnTo>
                      <a:lnTo>
                        <a:pt x="91" y="70"/>
                      </a:lnTo>
                      <a:lnTo>
                        <a:pt x="91" y="70"/>
                      </a:lnTo>
                      <a:lnTo>
                        <a:pt x="91" y="72"/>
                      </a:lnTo>
                      <a:lnTo>
                        <a:pt x="91" y="72"/>
                      </a:lnTo>
                      <a:lnTo>
                        <a:pt x="91" y="75"/>
                      </a:lnTo>
                      <a:lnTo>
                        <a:pt x="197" y="259"/>
                      </a:lnTo>
                      <a:lnTo>
                        <a:pt x="197" y="261"/>
                      </a:lnTo>
                      <a:lnTo>
                        <a:pt x="197" y="261"/>
                      </a:lnTo>
                      <a:lnTo>
                        <a:pt x="198" y="264"/>
                      </a:lnTo>
                      <a:lnTo>
                        <a:pt x="198" y="264"/>
                      </a:lnTo>
                      <a:lnTo>
                        <a:pt x="202" y="262"/>
                      </a:lnTo>
                      <a:lnTo>
                        <a:pt x="205" y="271"/>
                      </a:lnTo>
                      <a:lnTo>
                        <a:pt x="205" y="271"/>
                      </a:lnTo>
                      <a:lnTo>
                        <a:pt x="200" y="271"/>
                      </a:lnTo>
                      <a:lnTo>
                        <a:pt x="197" y="271"/>
                      </a:lnTo>
                      <a:lnTo>
                        <a:pt x="194" y="269"/>
                      </a:lnTo>
                      <a:lnTo>
                        <a:pt x="190" y="266"/>
                      </a:lnTo>
                      <a:lnTo>
                        <a:pt x="84" y="77"/>
                      </a:lnTo>
                      <a:lnTo>
                        <a:pt x="84" y="77"/>
                      </a:lnTo>
                      <a:lnTo>
                        <a:pt x="83" y="75"/>
                      </a:lnTo>
                      <a:lnTo>
                        <a:pt x="83" y="70"/>
                      </a:lnTo>
                      <a:lnTo>
                        <a:pt x="83" y="70"/>
                      </a:lnTo>
                      <a:lnTo>
                        <a:pt x="84" y="67"/>
                      </a:lnTo>
                      <a:lnTo>
                        <a:pt x="86" y="65"/>
                      </a:lnTo>
                      <a:lnTo>
                        <a:pt x="86" y="65"/>
                      </a:lnTo>
                      <a:lnTo>
                        <a:pt x="93" y="56"/>
                      </a:lnTo>
                      <a:lnTo>
                        <a:pt x="93" y="56"/>
                      </a:lnTo>
                      <a:lnTo>
                        <a:pt x="96" y="49"/>
                      </a:lnTo>
                      <a:lnTo>
                        <a:pt x="97" y="41"/>
                      </a:lnTo>
                      <a:lnTo>
                        <a:pt x="97" y="34"/>
                      </a:lnTo>
                      <a:lnTo>
                        <a:pt x="96" y="28"/>
                      </a:lnTo>
                      <a:lnTo>
                        <a:pt x="96" y="28"/>
                      </a:lnTo>
                      <a:lnTo>
                        <a:pt x="93" y="21"/>
                      </a:lnTo>
                      <a:lnTo>
                        <a:pt x="88" y="17"/>
                      </a:lnTo>
                      <a:lnTo>
                        <a:pt x="81" y="13"/>
                      </a:lnTo>
                      <a:lnTo>
                        <a:pt x="73" y="10"/>
                      </a:lnTo>
                      <a:lnTo>
                        <a:pt x="73" y="10"/>
                      </a:lnTo>
                      <a:lnTo>
                        <a:pt x="65" y="8"/>
                      </a:lnTo>
                      <a:lnTo>
                        <a:pt x="57" y="8"/>
                      </a:lnTo>
                      <a:lnTo>
                        <a:pt x="57" y="8"/>
                      </a:lnTo>
                      <a:lnTo>
                        <a:pt x="49" y="10"/>
                      </a:lnTo>
                      <a:lnTo>
                        <a:pt x="39" y="13"/>
                      </a:lnTo>
                      <a:lnTo>
                        <a:pt x="39" y="13"/>
                      </a:lnTo>
                      <a:lnTo>
                        <a:pt x="27" y="20"/>
                      </a:lnTo>
                      <a:lnTo>
                        <a:pt x="22" y="23"/>
                      </a:lnTo>
                      <a:lnTo>
                        <a:pt x="22" y="23"/>
                      </a:lnTo>
                      <a:lnTo>
                        <a:pt x="16" y="30"/>
                      </a:lnTo>
                      <a:lnTo>
                        <a:pt x="11" y="38"/>
                      </a:lnTo>
                      <a:lnTo>
                        <a:pt x="11" y="38"/>
                      </a:lnTo>
                      <a:lnTo>
                        <a:pt x="8" y="44"/>
                      </a:lnTo>
                      <a:lnTo>
                        <a:pt x="6" y="51"/>
                      </a:lnTo>
                      <a:lnTo>
                        <a:pt x="8" y="59"/>
                      </a:lnTo>
                      <a:lnTo>
                        <a:pt x="9" y="65"/>
                      </a:lnTo>
                      <a:lnTo>
                        <a:pt x="9" y="65"/>
                      </a:lnTo>
                      <a:lnTo>
                        <a:pt x="13" y="70"/>
                      </a:lnTo>
                      <a:lnTo>
                        <a:pt x="18" y="77"/>
                      </a:lnTo>
                      <a:lnTo>
                        <a:pt x="24" y="80"/>
                      </a:lnTo>
                      <a:lnTo>
                        <a:pt x="31" y="83"/>
                      </a:lnTo>
                      <a:lnTo>
                        <a:pt x="31" y="83"/>
                      </a:lnTo>
                      <a:lnTo>
                        <a:pt x="42" y="83"/>
                      </a:lnTo>
                      <a:lnTo>
                        <a:pt x="42" y="83"/>
                      </a:lnTo>
                      <a:lnTo>
                        <a:pt x="45" y="83"/>
                      </a:lnTo>
                      <a:lnTo>
                        <a:pt x="49" y="85"/>
                      </a:lnTo>
                      <a:lnTo>
                        <a:pt x="49" y="85"/>
                      </a:lnTo>
                      <a:lnTo>
                        <a:pt x="52" y="88"/>
                      </a:lnTo>
                      <a:lnTo>
                        <a:pt x="53" y="91"/>
                      </a:lnTo>
                      <a:lnTo>
                        <a:pt x="117" y="297"/>
                      </a:lnTo>
                      <a:lnTo>
                        <a:pt x="117" y="297"/>
                      </a:lnTo>
                      <a:lnTo>
                        <a:pt x="119" y="302"/>
                      </a:lnTo>
                      <a:lnTo>
                        <a:pt x="117" y="305"/>
                      </a:lnTo>
                      <a:lnTo>
                        <a:pt x="115" y="308"/>
                      </a:lnTo>
                      <a:lnTo>
                        <a:pt x="110" y="310"/>
                      </a:lnTo>
                      <a:lnTo>
                        <a:pt x="107" y="303"/>
                      </a:lnTo>
                      <a:lnTo>
                        <a:pt x="107" y="303"/>
                      </a:lnTo>
                      <a:lnTo>
                        <a:pt x="110" y="302"/>
                      </a:lnTo>
                      <a:lnTo>
                        <a:pt x="110" y="302"/>
                      </a:lnTo>
                      <a:lnTo>
                        <a:pt x="110" y="298"/>
                      </a:lnTo>
                      <a:lnTo>
                        <a:pt x="110" y="298"/>
                      </a:lnTo>
                      <a:close/>
                    </a:path>
                  </a:pathLst>
                </a:custGeom>
                <a:solidFill>
                  <a:srgbClr val="FBB03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3283"/>
                <p:cNvSpPr>
                  <a:spLocks/>
                </p:cNvSpPr>
                <p:nvPr/>
              </p:nvSpPr>
              <p:spPr bwMode="auto">
                <a:xfrm>
                  <a:off x="4184650" y="3024187"/>
                  <a:ext cx="76200" cy="44450"/>
                </a:xfrm>
                <a:custGeom>
                  <a:avLst/>
                  <a:gdLst/>
                  <a:ahLst/>
                  <a:cxnLst>
                    <a:cxn ang="0">
                      <a:pos x="11" y="57"/>
                    </a:cxn>
                    <a:cxn ang="0">
                      <a:pos x="11" y="57"/>
                    </a:cxn>
                    <a:cxn ang="0">
                      <a:pos x="94" y="21"/>
                    </a:cxn>
                    <a:cxn ang="0">
                      <a:pos x="94" y="21"/>
                    </a:cxn>
                    <a:cxn ang="0">
                      <a:pos x="96" y="14"/>
                    </a:cxn>
                    <a:cxn ang="0">
                      <a:pos x="96" y="8"/>
                    </a:cxn>
                    <a:cxn ang="0">
                      <a:pos x="91" y="3"/>
                    </a:cxn>
                    <a:cxn ang="0">
                      <a:pos x="86" y="0"/>
                    </a:cxn>
                    <a:cxn ang="0">
                      <a:pos x="86" y="0"/>
                    </a:cxn>
                    <a:cxn ang="0">
                      <a:pos x="1" y="37"/>
                    </a:cxn>
                    <a:cxn ang="0">
                      <a:pos x="1" y="37"/>
                    </a:cxn>
                    <a:cxn ang="0">
                      <a:pos x="0" y="42"/>
                    </a:cxn>
                    <a:cxn ang="0">
                      <a:pos x="1" y="48"/>
                    </a:cxn>
                    <a:cxn ang="0">
                      <a:pos x="4" y="53"/>
                    </a:cxn>
                    <a:cxn ang="0">
                      <a:pos x="11" y="57"/>
                    </a:cxn>
                    <a:cxn ang="0">
                      <a:pos x="11" y="57"/>
                    </a:cxn>
                  </a:cxnLst>
                  <a:rect l="0" t="0" r="r" b="b"/>
                  <a:pathLst>
                    <a:path w="96" h="57">
                      <a:moveTo>
                        <a:pt x="11" y="57"/>
                      </a:moveTo>
                      <a:lnTo>
                        <a:pt x="11" y="57"/>
                      </a:lnTo>
                      <a:lnTo>
                        <a:pt x="94" y="21"/>
                      </a:lnTo>
                      <a:lnTo>
                        <a:pt x="94" y="21"/>
                      </a:lnTo>
                      <a:lnTo>
                        <a:pt x="96" y="14"/>
                      </a:lnTo>
                      <a:lnTo>
                        <a:pt x="96" y="8"/>
                      </a:lnTo>
                      <a:lnTo>
                        <a:pt x="91" y="3"/>
                      </a:lnTo>
                      <a:lnTo>
                        <a:pt x="86" y="0"/>
                      </a:lnTo>
                      <a:lnTo>
                        <a:pt x="86" y="0"/>
                      </a:lnTo>
                      <a:lnTo>
                        <a:pt x="1" y="37"/>
                      </a:lnTo>
                      <a:lnTo>
                        <a:pt x="1" y="37"/>
                      </a:lnTo>
                      <a:lnTo>
                        <a:pt x="0" y="42"/>
                      </a:lnTo>
                      <a:lnTo>
                        <a:pt x="1" y="48"/>
                      </a:lnTo>
                      <a:lnTo>
                        <a:pt x="4" y="53"/>
                      </a:lnTo>
                      <a:lnTo>
                        <a:pt x="11" y="57"/>
                      </a:lnTo>
                      <a:lnTo>
                        <a:pt x="11" y="57"/>
                      </a:lnTo>
                      <a:close/>
                    </a:path>
                  </a:pathLst>
                </a:custGeom>
                <a:solidFill>
                  <a:srgbClr val="4D4D4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3284"/>
                <p:cNvSpPr>
                  <a:spLocks/>
                </p:cNvSpPr>
                <p:nvPr/>
              </p:nvSpPr>
              <p:spPr bwMode="auto">
                <a:xfrm>
                  <a:off x="4043362" y="3086100"/>
                  <a:ext cx="77788" cy="44450"/>
                </a:xfrm>
                <a:custGeom>
                  <a:avLst/>
                  <a:gdLst/>
                  <a:ahLst/>
                  <a:cxnLst>
                    <a:cxn ang="0">
                      <a:pos x="96" y="19"/>
                    </a:cxn>
                    <a:cxn ang="0">
                      <a:pos x="96" y="19"/>
                    </a:cxn>
                    <a:cxn ang="0">
                      <a:pos x="12" y="55"/>
                    </a:cxn>
                    <a:cxn ang="0">
                      <a:pos x="12" y="55"/>
                    </a:cxn>
                    <a:cxn ang="0">
                      <a:pos x="5" y="53"/>
                    </a:cxn>
                    <a:cxn ang="0">
                      <a:pos x="2" y="47"/>
                    </a:cxn>
                    <a:cxn ang="0">
                      <a:pos x="0" y="42"/>
                    </a:cxn>
                    <a:cxn ang="0">
                      <a:pos x="2" y="36"/>
                    </a:cxn>
                    <a:cxn ang="0">
                      <a:pos x="2" y="36"/>
                    </a:cxn>
                    <a:cxn ang="0">
                      <a:pos x="87" y="0"/>
                    </a:cxn>
                    <a:cxn ang="0">
                      <a:pos x="87" y="0"/>
                    </a:cxn>
                    <a:cxn ang="0">
                      <a:pos x="93" y="3"/>
                    </a:cxn>
                    <a:cxn ang="0">
                      <a:pos x="96" y="8"/>
                    </a:cxn>
                    <a:cxn ang="0">
                      <a:pos x="98" y="13"/>
                    </a:cxn>
                    <a:cxn ang="0">
                      <a:pos x="96" y="19"/>
                    </a:cxn>
                    <a:cxn ang="0">
                      <a:pos x="96" y="19"/>
                    </a:cxn>
                  </a:cxnLst>
                  <a:rect l="0" t="0" r="r" b="b"/>
                  <a:pathLst>
                    <a:path w="98" h="55">
                      <a:moveTo>
                        <a:pt x="96" y="19"/>
                      </a:moveTo>
                      <a:lnTo>
                        <a:pt x="96" y="19"/>
                      </a:lnTo>
                      <a:lnTo>
                        <a:pt x="12" y="55"/>
                      </a:lnTo>
                      <a:lnTo>
                        <a:pt x="12" y="55"/>
                      </a:lnTo>
                      <a:lnTo>
                        <a:pt x="5" y="53"/>
                      </a:lnTo>
                      <a:lnTo>
                        <a:pt x="2" y="47"/>
                      </a:lnTo>
                      <a:lnTo>
                        <a:pt x="0" y="42"/>
                      </a:lnTo>
                      <a:lnTo>
                        <a:pt x="2" y="36"/>
                      </a:lnTo>
                      <a:lnTo>
                        <a:pt x="2" y="36"/>
                      </a:lnTo>
                      <a:lnTo>
                        <a:pt x="87" y="0"/>
                      </a:lnTo>
                      <a:lnTo>
                        <a:pt x="87" y="0"/>
                      </a:lnTo>
                      <a:lnTo>
                        <a:pt x="93" y="3"/>
                      </a:lnTo>
                      <a:lnTo>
                        <a:pt x="96" y="8"/>
                      </a:lnTo>
                      <a:lnTo>
                        <a:pt x="98" y="13"/>
                      </a:lnTo>
                      <a:lnTo>
                        <a:pt x="96" y="19"/>
                      </a:lnTo>
                      <a:lnTo>
                        <a:pt x="96" y="19"/>
                      </a:lnTo>
                      <a:close/>
                    </a:path>
                  </a:pathLst>
                </a:custGeom>
                <a:solidFill>
                  <a:srgbClr val="4D4D4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3285"/>
                <p:cNvSpPr>
                  <a:spLocks/>
                </p:cNvSpPr>
                <p:nvPr/>
              </p:nvSpPr>
              <p:spPr bwMode="auto">
                <a:xfrm>
                  <a:off x="3941762" y="3259137"/>
                  <a:ext cx="749300" cy="317500"/>
                </a:xfrm>
                <a:custGeom>
                  <a:avLst/>
                  <a:gdLst/>
                  <a:ahLst/>
                  <a:cxnLst>
                    <a:cxn ang="0">
                      <a:pos x="945" y="11"/>
                    </a:cxn>
                    <a:cxn ang="0">
                      <a:pos x="5" y="401"/>
                    </a:cxn>
                    <a:cxn ang="0">
                      <a:pos x="0" y="389"/>
                    </a:cxn>
                    <a:cxn ang="0">
                      <a:pos x="940" y="0"/>
                    </a:cxn>
                    <a:cxn ang="0">
                      <a:pos x="945" y="11"/>
                    </a:cxn>
                  </a:cxnLst>
                  <a:rect l="0" t="0" r="r" b="b"/>
                  <a:pathLst>
                    <a:path w="945" h="401">
                      <a:moveTo>
                        <a:pt x="945" y="11"/>
                      </a:moveTo>
                      <a:lnTo>
                        <a:pt x="5" y="401"/>
                      </a:lnTo>
                      <a:lnTo>
                        <a:pt x="0" y="389"/>
                      </a:lnTo>
                      <a:lnTo>
                        <a:pt x="940" y="0"/>
                      </a:lnTo>
                      <a:lnTo>
                        <a:pt x="945" y="11"/>
                      </a:lnTo>
                      <a:close/>
                    </a:path>
                  </a:pathLst>
                </a:custGeom>
                <a:solidFill>
                  <a:srgbClr val="87653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3286"/>
                <p:cNvSpPr>
                  <a:spLocks/>
                </p:cNvSpPr>
                <p:nvPr/>
              </p:nvSpPr>
              <p:spPr bwMode="auto">
                <a:xfrm>
                  <a:off x="3975100" y="3538537"/>
                  <a:ext cx="28575" cy="30163"/>
                </a:xfrm>
                <a:custGeom>
                  <a:avLst/>
                  <a:gdLst/>
                  <a:ahLst/>
                  <a:cxnLst>
                    <a:cxn ang="0">
                      <a:pos x="18" y="37"/>
                    </a:cxn>
                    <a:cxn ang="0">
                      <a:pos x="18" y="37"/>
                    </a:cxn>
                    <a:cxn ang="0">
                      <a:pos x="13" y="37"/>
                    </a:cxn>
                    <a:cxn ang="0">
                      <a:pos x="8" y="34"/>
                    </a:cxn>
                    <a:cxn ang="0">
                      <a:pos x="5" y="31"/>
                    </a:cxn>
                    <a:cxn ang="0">
                      <a:pos x="2" y="26"/>
                    </a:cxn>
                    <a:cxn ang="0">
                      <a:pos x="2" y="26"/>
                    </a:cxn>
                    <a:cxn ang="0">
                      <a:pos x="0" y="19"/>
                    </a:cxn>
                    <a:cxn ang="0">
                      <a:pos x="2" y="11"/>
                    </a:cxn>
                    <a:cxn ang="0">
                      <a:pos x="2" y="11"/>
                    </a:cxn>
                    <a:cxn ang="0">
                      <a:pos x="5" y="6"/>
                    </a:cxn>
                    <a:cxn ang="0">
                      <a:pos x="11" y="1"/>
                    </a:cxn>
                    <a:cxn ang="0">
                      <a:pos x="11" y="1"/>
                    </a:cxn>
                    <a:cxn ang="0">
                      <a:pos x="18" y="0"/>
                    </a:cxn>
                    <a:cxn ang="0">
                      <a:pos x="18" y="0"/>
                    </a:cxn>
                    <a:cxn ang="0">
                      <a:pos x="24" y="1"/>
                    </a:cxn>
                    <a:cxn ang="0">
                      <a:pos x="29" y="3"/>
                    </a:cxn>
                    <a:cxn ang="0">
                      <a:pos x="33" y="6"/>
                    </a:cxn>
                    <a:cxn ang="0">
                      <a:pos x="36" y="11"/>
                    </a:cxn>
                    <a:cxn ang="0">
                      <a:pos x="36" y="11"/>
                    </a:cxn>
                    <a:cxn ang="0">
                      <a:pos x="37" y="19"/>
                    </a:cxn>
                    <a:cxn ang="0">
                      <a:pos x="36" y="26"/>
                    </a:cxn>
                    <a:cxn ang="0">
                      <a:pos x="36" y="26"/>
                    </a:cxn>
                    <a:cxn ang="0">
                      <a:pos x="31" y="32"/>
                    </a:cxn>
                    <a:cxn ang="0">
                      <a:pos x="26" y="36"/>
                    </a:cxn>
                    <a:cxn ang="0">
                      <a:pos x="26" y="36"/>
                    </a:cxn>
                    <a:cxn ang="0">
                      <a:pos x="18" y="37"/>
                    </a:cxn>
                    <a:cxn ang="0">
                      <a:pos x="18" y="37"/>
                    </a:cxn>
                  </a:cxnLst>
                  <a:rect l="0" t="0" r="r" b="b"/>
                  <a:pathLst>
                    <a:path w="37" h="37">
                      <a:moveTo>
                        <a:pt x="18" y="37"/>
                      </a:moveTo>
                      <a:lnTo>
                        <a:pt x="18" y="37"/>
                      </a:lnTo>
                      <a:lnTo>
                        <a:pt x="13" y="37"/>
                      </a:lnTo>
                      <a:lnTo>
                        <a:pt x="8" y="34"/>
                      </a:lnTo>
                      <a:lnTo>
                        <a:pt x="5" y="31"/>
                      </a:lnTo>
                      <a:lnTo>
                        <a:pt x="2" y="26"/>
                      </a:lnTo>
                      <a:lnTo>
                        <a:pt x="2" y="26"/>
                      </a:lnTo>
                      <a:lnTo>
                        <a:pt x="0" y="19"/>
                      </a:lnTo>
                      <a:lnTo>
                        <a:pt x="2" y="11"/>
                      </a:lnTo>
                      <a:lnTo>
                        <a:pt x="2" y="11"/>
                      </a:lnTo>
                      <a:lnTo>
                        <a:pt x="5" y="6"/>
                      </a:lnTo>
                      <a:lnTo>
                        <a:pt x="11" y="1"/>
                      </a:lnTo>
                      <a:lnTo>
                        <a:pt x="11" y="1"/>
                      </a:lnTo>
                      <a:lnTo>
                        <a:pt x="18" y="0"/>
                      </a:lnTo>
                      <a:lnTo>
                        <a:pt x="18" y="0"/>
                      </a:lnTo>
                      <a:lnTo>
                        <a:pt x="24" y="1"/>
                      </a:lnTo>
                      <a:lnTo>
                        <a:pt x="29" y="3"/>
                      </a:lnTo>
                      <a:lnTo>
                        <a:pt x="33" y="6"/>
                      </a:lnTo>
                      <a:lnTo>
                        <a:pt x="36" y="11"/>
                      </a:lnTo>
                      <a:lnTo>
                        <a:pt x="36" y="11"/>
                      </a:lnTo>
                      <a:lnTo>
                        <a:pt x="37" y="19"/>
                      </a:lnTo>
                      <a:lnTo>
                        <a:pt x="36" y="26"/>
                      </a:lnTo>
                      <a:lnTo>
                        <a:pt x="36" y="26"/>
                      </a:lnTo>
                      <a:lnTo>
                        <a:pt x="31" y="32"/>
                      </a:lnTo>
                      <a:lnTo>
                        <a:pt x="26" y="36"/>
                      </a:lnTo>
                      <a:lnTo>
                        <a:pt x="26" y="36"/>
                      </a:lnTo>
                      <a:lnTo>
                        <a:pt x="18" y="37"/>
                      </a:lnTo>
                      <a:lnTo>
                        <a:pt x="18" y="37"/>
                      </a:lnTo>
                      <a:close/>
                    </a:path>
                  </a:pathLst>
                </a:custGeom>
                <a:solidFill>
                  <a:srgbClr val="E2713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3287"/>
                <p:cNvSpPr>
                  <a:spLocks noEditPoints="1"/>
                </p:cNvSpPr>
                <p:nvPr/>
              </p:nvSpPr>
              <p:spPr bwMode="auto">
                <a:xfrm>
                  <a:off x="3971925" y="3535362"/>
                  <a:ext cx="34925" cy="34925"/>
                </a:xfrm>
                <a:custGeom>
                  <a:avLst/>
                  <a:gdLst/>
                  <a:ahLst/>
                  <a:cxnLst>
                    <a:cxn ang="0">
                      <a:pos x="21" y="7"/>
                    </a:cxn>
                    <a:cxn ang="0">
                      <a:pos x="21" y="7"/>
                    </a:cxn>
                    <a:cxn ang="0">
                      <a:pos x="26" y="7"/>
                    </a:cxn>
                    <a:cxn ang="0">
                      <a:pos x="31" y="10"/>
                    </a:cxn>
                    <a:cxn ang="0">
                      <a:pos x="34" y="12"/>
                    </a:cxn>
                    <a:cxn ang="0">
                      <a:pos x="36" y="17"/>
                    </a:cxn>
                    <a:cxn ang="0">
                      <a:pos x="36" y="17"/>
                    </a:cxn>
                    <a:cxn ang="0">
                      <a:pos x="37" y="23"/>
                    </a:cxn>
                    <a:cxn ang="0">
                      <a:pos x="36" y="28"/>
                    </a:cxn>
                    <a:cxn ang="0">
                      <a:pos x="32" y="33"/>
                    </a:cxn>
                    <a:cxn ang="0">
                      <a:pos x="27" y="38"/>
                    </a:cxn>
                    <a:cxn ang="0">
                      <a:pos x="27" y="38"/>
                    </a:cxn>
                    <a:cxn ang="0">
                      <a:pos x="21" y="38"/>
                    </a:cxn>
                    <a:cxn ang="0">
                      <a:pos x="21" y="38"/>
                    </a:cxn>
                    <a:cxn ang="0">
                      <a:pos x="18" y="38"/>
                    </a:cxn>
                    <a:cxn ang="0">
                      <a:pos x="13" y="36"/>
                    </a:cxn>
                    <a:cxn ang="0">
                      <a:pos x="10" y="33"/>
                    </a:cxn>
                    <a:cxn ang="0">
                      <a:pos x="6" y="28"/>
                    </a:cxn>
                    <a:cxn ang="0">
                      <a:pos x="6" y="28"/>
                    </a:cxn>
                    <a:cxn ang="0">
                      <a:pos x="6" y="23"/>
                    </a:cxn>
                    <a:cxn ang="0">
                      <a:pos x="6" y="17"/>
                    </a:cxn>
                    <a:cxn ang="0">
                      <a:pos x="11" y="12"/>
                    </a:cxn>
                    <a:cxn ang="0">
                      <a:pos x="16" y="9"/>
                    </a:cxn>
                    <a:cxn ang="0">
                      <a:pos x="16" y="9"/>
                    </a:cxn>
                    <a:cxn ang="0">
                      <a:pos x="21" y="7"/>
                    </a:cxn>
                    <a:cxn ang="0">
                      <a:pos x="21" y="0"/>
                    </a:cxn>
                    <a:cxn ang="0">
                      <a:pos x="21" y="0"/>
                    </a:cxn>
                    <a:cxn ang="0">
                      <a:pos x="13" y="2"/>
                    </a:cxn>
                    <a:cxn ang="0">
                      <a:pos x="13" y="2"/>
                    </a:cxn>
                    <a:cxn ang="0">
                      <a:pos x="6" y="7"/>
                    </a:cxn>
                    <a:cxn ang="0">
                      <a:pos x="1" y="15"/>
                    </a:cxn>
                    <a:cxn ang="0">
                      <a:pos x="1" y="15"/>
                    </a:cxn>
                    <a:cxn ang="0">
                      <a:pos x="0" y="23"/>
                    </a:cxn>
                    <a:cxn ang="0">
                      <a:pos x="1" y="31"/>
                    </a:cxn>
                    <a:cxn ang="0">
                      <a:pos x="1" y="31"/>
                    </a:cxn>
                    <a:cxn ang="0">
                      <a:pos x="5" y="36"/>
                    </a:cxn>
                    <a:cxn ang="0">
                      <a:pos x="10" y="41"/>
                    </a:cxn>
                    <a:cxn ang="0">
                      <a:pos x="14" y="43"/>
                    </a:cxn>
                    <a:cxn ang="0">
                      <a:pos x="21" y="44"/>
                    </a:cxn>
                    <a:cxn ang="0">
                      <a:pos x="21" y="44"/>
                    </a:cxn>
                    <a:cxn ang="0">
                      <a:pos x="29" y="43"/>
                    </a:cxn>
                    <a:cxn ang="0">
                      <a:pos x="29" y="43"/>
                    </a:cxn>
                    <a:cxn ang="0">
                      <a:pos x="37" y="38"/>
                    </a:cxn>
                    <a:cxn ang="0">
                      <a:pos x="42" y="31"/>
                    </a:cxn>
                    <a:cxn ang="0">
                      <a:pos x="42" y="31"/>
                    </a:cxn>
                    <a:cxn ang="0">
                      <a:pos x="44" y="23"/>
                    </a:cxn>
                    <a:cxn ang="0">
                      <a:pos x="42" y="15"/>
                    </a:cxn>
                    <a:cxn ang="0">
                      <a:pos x="42" y="15"/>
                    </a:cxn>
                    <a:cxn ang="0">
                      <a:pos x="39" y="9"/>
                    </a:cxn>
                    <a:cxn ang="0">
                      <a:pos x="34" y="5"/>
                    </a:cxn>
                    <a:cxn ang="0">
                      <a:pos x="27" y="2"/>
                    </a:cxn>
                    <a:cxn ang="0">
                      <a:pos x="21" y="0"/>
                    </a:cxn>
                    <a:cxn ang="0">
                      <a:pos x="21" y="0"/>
                    </a:cxn>
                  </a:cxnLst>
                  <a:rect l="0" t="0" r="r" b="b"/>
                  <a:pathLst>
                    <a:path w="44" h="44">
                      <a:moveTo>
                        <a:pt x="21" y="7"/>
                      </a:moveTo>
                      <a:lnTo>
                        <a:pt x="21" y="7"/>
                      </a:lnTo>
                      <a:lnTo>
                        <a:pt x="26" y="7"/>
                      </a:lnTo>
                      <a:lnTo>
                        <a:pt x="31" y="10"/>
                      </a:lnTo>
                      <a:lnTo>
                        <a:pt x="34" y="12"/>
                      </a:lnTo>
                      <a:lnTo>
                        <a:pt x="36" y="17"/>
                      </a:lnTo>
                      <a:lnTo>
                        <a:pt x="36" y="17"/>
                      </a:lnTo>
                      <a:lnTo>
                        <a:pt x="37" y="23"/>
                      </a:lnTo>
                      <a:lnTo>
                        <a:pt x="36" y="28"/>
                      </a:lnTo>
                      <a:lnTo>
                        <a:pt x="32" y="33"/>
                      </a:lnTo>
                      <a:lnTo>
                        <a:pt x="27" y="38"/>
                      </a:lnTo>
                      <a:lnTo>
                        <a:pt x="27" y="38"/>
                      </a:lnTo>
                      <a:lnTo>
                        <a:pt x="21" y="38"/>
                      </a:lnTo>
                      <a:lnTo>
                        <a:pt x="21" y="38"/>
                      </a:lnTo>
                      <a:lnTo>
                        <a:pt x="18" y="38"/>
                      </a:lnTo>
                      <a:lnTo>
                        <a:pt x="13" y="36"/>
                      </a:lnTo>
                      <a:lnTo>
                        <a:pt x="10" y="33"/>
                      </a:lnTo>
                      <a:lnTo>
                        <a:pt x="6" y="28"/>
                      </a:lnTo>
                      <a:lnTo>
                        <a:pt x="6" y="28"/>
                      </a:lnTo>
                      <a:lnTo>
                        <a:pt x="6" y="23"/>
                      </a:lnTo>
                      <a:lnTo>
                        <a:pt x="6" y="17"/>
                      </a:lnTo>
                      <a:lnTo>
                        <a:pt x="11" y="12"/>
                      </a:lnTo>
                      <a:lnTo>
                        <a:pt x="16" y="9"/>
                      </a:lnTo>
                      <a:lnTo>
                        <a:pt x="16" y="9"/>
                      </a:lnTo>
                      <a:lnTo>
                        <a:pt x="21" y="7"/>
                      </a:lnTo>
                      <a:close/>
                      <a:moveTo>
                        <a:pt x="21" y="0"/>
                      </a:moveTo>
                      <a:lnTo>
                        <a:pt x="21" y="0"/>
                      </a:lnTo>
                      <a:lnTo>
                        <a:pt x="13" y="2"/>
                      </a:lnTo>
                      <a:lnTo>
                        <a:pt x="13" y="2"/>
                      </a:lnTo>
                      <a:lnTo>
                        <a:pt x="6" y="7"/>
                      </a:lnTo>
                      <a:lnTo>
                        <a:pt x="1" y="15"/>
                      </a:lnTo>
                      <a:lnTo>
                        <a:pt x="1" y="15"/>
                      </a:lnTo>
                      <a:lnTo>
                        <a:pt x="0" y="23"/>
                      </a:lnTo>
                      <a:lnTo>
                        <a:pt x="1" y="31"/>
                      </a:lnTo>
                      <a:lnTo>
                        <a:pt x="1" y="31"/>
                      </a:lnTo>
                      <a:lnTo>
                        <a:pt x="5" y="36"/>
                      </a:lnTo>
                      <a:lnTo>
                        <a:pt x="10" y="41"/>
                      </a:lnTo>
                      <a:lnTo>
                        <a:pt x="14" y="43"/>
                      </a:lnTo>
                      <a:lnTo>
                        <a:pt x="21" y="44"/>
                      </a:lnTo>
                      <a:lnTo>
                        <a:pt x="21" y="44"/>
                      </a:lnTo>
                      <a:lnTo>
                        <a:pt x="29" y="43"/>
                      </a:lnTo>
                      <a:lnTo>
                        <a:pt x="29" y="43"/>
                      </a:lnTo>
                      <a:lnTo>
                        <a:pt x="37" y="38"/>
                      </a:lnTo>
                      <a:lnTo>
                        <a:pt x="42" y="31"/>
                      </a:lnTo>
                      <a:lnTo>
                        <a:pt x="42" y="31"/>
                      </a:lnTo>
                      <a:lnTo>
                        <a:pt x="44" y="23"/>
                      </a:lnTo>
                      <a:lnTo>
                        <a:pt x="42" y="15"/>
                      </a:lnTo>
                      <a:lnTo>
                        <a:pt x="42" y="15"/>
                      </a:lnTo>
                      <a:lnTo>
                        <a:pt x="39" y="9"/>
                      </a:lnTo>
                      <a:lnTo>
                        <a:pt x="34" y="5"/>
                      </a:lnTo>
                      <a:lnTo>
                        <a:pt x="27" y="2"/>
                      </a:lnTo>
                      <a:lnTo>
                        <a:pt x="21" y="0"/>
                      </a:lnTo>
                      <a:lnTo>
                        <a:pt x="21" y="0"/>
                      </a:lnTo>
                      <a:close/>
                    </a:path>
                  </a:pathLst>
                </a:custGeom>
                <a:solidFill>
                  <a:srgbClr val="F9EEC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3288"/>
                <p:cNvSpPr>
                  <a:spLocks/>
                </p:cNvSpPr>
                <p:nvPr/>
              </p:nvSpPr>
              <p:spPr bwMode="auto">
                <a:xfrm>
                  <a:off x="3976687" y="3540125"/>
                  <a:ext cx="25400" cy="25400"/>
                </a:xfrm>
                <a:custGeom>
                  <a:avLst/>
                  <a:gdLst/>
                  <a:ahLst/>
                  <a:cxnLst>
                    <a:cxn ang="0">
                      <a:pos x="15" y="0"/>
                    </a:cxn>
                    <a:cxn ang="0">
                      <a:pos x="15" y="0"/>
                    </a:cxn>
                    <a:cxn ang="0">
                      <a:pos x="20" y="0"/>
                    </a:cxn>
                    <a:cxn ang="0">
                      <a:pos x="25" y="3"/>
                    </a:cxn>
                    <a:cxn ang="0">
                      <a:pos x="28" y="5"/>
                    </a:cxn>
                    <a:cxn ang="0">
                      <a:pos x="30" y="10"/>
                    </a:cxn>
                    <a:cxn ang="0">
                      <a:pos x="30" y="10"/>
                    </a:cxn>
                    <a:cxn ang="0">
                      <a:pos x="31" y="16"/>
                    </a:cxn>
                    <a:cxn ang="0">
                      <a:pos x="30" y="21"/>
                    </a:cxn>
                    <a:cxn ang="0">
                      <a:pos x="26" y="26"/>
                    </a:cxn>
                    <a:cxn ang="0">
                      <a:pos x="21" y="31"/>
                    </a:cxn>
                    <a:cxn ang="0">
                      <a:pos x="21" y="31"/>
                    </a:cxn>
                    <a:cxn ang="0">
                      <a:pos x="15" y="31"/>
                    </a:cxn>
                    <a:cxn ang="0">
                      <a:pos x="15" y="31"/>
                    </a:cxn>
                    <a:cxn ang="0">
                      <a:pos x="12" y="31"/>
                    </a:cxn>
                    <a:cxn ang="0">
                      <a:pos x="7" y="29"/>
                    </a:cxn>
                    <a:cxn ang="0">
                      <a:pos x="4" y="26"/>
                    </a:cxn>
                    <a:cxn ang="0">
                      <a:pos x="0" y="21"/>
                    </a:cxn>
                    <a:cxn ang="0">
                      <a:pos x="0" y="21"/>
                    </a:cxn>
                    <a:cxn ang="0">
                      <a:pos x="0" y="16"/>
                    </a:cxn>
                    <a:cxn ang="0">
                      <a:pos x="0" y="10"/>
                    </a:cxn>
                    <a:cxn ang="0">
                      <a:pos x="5" y="5"/>
                    </a:cxn>
                    <a:cxn ang="0">
                      <a:pos x="10" y="2"/>
                    </a:cxn>
                    <a:cxn ang="0">
                      <a:pos x="10" y="2"/>
                    </a:cxn>
                    <a:cxn ang="0">
                      <a:pos x="15" y="0"/>
                    </a:cxn>
                  </a:cxnLst>
                  <a:rect l="0" t="0" r="r" b="b"/>
                  <a:pathLst>
                    <a:path w="31" h="31">
                      <a:moveTo>
                        <a:pt x="15" y="0"/>
                      </a:moveTo>
                      <a:lnTo>
                        <a:pt x="15" y="0"/>
                      </a:lnTo>
                      <a:lnTo>
                        <a:pt x="20" y="0"/>
                      </a:lnTo>
                      <a:lnTo>
                        <a:pt x="25" y="3"/>
                      </a:lnTo>
                      <a:lnTo>
                        <a:pt x="28" y="5"/>
                      </a:lnTo>
                      <a:lnTo>
                        <a:pt x="30" y="10"/>
                      </a:lnTo>
                      <a:lnTo>
                        <a:pt x="30" y="10"/>
                      </a:lnTo>
                      <a:lnTo>
                        <a:pt x="31" y="16"/>
                      </a:lnTo>
                      <a:lnTo>
                        <a:pt x="30" y="21"/>
                      </a:lnTo>
                      <a:lnTo>
                        <a:pt x="26" y="26"/>
                      </a:lnTo>
                      <a:lnTo>
                        <a:pt x="21" y="31"/>
                      </a:lnTo>
                      <a:lnTo>
                        <a:pt x="21" y="31"/>
                      </a:lnTo>
                      <a:lnTo>
                        <a:pt x="15" y="31"/>
                      </a:lnTo>
                      <a:lnTo>
                        <a:pt x="15" y="31"/>
                      </a:lnTo>
                      <a:lnTo>
                        <a:pt x="12" y="31"/>
                      </a:lnTo>
                      <a:lnTo>
                        <a:pt x="7" y="29"/>
                      </a:lnTo>
                      <a:lnTo>
                        <a:pt x="4" y="26"/>
                      </a:lnTo>
                      <a:lnTo>
                        <a:pt x="0" y="21"/>
                      </a:lnTo>
                      <a:lnTo>
                        <a:pt x="0" y="21"/>
                      </a:lnTo>
                      <a:lnTo>
                        <a:pt x="0" y="16"/>
                      </a:lnTo>
                      <a:lnTo>
                        <a:pt x="0" y="10"/>
                      </a:lnTo>
                      <a:lnTo>
                        <a:pt x="5" y="5"/>
                      </a:lnTo>
                      <a:lnTo>
                        <a:pt x="10" y="2"/>
                      </a:lnTo>
                      <a:lnTo>
                        <a:pt x="10" y="2"/>
                      </a:lnTo>
                      <a:lnTo>
                        <a:pt x="15"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3289"/>
                <p:cNvSpPr>
                  <a:spLocks/>
                </p:cNvSpPr>
                <p:nvPr/>
              </p:nvSpPr>
              <p:spPr bwMode="auto">
                <a:xfrm>
                  <a:off x="3971925" y="3535362"/>
                  <a:ext cx="34925" cy="34925"/>
                </a:xfrm>
                <a:custGeom>
                  <a:avLst/>
                  <a:gdLst/>
                  <a:ahLst/>
                  <a:cxnLst>
                    <a:cxn ang="0">
                      <a:pos x="21" y="0"/>
                    </a:cxn>
                    <a:cxn ang="0">
                      <a:pos x="21" y="0"/>
                    </a:cxn>
                    <a:cxn ang="0">
                      <a:pos x="13" y="2"/>
                    </a:cxn>
                    <a:cxn ang="0">
                      <a:pos x="13" y="2"/>
                    </a:cxn>
                    <a:cxn ang="0">
                      <a:pos x="6" y="7"/>
                    </a:cxn>
                    <a:cxn ang="0">
                      <a:pos x="1" y="15"/>
                    </a:cxn>
                    <a:cxn ang="0">
                      <a:pos x="1" y="15"/>
                    </a:cxn>
                    <a:cxn ang="0">
                      <a:pos x="0" y="23"/>
                    </a:cxn>
                    <a:cxn ang="0">
                      <a:pos x="1" y="31"/>
                    </a:cxn>
                    <a:cxn ang="0">
                      <a:pos x="1" y="31"/>
                    </a:cxn>
                    <a:cxn ang="0">
                      <a:pos x="5" y="36"/>
                    </a:cxn>
                    <a:cxn ang="0">
                      <a:pos x="10" y="41"/>
                    </a:cxn>
                    <a:cxn ang="0">
                      <a:pos x="14" y="43"/>
                    </a:cxn>
                    <a:cxn ang="0">
                      <a:pos x="21" y="44"/>
                    </a:cxn>
                    <a:cxn ang="0">
                      <a:pos x="21" y="44"/>
                    </a:cxn>
                    <a:cxn ang="0">
                      <a:pos x="29" y="43"/>
                    </a:cxn>
                    <a:cxn ang="0">
                      <a:pos x="29" y="43"/>
                    </a:cxn>
                    <a:cxn ang="0">
                      <a:pos x="37" y="38"/>
                    </a:cxn>
                    <a:cxn ang="0">
                      <a:pos x="42" y="31"/>
                    </a:cxn>
                    <a:cxn ang="0">
                      <a:pos x="42" y="31"/>
                    </a:cxn>
                    <a:cxn ang="0">
                      <a:pos x="44" y="23"/>
                    </a:cxn>
                    <a:cxn ang="0">
                      <a:pos x="42" y="15"/>
                    </a:cxn>
                    <a:cxn ang="0">
                      <a:pos x="42" y="15"/>
                    </a:cxn>
                    <a:cxn ang="0">
                      <a:pos x="39" y="9"/>
                    </a:cxn>
                    <a:cxn ang="0">
                      <a:pos x="34" y="5"/>
                    </a:cxn>
                    <a:cxn ang="0">
                      <a:pos x="27" y="2"/>
                    </a:cxn>
                    <a:cxn ang="0">
                      <a:pos x="21" y="0"/>
                    </a:cxn>
                    <a:cxn ang="0">
                      <a:pos x="21" y="0"/>
                    </a:cxn>
                  </a:cxnLst>
                  <a:rect l="0" t="0" r="r" b="b"/>
                  <a:pathLst>
                    <a:path w="44" h="44">
                      <a:moveTo>
                        <a:pt x="21" y="0"/>
                      </a:moveTo>
                      <a:lnTo>
                        <a:pt x="21" y="0"/>
                      </a:lnTo>
                      <a:lnTo>
                        <a:pt x="13" y="2"/>
                      </a:lnTo>
                      <a:lnTo>
                        <a:pt x="13" y="2"/>
                      </a:lnTo>
                      <a:lnTo>
                        <a:pt x="6" y="7"/>
                      </a:lnTo>
                      <a:lnTo>
                        <a:pt x="1" y="15"/>
                      </a:lnTo>
                      <a:lnTo>
                        <a:pt x="1" y="15"/>
                      </a:lnTo>
                      <a:lnTo>
                        <a:pt x="0" y="23"/>
                      </a:lnTo>
                      <a:lnTo>
                        <a:pt x="1" y="31"/>
                      </a:lnTo>
                      <a:lnTo>
                        <a:pt x="1" y="31"/>
                      </a:lnTo>
                      <a:lnTo>
                        <a:pt x="5" y="36"/>
                      </a:lnTo>
                      <a:lnTo>
                        <a:pt x="10" y="41"/>
                      </a:lnTo>
                      <a:lnTo>
                        <a:pt x="14" y="43"/>
                      </a:lnTo>
                      <a:lnTo>
                        <a:pt x="21" y="44"/>
                      </a:lnTo>
                      <a:lnTo>
                        <a:pt x="21" y="44"/>
                      </a:lnTo>
                      <a:lnTo>
                        <a:pt x="29" y="43"/>
                      </a:lnTo>
                      <a:lnTo>
                        <a:pt x="29" y="43"/>
                      </a:lnTo>
                      <a:lnTo>
                        <a:pt x="37" y="38"/>
                      </a:lnTo>
                      <a:lnTo>
                        <a:pt x="42" y="31"/>
                      </a:lnTo>
                      <a:lnTo>
                        <a:pt x="42" y="31"/>
                      </a:lnTo>
                      <a:lnTo>
                        <a:pt x="44" y="23"/>
                      </a:lnTo>
                      <a:lnTo>
                        <a:pt x="42" y="15"/>
                      </a:lnTo>
                      <a:lnTo>
                        <a:pt x="42" y="15"/>
                      </a:lnTo>
                      <a:lnTo>
                        <a:pt x="39" y="9"/>
                      </a:lnTo>
                      <a:lnTo>
                        <a:pt x="34" y="5"/>
                      </a:lnTo>
                      <a:lnTo>
                        <a:pt x="27" y="2"/>
                      </a:lnTo>
                      <a:lnTo>
                        <a:pt x="21" y="0"/>
                      </a:lnTo>
                      <a:lnTo>
                        <a:pt x="21"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3290"/>
                <p:cNvSpPr>
                  <a:spLocks/>
                </p:cNvSpPr>
                <p:nvPr/>
              </p:nvSpPr>
              <p:spPr bwMode="auto">
                <a:xfrm>
                  <a:off x="4621212" y="3270250"/>
                  <a:ext cx="28575" cy="30163"/>
                </a:xfrm>
                <a:custGeom>
                  <a:avLst/>
                  <a:gdLst/>
                  <a:ahLst/>
                  <a:cxnLst>
                    <a:cxn ang="0">
                      <a:pos x="18" y="37"/>
                    </a:cxn>
                    <a:cxn ang="0">
                      <a:pos x="18" y="37"/>
                    </a:cxn>
                    <a:cxn ang="0">
                      <a:pos x="13" y="37"/>
                    </a:cxn>
                    <a:cxn ang="0">
                      <a:pos x="9" y="34"/>
                    </a:cxn>
                    <a:cxn ang="0">
                      <a:pos x="4" y="31"/>
                    </a:cxn>
                    <a:cxn ang="0">
                      <a:pos x="0" y="26"/>
                    </a:cxn>
                    <a:cxn ang="0">
                      <a:pos x="0" y="26"/>
                    </a:cxn>
                    <a:cxn ang="0">
                      <a:pos x="0" y="19"/>
                    </a:cxn>
                    <a:cxn ang="0">
                      <a:pos x="0" y="11"/>
                    </a:cxn>
                    <a:cxn ang="0">
                      <a:pos x="5" y="6"/>
                    </a:cxn>
                    <a:cxn ang="0">
                      <a:pos x="12" y="1"/>
                    </a:cxn>
                    <a:cxn ang="0">
                      <a:pos x="12" y="1"/>
                    </a:cxn>
                    <a:cxn ang="0">
                      <a:pos x="18" y="0"/>
                    </a:cxn>
                    <a:cxn ang="0">
                      <a:pos x="18" y="0"/>
                    </a:cxn>
                    <a:cxn ang="0">
                      <a:pos x="23" y="1"/>
                    </a:cxn>
                    <a:cxn ang="0">
                      <a:pos x="28" y="3"/>
                    </a:cxn>
                    <a:cxn ang="0">
                      <a:pos x="33" y="6"/>
                    </a:cxn>
                    <a:cxn ang="0">
                      <a:pos x="36" y="11"/>
                    </a:cxn>
                    <a:cxn ang="0">
                      <a:pos x="36" y="11"/>
                    </a:cxn>
                    <a:cxn ang="0">
                      <a:pos x="36" y="19"/>
                    </a:cxn>
                    <a:cxn ang="0">
                      <a:pos x="36" y="26"/>
                    </a:cxn>
                    <a:cxn ang="0">
                      <a:pos x="36" y="26"/>
                    </a:cxn>
                    <a:cxn ang="0">
                      <a:pos x="31" y="32"/>
                    </a:cxn>
                    <a:cxn ang="0">
                      <a:pos x="25" y="35"/>
                    </a:cxn>
                    <a:cxn ang="0">
                      <a:pos x="25" y="35"/>
                    </a:cxn>
                    <a:cxn ang="0">
                      <a:pos x="18" y="37"/>
                    </a:cxn>
                    <a:cxn ang="0">
                      <a:pos x="18" y="37"/>
                    </a:cxn>
                  </a:cxnLst>
                  <a:rect l="0" t="0" r="r" b="b"/>
                  <a:pathLst>
                    <a:path w="36" h="37">
                      <a:moveTo>
                        <a:pt x="18" y="37"/>
                      </a:moveTo>
                      <a:lnTo>
                        <a:pt x="18" y="37"/>
                      </a:lnTo>
                      <a:lnTo>
                        <a:pt x="13" y="37"/>
                      </a:lnTo>
                      <a:lnTo>
                        <a:pt x="9" y="34"/>
                      </a:lnTo>
                      <a:lnTo>
                        <a:pt x="4" y="31"/>
                      </a:lnTo>
                      <a:lnTo>
                        <a:pt x="0" y="26"/>
                      </a:lnTo>
                      <a:lnTo>
                        <a:pt x="0" y="26"/>
                      </a:lnTo>
                      <a:lnTo>
                        <a:pt x="0" y="19"/>
                      </a:lnTo>
                      <a:lnTo>
                        <a:pt x="0" y="11"/>
                      </a:lnTo>
                      <a:lnTo>
                        <a:pt x="5" y="6"/>
                      </a:lnTo>
                      <a:lnTo>
                        <a:pt x="12" y="1"/>
                      </a:lnTo>
                      <a:lnTo>
                        <a:pt x="12" y="1"/>
                      </a:lnTo>
                      <a:lnTo>
                        <a:pt x="18" y="0"/>
                      </a:lnTo>
                      <a:lnTo>
                        <a:pt x="18" y="0"/>
                      </a:lnTo>
                      <a:lnTo>
                        <a:pt x="23" y="1"/>
                      </a:lnTo>
                      <a:lnTo>
                        <a:pt x="28" y="3"/>
                      </a:lnTo>
                      <a:lnTo>
                        <a:pt x="33" y="6"/>
                      </a:lnTo>
                      <a:lnTo>
                        <a:pt x="36" y="11"/>
                      </a:lnTo>
                      <a:lnTo>
                        <a:pt x="36" y="11"/>
                      </a:lnTo>
                      <a:lnTo>
                        <a:pt x="36" y="19"/>
                      </a:lnTo>
                      <a:lnTo>
                        <a:pt x="36" y="26"/>
                      </a:lnTo>
                      <a:lnTo>
                        <a:pt x="36" y="26"/>
                      </a:lnTo>
                      <a:lnTo>
                        <a:pt x="31" y="32"/>
                      </a:lnTo>
                      <a:lnTo>
                        <a:pt x="25" y="35"/>
                      </a:lnTo>
                      <a:lnTo>
                        <a:pt x="25" y="35"/>
                      </a:lnTo>
                      <a:lnTo>
                        <a:pt x="18" y="37"/>
                      </a:lnTo>
                      <a:lnTo>
                        <a:pt x="18" y="37"/>
                      </a:lnTo>
                      <a:close/>
                    </a:path>
                  </a:pathLst>
                </a:custGeom>
                <a:solidFill>
                  <a:srgbClr val="B799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3291"/>
                <p:cNvSpPr>
                  <a:spLocks noEditPoints="1"/>
                </p:cNvSpPr>
                <p:nvPr/>
              </p:nvSpPr>
              <p:spPr bwMode="auto">
                <a:xfrm>
                  <a:off x="4618037" y="3270250"/>
                  <a:ext cx="33338" cy="33338"/>
                </a:xfrm>
                <a:custGeom>
                  <a:avLst/>
                  <a:gdLst/>
                  <a:ahLst/>
                  <a:cxnLst>
                    <a:cxn ang="0">
                      <a:pos x="21" y="5"/>
                    </a:cxn>
                    <a:cxn ang="0">
                      <a:pos x="21" y="5"/>
                    </a:cxn>
                    <a:cxn ang="0">
                      <a:pos x="26" y="7"/>
                    </a:cxn>
                    <a:cxn ang="0">
                      <a:pos x="29" y="8"/>
                    </a:cxn>
                    <a:cxn ang="0">
                      <a:pos x="33" y="11"/>
                    </a:cxn>
                    <a:cxn ang="0">
                      <a:pos x="36" y="15"/>
                    </a:cxn>
                    <a:cxn ang="0">
                      <a:pos x="36" y="15"/>
                    </a:cxn>
                    <a:cxn ang="0">
                      <a:pos x="38" y="21"/>
                    </a:cxn>
                    <a:cxn ang="0">
                      <a:pos x="36" y="26"/>
                    </a:cxn>
                    <a:cxn ang="0">
                      <a:pos x="33" y="33"/>
                    </a:cxn>
                    <a:cxn ang="0">
                      <a:pos x="28" y="36"/>
                    </a:cxn>
                    <a:cxn ang="0">
                      <a:pos x="28" y="36"/>
                    </a:cxn>
                    <a:cxn ang="0">
                      <a:pos x="21" y="36"/>
                    </a:cxn>
                    <a:cxn ang="0">
                      <a:pos x="21" y="36"/>
                    </a:cxn>
                    <a:cxn ang="0">
                      <a:pos x="16" y="36"/>
                    </a:cxn>
                    <a:cxn ang="0">
                      <a:pos x="13" y="34"/>
                    </a:cxn>
                    <a:cxn ang="0">
                      <a:pos x="10" y="31"/>
                    </a:cxn>
                    <a:cxn ang="0">
                      <a:pos x="7" y="26"/>
                    </a:cxn>
                    <a:cxn ang="0">
                      <a:pos x="7" y="26"/>
                    </a:cxn>
                    <a:cxn ang="0">
                      <a:pos x="5" y="21"/>
                    </a:cxn>
                    <a:cxn ang="0">
                      <a:pos x="7" y="15"/>
                    </a:cxn>
                    <a:cxn ang="0">
                      <a:pos x="10" y="10"/>
                    </a:cxn>
                    <a:cxn ang="0">
                      <a:pos x="15" y="7"/>
                    </a:cxn>
                    <a:cxn ang="0">
                      <a:pos x="15" y="7"/>
                    </a:cxn>
                    <a:cxn ang="0">
                      <a:pos x="21" y="5"/>
                    </a:cxn>
                    <a:cxn ang="0">
                      <a:pos x="21" y="0"/>
                    </a:cxn>
                    <a:cxn ang="0">
                      <a:pos x="21" y="0"/>
                    </a:cxn>
                    <a:cxn ang="0">
                      <a:pos x="21" y="0"/>
                    </a:cxn>
                    <a:cxn ang="0">
                      <a:pos x="13" y="2"/>
                    </a:cxn>
                    <a:cxn ang="0">
                      <a:pos x="13" y="2"/>
                    </a:cxn>
                    <a:cxn ang="0">
                      <a:pos x="7" y="5"/>
                    </a:cxn>
                    <a:cxn ang="0">
                      <a:pos x="2" y="13"/>
                    </a:cxn>
                    <a:cxn ang="0">
                      <a:pos x="0" y="21"/>
                    </a:cxn>
                    <a:cxn ang="0">
                      <a:pos x="2" y="29"/>
                    </a:cxn>
                    <a:cxn ang="0">
                      <a:pos x="2" y="29"/>
                    </a:cxn>
                    <a:cxn ang="0">
                      <a:pos x="5" y="34"/>
                    </a:cxn>
                    <a:cxn ang="0">
                      <a:pos x="10" y="39"/>
                    </a:cxn>
                    <a:cxn ang="0">
                      <a:pos x="15" y="42"/>
                    </a:cxn>
                    <a:cxn ang="0">
                      <a:pos x="21" y="42"/>
                    </a:cxn>
                    <a:cxn ang="0">
                      <a:pos x="21" y="42"/>
                    </a:cxn>
                    <a:cxn ang="0">
                      <a:pos x="29" y="41"/>
                    </a:cxn>
                    <a:cxn ang="0">
                      <a:pos x="29" y="41"/>
                    </a:cxn>
                    <a:cxn ang="0">
                      <a:pos x="36" y="36"/>
                    </a:cxn>
                    <a:cxn ang="0">
                      <a:pos x="41" y="29"/>
                    </a:cxn>
                    <a:cxn ang="0">
                      <a:pos x="41" y="29"/>
                    </a:cxn>
                    <a:cxn ang="0">
                      <a:pos x="42" y="21"/>
                    </a:cxn>
                    <a:cxn ang="0">
                      <a:pos x="41" y="13"/>
                    </a:cxn>
                    <a:cxn ang="0">
                      <a:pos x="41" y="13"/>
                    </a:cxn>
                    <a:cxn ang="0">
                      <a:pos x="38" y="7"/>
                    </a:cxn>
                    <a:cxn ang="0">
                      <a:pos x="33" y="3"/>
                    </a:cxn>
                    <a:cxn ang="0">
                      <a:pos x="28" y="0"/>
                    </a:cxn>
                    <a:cxn ang="0">
                      <a:pos x="21" y="0"/>
                    </a:cxn>
                    <a:cxn ang="0">
                      <a:pos x="21" y="0"/>
                    </a:cxn>
                  </a:cxnLst>
                  <a:rect l="0" t="0" r="r" b="b"/>
                  <a:pathLst>
                    <a:path w="42" h="42">
                      <a:moveTo>
                        <a:pt x="21" y="5"/>
                      </a:moveTo>
                      <a:lnTo>
                        <a:pt x="21" y="5"/>
                      </a:lnTo>
                      <a:lnTo>
                        <a:pt x="26" y="7"/>
                      </a:lnTo>
                      <a:lnTo>
                        <a:pt x="29" y="8"/>
                      </a:lnTo>
                      <a:lnTo>
                        <a:pt x="33" y="11"/>
                      </a:lnTo>
                      <a:lnTo>
                        <a:pt x="36" y="15"/>
                      </a:lnTo>
                      <a:lnTo>
                        <a:pt x="36" y="15"/>
                      </a:lnTo>
                      <a:lnTo>
                        <a:pt x="38" y="21"/>
                      </a:lnTo>
                      <a:lnTo>
                        <a:pt x="36" y="26"/>
                      </a:lnTo>
                      <a:lnTo>
                        <a:pt x="33" y="33"/>
                      </a:lnTo>
                      <a:lnTo>
                        <a:pt x="28" y="36"/>
                      </a:lnTo>
                      <a:lnTo>
                        <a:pt x="28" y="36"/>
                      </a:lnTo>
                      <a:lnTo>
                        <a:pt x="21" y="36"/>
                      </a:lnTo>
                      <a:lnTo>
                        <a:pt x="21" y="36"/>
                      </a:lnTo>
                      <a:lnTo>
                        <a:pt x="16" y="36"/>
                      </a:lnTo>
                      <a:lnTo>
                        <a:pt x="13" y="34"/>
                      </a:lnTo>
                      <a:lnTo>
                        <a:pt x="10" y="31"/>
                      </a:lnTo>
                      <a:lnTo>
                        <a:pt x="7" y="26"/>
                      </a:lnTo>
                      <a:lnTo>
                        <a:pt x="7" y="26"/>
                      </a:lnTo>
                      <a:lnTo>
                        <a:pt x="5" y="21"/>
                      </a:lnTo>
                      <a:lnTo>
                        <a:pt x="7" y="15"/>
                      </a:lnTo>
                      <a:lnTo>
                        <a:pt x="10" y="10"/>
                      </a:lnTo>
                      <a:lnTo>
                        <a:pt x="15" y="7"/>
                      </a:lnTo>
                      <a:lnTo>
                        <a:pt x="15" y="7"/>
                      </a:lnTo>
                      <a:lnTo>
                        <a:pt x="21" y="5"/>
                      </a:lnTo>
                      <a:close/>
                      <a:moveTo>
                        <a:pt x="21" y="0"/>
                      </a:moveTo>
                      <a:lnTo>
                        <a:pt x="21" y="0"/>
                      </a:lnTo>
                      <a:lnTo>
                        <a:pt x="21" y="0"/>
                      </a:lnTo>
                      <a:lnTo>
                        <a:pt x="13" y="2"/>
                      </a:lnTo>
                      <a:lnTo>
                        <a:pt x="13" y="2"/>
                      </a:lnTo>
                      <a:lnTo>
                        <a:pt x="7" y="5"/>
                      </a:lnTo>
                      <a:lnTo>
                        <a:pt x="2" y="13"/>
                      </a:lnTo>
                      <a:lnTo>
                        <a:pt x="0" y="21"/>
                      </a:lnTo>
                      <a:lnTo>
                        <a:pt x="2" y="29"/>
                      </a:lnTo>
                      <a:lnTo>
                        <a:pt x="2" y="29"/>
                      </a:lnTo>
                      <a:lnTo>
                        <a:pt x="5" y="34"/>
                      </a:lnTo>
                      <a:lnTo>
                        <a:pt x="10" y="39"/>
                      </a:lnTo>
                      <a:lnTo>
                        <a:pt x="15" y="42"/>
                      </a:lnTo>
                      <a:lnTo>
                        <a:pt x="21" y="42"/>
                      </a:lnTo>
                      <a:lnTo>
                        <a:pt x="21" y="42"/>
                      </a:lnTo>
                      <a:lnTo>
                        <a:pt x="29" y="41"/>
                      </a:lnTo>
                      <a:lnTo>
                        <a:pt x="29" y="41"/>
                      </a:lnTo>
                      <a:lnTo>
                        <a:pt x="36" y="36"/>
                      </a:lnTo>
                      <a:lnTo>
                        <a:pt x="41" y="29"/>
                      </a:lnTo>
                      <a:lnTo>
                        <a:pt x="41" y="29"/>
                      </a:lnTo>
                      <a:lnTo>
                        <a:pt x="42" y="21"/>
                      </a:lnTo>
                      <a:lnTo>
                        <a:pt x="41" y="13"/>
                      </a:lnTo>
                      <a:lnTo>
                        <a:pt x="41" y="13"/>
                      </a:lnTo>
                      <a:lnTo>
                        <a:pt x="38" y="7"/>
                      </a:lnTo>
                      <a:lnTo>
                        <a:pt x="33" y="3"/>
                      </a:lnTo>
                      <a:lnTo>
                        <a:pt x="28" y="0"/>
                      </a:lnTo>
                      <a:lnTo>
                        <a:pt x="21" y="0"/>
                      </a:lnTo>
                      <a:lnTo>
                        <a:pt x="21" y="0"/>
                      </a:lnTo>
                      <a:close/>
                    </a:path>
                  </a:pathLst>
                </a:custGeom>
                <a:solidFill>
                  <a:srgbClr val="F9EEC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3292"/>
                <p:cNvSpPr>
                  <a:spLocks/>
                </p:cNvSpPr>
                <p:nvPr/>
              </p:nvSpPr>
              <p:spPr bwMode="auto">
                <a:xfrm>
                  <a:off x="4622800" y="3273425"/>
                  <a:ext cx="25400" cy="23813"/>
                </a:xfrm>
                <a:custGeom>
                  <a:avLst/>
                  <a:gdLst/>
                  <a:ahLst/>
                  <a:cxnLst>
                    <a:cxn ang="0">
                      <a:pos x="16" y="0"/>
                    </a:cxn>
                    <a:cxn ang="0">
                      <a:pos x="16" y="0"/>
                    </a:cxn>
                    <a:cxn ang="0">
                      <a:pos x="21" y="2"/>
                    </a:cxn>
                    <a:cxn ang="0">
                      <a:pos x="24" y="3"/>
                    </a:cxn>
                    <a:cxn ang="0">
                      <a:pos x="28" y="6"/>
                    </a:cxn>
                    <a:cxn ang="0">
                      <a:pos x="31" y="10"/>
                    </a:cxn>
                    <a:cxn ang="0">
                      <a:pos x="31" y="10"/>
                    </a:cxn>
                    <a:cxn ang="0">
                      <a:pos x="33" y="16"/>
                    </a:cxn>
                    <a:cxn ang="0">
                      <a:pos x="31" y="21"/>
                    </a:cxn>
                    <a:cxn ang="0">
                      <a:pos x="28" y="28"/>
                    </a:cxn>
                    <a:cxn ang="0">
                      <a:pos x="23" y="31"/>
                    </a:cxn>
                    <a:cxn ang="0">
                      <a:pos x="23" y="31"/>
                    </a:cxn>
                    <a:cxn ang="0">
                      <a:pos x="16" y="31"/>
                    </a:cxn>
                    <a:cxn ang="0">
                      <a:pos x="16" y="31"/>
                    </a:cxn>
                    <a:cxn ang="0">
                      <a:pos x="11" y="31"/>
                    </a:cxn>
                    <a:cxn ang="0">
                      <a:pos x="8" y="29"/>
                    </a:cxn>
                    <a:cxn ang="0">
                      <a:pos x="5" y="26"/>
                    </a:cxn>
                    <a:cxn ang="0">
                      <a:pos x="2" y="21"/>
                    </a:cxn>
                    <a:cxn ang="0">
                      <a:pos x="2" y="21"/>
                    </a:cxn>
                    <a:cxn ang="0">
                      <a:pos x="0" y="16"/>
                    </a:cxn>
                    <a:cxn ang="0">
                      <a:pos x="2" y="10"/>
                    </a:cxn>
                    <a:cxn ang="0">
                      <a:pos x="5" y="5"/>
                    </a:cxn>
                    <a:cxn ang="0">
                      <a:pos x="10" y="2"/>
                    </a:cxn>
                    <a:cxn ang="0">
                      <a:pos x="10" y="2"/>
                    </a:cxn>
                    <a:cxn ang="0">
                      <a:pos x="16" y="0"/>
                    </a:cxn>
                  </a:cxnLst>
                  <a:rect l="0" t="0" r="r" b="b"/>
                  <a:pathLst>
                    <a:path w="33" h="31">
                      <a:moveTo>
                        <a:pt x="16" y="0"/>
                      </a:moveTo>
                      <a:lnTo>
                        <a:pt x="16" y="0"/>
                      </a:lnTo>
                      <a:lnTo>
                        <a:pt x="21" y="2"/>
                      </a:lnTo>
                      <a:lnTo>
                        <a:pt x="24" y="3"/>
                      </a:lnTo>
                      <a:lnTo>
                        <a:pt x="28" y="6"/>
                      </a:lnTo>
                      <a:lnTo>
                        <a:pt x="31" y="10"/>
                      </a:lnTo>
                      <a:lnTo>
                        <a:pt x="31" y="10"/>
                      </a:lnTo>
                      <a:lnTo>
                        <a:pt x="33" y="16"/>
                      </a:lnTo>
                      <a:lnTo>
                        <a:pt x="31" y="21"/>
                      </a:lnTo>
                      <a:lnTo>
                        <a:pt x="28" y="28"/>
                      </a:lnTo>
                      <a:lnTo>
                        <a:pt x="23" y="31"/>
                      </a:lnTo>
                      <a:lnTo>
                        <a:pt x="23" y="31"/>
                      </a:lnTo>
                      <a:lnTo>
                        <a:pt x="16" y="31"/>
                      </a:lnTo>
                      <a:lnTo>
                        <a:pt x="16" y="31"/>
                      </a:lnTo>
                      <a:lnTo>
                        <a:pt x="11" y="31"/>
                      </a:lnTo>
                      <a:lnTo>
                        <a:pt x="8" y="29"/>
                      </a:lnTo>
                      <a:lnTo>
                        <a:pt x="5" y="26"/>
                      </a:lnTo>
                      <a:lnTo>
                        <a:pt x="2" y="21"/>
                      </a:lnTo>
                      <a:lnTo>
                        <a:pt x="2" y="21"/>
                      </a:lnTo>
                      <a:lnTo>
                        <a:pt x="0" y="16"/>
                      </a:lnTo>
                      <a:lnTo>
                        <a:pt x="2" y="10"/>
                      </a:lnTo>
                      <a:lnTo>
                        <a:pt x="5" y="5"/>
                      </a:lnTo>
                      <a:lnTo>
                        <a:pt x="10" y="2"/>
                      </a:lnTo>
                      <a:lnTo>
                        <a:pt x="10" y="2"/>
                      </a:lnTo>
                      <a:lnTo>
                        <a:pt x="16"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3293"/>
                <p:cNvSpPr>
                  <a:spLocks/>
                </p:cNvSpPr>
                <p:nvPr/>
              </p:nvSpPr>
              <p:spPr bwMode="auto">
                <a:xfrm>
                  <a:off x="4618037" y="3270250"/>
                  <a:ext cx="33338" cy="33338"/>
                </a:xfrm>
                <a:custGeom>
                  <a:avLst/>
                  <a:gdLst/>
                  <a:ahLst/>
                  <a:cxnLst>
                    <a:cxn ang="0">
                      <a:pos x="21" y="0"/>
                    </a:cxn>
                    <a:cxn ang="0">
                      <a:pos x="21" y="0"/>
                    </a:cxn>
                    <a:cxn ang="0">
                      <a:pos x="21" y="0"/>
                    </a:cxn>
                    <a:cxn ang="0">
                      <a:pos x="13" y="2"/>
                    </a:cxn>
                    <a:cxn ang="0">
                      <a:pos x="13" y="2"/>
                    </a:cxn>
                    <a:cxn ang="0">
                      <a:pos x="7" y="5"/>
                    </a:cxn>
                    <a:cxn ang="0">
                      <a:pos x="2" y="13"/>
                    </a:cxn>
                    <a:cxn ang="0">
                      <a:pos x="0" y="21"/>
                    </a:cxn>
                    <a:cxn ang="0">
                      <a:pos x="2" y="29"/>
                    </a:cxn>
                    <a:cxn ang="0">
                      <a:pos x="2" y="29"/>
                    </a:cxn>
                    <a:cxn ang="0">
                      <a:pos x="5" y="34"/>
                    </a:cxn>
                    <a:cxn ang="0">
                      <a:pos x="10" y="39"/>
                    </a:cxn>
                    <a:cxn ang="0">
                      <a:pos x="15" y="42"/>
                    </a:cxn>
                    <a:cxn ang="0">
                      <a:pos x="21" y="42"/>
                    </a:cxn>
                    <a:cxn ang="0">
                      <a:pos x="21" y="42"/>
                    </a:cxn>
                    <a:cxn ang="0">
                      <a:pos x="29" y="41"/>
                    </a:cxn>
                    <a:cxn ang="0">
                      <a:pos x="29" y="41"/>
                    </a:cxn>
                    <a:cxn ang="0">
                      <a:pos x="36" y="36"/>
                    </a:cxn>
                    <a:cxn ang="0">
                      <a:pos x="41" y="29"/>
                    </a:cxn>
                    <a:cxn ang="0">
                      <a:pos x="41" y="29"/>
                    </a:cxn>
                    <a:cxn ang="0">
                      <a:pos x="42" y="21"/>
                    </a:cxn>
                    <a:cxn ang="0">
                      <a:pos x="41" y="13"/>
                    </a:cxn>
                    <a:cxn ang="0">
                      <a:pos x="41" y="13"/>
                    </a:cxn>
                    <a:cxn ang="0">
                      <a:pos x="38" y="7"/>
                    </a:cxn>
                    <a:cxn ang="0">
                      <a:pos x="33" y="3"/>
                    </a:cxn>
                    <a:cxn ang="0">
                      <a:pos x="28" y="0"/>
                    </a:cxn>
                    <a:cxn ang="0">
                      <a:pos x="21" y="0"/>
                    </a:cxn>
                    <a:cxn ang="0">
                      <a:pos x="21" y="0"/>
                    </a:cxn>
                  </a:cxnLst>
                  <a:rect l="0" t="0" r="r" b="b"/>
                  <a:pathLst>
                    <a:path w="42" h="42">
                      <a:moveTo>
                        <a:pt x="21" y="0"/>
                      </a:moveTo>
                      <a:lnTo>
                        <a:pt x="21" y="0"/>
                      </a:lnTo>
                      <a:lnTo>
                        <a:pt x="21" y="0"/>
                      </a:lnTo>
                      <a:lnTo>
                        <a:pt x="13" y="2"/>
                      </a:lnTo>
                      <a:lnTo>
                        <a:pt x="13" y="2"/>
                      </a:lnTo>
                      <a:lnTo>
                        <a:pt x="7" y="5"/>
                      </a:lnTo>
                      <a:lnTo>
                        <a:pt x="2" y="13"/>
                      </a:lnTo>
                      <a:lnTo>
                        <a:pt x="0" y="21"/>
                      </a:lnTo>
                      <a:lnTo>
                        <a:pt x="2" y="29"/>
                      </a:lnTo>
                      <a:lnTo>
                        <a:pt x="2" y="29"/>
                      </a:lnTo>
                      <a:lnTo>
                        <a:pt x="5" y="34"/>
                      </a:lnTo>
                      <a:lnTo>
                        <a:pt x="10" y="39"/>
                      </a:lnTo>
                      <a:lnTo>
                        <a:pt x="15" y="42"/>
                      </a:lnTo>
                      <a:lnTo>
                        <a:pt x="21" y="42"/>
                      </a:lnTo>
                      <a:lnTo>
                        <a:pt x="21" y="42"/>
                      </a:lnTo>
                      <a:lnTo>
                        <a:pt x="29" y="41"/>
                      </a:lnTo>
                      <a:lnTo>
                        <a:pt x="29" y="41"/>
                      </a:lnTo>
                      <a:lnTo>
                        <a:pt x="36" y="36"/>
                      </a:lnTo>
                      <a:lnTo>
                        <a:pt x="41" y="29"/>
                      </a:lnTo>
                      <a:lnTo>
                        <a:pt x="41" y="29"/>
                      </a:lnTo>
                      <a:lnTo>
                        <a:pt x="42" y="21"/>
                      </a:lnTo>
                      <a:lnTo>
                        <a:pt x="41" y="13"/>
                      </a:lnTo>
                      <a:lnTo>
                        <a:pt x="41" y="13"/>
                      </a:lnTo>
                      <a:lnTo>
                        <a:pt x="38" y="7"/>
                      </a:lnTo>
                      <a:lnTo>
                        <a:pt x="33" y="3"/>
                      </a:lnTo>
                      <a:lnTo>
                        <a:pt x="28" y="0"/>
                      </a:lnTo>
                      <a:lnTo>
                        <a:pt x="21" y="0"/>
                      </a:lnTo>
                      <a:lnTo>
                        <a:pt x="21"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3294"/>
                <p:cNvSpPr>
                  <a:spLocks/>
                </p:cNvSpPr>
                <p:nvPr/>
              </p:nvSpPr>
              <p:spPr bwMode="auto">
                <a:xfrm>
                  <a:off x="4308475" y="3400425"/>
                  <a:ext cx="30163" cy="28575"/>
                </a:xfrm>
                <a:custGeom>
                  <a:avLst/>
                  <a:gdLst/>
                  <a:ahLst/>
                  <a:cxnLst>
                    <a:cxn ang="0">
                      <a:pos x="19" y="38"/>
                    </a:cxn>
                    <a:cxn ang="0">
                      <a:pos x="19" y="38"/>
                    </a:cxn>
                    <a:cxn ang="0">
                      <a:pos x="13" y="36"/>
                    </a:cxn>
                    <a:cxn ang="0">
                      <a:pos x="8" y="35"/>
                    </a:cxn>
                    <a:cxn ang="0">
                      <a:pos x="5" y="31"/>
                    </a:cxn>
                    <a:cxn ang="0">
                      <a:pos x="1" y="27"/>
                    </a:cxn>
                    <a:cxn ang="0">
                      <a:pos x="1" y="27"/>
                    </a:cxn>
                    <a:cxn ang="0">
                      <a:pos x="0" y="18"/>
                    </a:cxn>
                    <a:cxn ang="0">
                      <a:pos x="1" y="12"/>
                    </a:cxn>
                    <a:cxn ang="0">
                      <a:pos x="6" y="5"/>
                    </a:cxn>
                    <a:cxn ang="0">
                      <a:pos x="11" y="2"/>
                    </a:cxn>
                    <a:cxn ang="0">
                      <a:pos x="11" y="2"/>
                    </a:cxn>
                    <a:cxn ang="0">
                      <a:pos x="19" y="0"/>
                    </a:cxn>
                    <a:cxn ang="0">
                      <a:pos x="19" y="0"/>
                    </a:cxn>
                    <a:cxn ang="0">
                      <a:pos x="24" y="0"/>
                    </a:cxn>
                    <a:cxn ang="0">
                      <a:pos x="29" y="4"/>
                    </a:cxn>
                    <a:cxn ang="0">
                      <a:pos x="34" y="7"/>
                    </a:cxn>
                    <a:cxn ang="0">
                      <a:pos x="36" y="12"/>
                    </a:cxn>
                    <a:cxn ang="0">
                      <a:pos x="36" y="12"/>
                    </a:cxn>
                    <a:cxn ang="0">
                      <a:pos x="37" y="18"/>
                    </a:cxn>
                    <a:cxn ang="0">
                      <a:pos x="36" y="27"/>
                    </a:cxn>
                    <a:cxn ang="0">
                      <a:pos x="32" y="31"/>
                    </a:cxn>
                    <a:cxn ang="0">
                      <a:pos x="26" y="36"/>
                    </a:cxn>
                    <a:cxn ang="0">
                      <a:pos x="26" y="36"/>
                    </a:cxn>
                    <a:cxn ang="0">
                      <a:pos x="19" y="38"/>
                    </a:cxn>
                    <a:cxn ang="0">
                      <a:pos x="19" y="38"/>
                    </a:cxn>
                  </a:cxnLst>
                  <a:rect l="0" t="0" r="r" b="b"/>
                  <a:pathLst>
                    <a:path w="37" h="38">
                      <a:moveTo>
                        <a:pt x="19" y="38"/>
                      </a:moveTo>
                      <a:lnTo>
                        <a:pt x="19" y="38"/>
                      </a:lnTo>
                      <a:lnTo>
                        <a:pt x="13" y="36"/>
                      </a:lnTo>
                      <a:lnTo>
                        <a:pt x="8" y="35"/>
                      </a:lnTo>
                      <a:lnTo>
                        <a:pt x="5" y="31"/>
                      </a:lnTo>
                      <a:lnTo>
                        <a:pt x="1" y="27"/>
                      </a:lnTo>
                      <a:lnTo>
                        <a:pt x="1" y="27"/>
                      </a:lnTo>
                      <a:lnTo>
                        <a:pt x="0" y="18"/>
                      </a:lnTo>
                      <a:lnTo>
                        <a:pt x="1" y="12"/>
                      </a:lnTo>
                      <a:lnTo>
                        <a:pt x="6" y="5"/>
                      </a:lnTo>
                      <a:lnTo>
                        <a:pt x="11" y="2"/>
                      </a:lnTo>
                      <a:lnTo>
                        <a:pt x="11" y="2"/>
                      </a:lnTo>
                      <a:lnTo>
                        <a:pt x="19" y="0"/>
                      </a:lnTo>
                      <a:lnTo>
                        <a:pt x="19" y="0"/>
                      </a:lnTo>
                      <a:lnTo>
                        <a:pt x="24" y="0"/>
                      </a:lnTo>
                      <a:lnTo>
                        <a:pt x="29" y="4"/>
                      </a:lnTo>
                      <a:lnTo>
                        <a:pt x="34" y="7"/>
                      </a:lnTo>
                      <a:lnTo>
                        <a:pt x="36" y="12"/>
                      </a:lnTo>
                      <a:lnTo>
                        <a:pt x="36" y="12"/>
                      </a:lnTo>
                      <a:lnTo>
                        <a:pt x="37" y="18"/>
                      </a:lnTo>
                      <a:lnTo>
                        <a:pt x="36" y="27"/>
                      </a:lnTo>
                      <a:lnTo>
                        <a:pt x="32" y="31"/>
                      </a:lnTo>
                      <a:lnTo>
                        <a:pt x="26" y="36"/>
                      </a:lnTo>
                      <a:lnTo>
                        <a:pt x="26" y="36"/>
                      </a:lnTo>
                      <a:lnTo>
                        <a:pt x="19" y="38"/>
                      </a:lnTo>
                      <a:lnTo>
                        <a:pt x="19" y="38"/>
                      </a:lnTo>
                      <a:close/>
                    </a:path>
                  </a:pathLst>
                </a:custGeom>
                <a:solidFill>
                  <a:srgbClr val="E3C62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3295"/>
                <p:cNvSpPr>
                  <a:spLocks noEditPoints="1"/>
                </p:cNvSpPr>
                <p:nvPr/>
              </p:nvSpPr>
              <p:spPr bwMode="auto">
                <a:xfrm>
                  <a:off x="4308475" y="3397250"/>
                  <a:ext cx="33338" cy="34925"/>
                </a:xfrm>
                <a:custGeom>
                  <a:avLst/>
                  <a:gdLst/>
                  <a:ahLst/>
                  <a:cxnLst>
                    <a:cxn ang="0">
                      <a:pos x="21" y="7"/>
                    </a:cxn>
                    <a:cxn ang="0">
                      <a:pos x="21" y="7"/>
                    </a:cxn>
                    <a:cxn ang="0">
                      <a:pos x="26" y="7"/>
                    </a:cxn>
                    <a:cxn ang="0">
                      <a:pos x="30" y="8"/>
                    </a:cxn>
                    <a:cxn ang="0">
                      <a:pos x="33" y="12"/>
                    </a:cxn>
                    <a:cxn ang="0">
                      <a:pos x="36" y="17"/>
                    </a:cxn>
                    <a:cxn ang="0">
                      <a:pos x="36" y="17"/>
                    </a:cxn>
                    <a:cxn ang="0">
                      <a:pos x="36" y="21"/>
                    </a:cxn>
                    <a:cxn ang="0">
                      <a:pos x="36" y="28"/>
                    </a:cxn>
                    <a:cxn ang="0">
                      <a:pos x="33" y="33"/>
                    </a:cxn>
                    <a:cxn ang="0">
                      <a:pos x="26" y="36"/>
                    </a:cxn>
                    <a:cxn ang="0">
                      <a:pos x="26" y="36"/>
                    </a:cxn>
                    <a:cxn ang="0">
                      <a:pos x="21" y="38"/>
                    </a:cxn>
                    <a:cxn ang="0">
                      <a:pos x="21" y="38"/>
                    </a:cxn>
                    <a:cxn ang="0">
                      <a:pos x="17" y="36"/>
                    </a:cxn>
                    <a:cxn ang="0">
                      <a:pos x="12" y="34"/>
                    </a:cxn>
                    <a:cxn ang="0">
                      <a:pos x="8" y="31"/>
                    </a:cxn>
                    <a:cxn ang="0">
                      <a:pos x="7" y="28"/>
                    </a:cxn>
                    <a:cxn ang="0">
                      <a:pos x="7" y="28"/>
                    </a:cxn>
                    <a:cxn ang="0">
                      <a:pos x="5" y="21"/>
                    </a:cxn>
                    <a:cxn ang="0">
                      <a:pos x="7" y="17"/>
                    </a:cxn>
                    <a:cxn ang="0">
                      <a:pos x="10" y="10"/>
                    </a:cxn>
                    <a:cxn ang="0">
                      <a:pos x="15" y="7"/>
                    </a:cxn>
                    <a:cxn ang="0">
                      <a:pos x="15" y="7"/>
                    </a:cxn>
                    <a:cxn ang="0">
                      <a:pos x="21" y="7"/>
                    </a:cxn>
                    <a:cxn ang="0">
                      <a:pos x="21" y="0"/>
                    </a:cxn>
                    <a:cxn ang="0">
                      <a:pos x="21" y="0"/>
                    </a:cxn>
                    <a:cxn ang="0">
                      <a:pos x="21" y="0"/>
                    </a:cxn>
                    <a:cxn ang="0">
                      <a:pos x="13" y="2"/>
                    </a:cxn>
                    <a:cxn ang="0">
                      <a:pos x="13" y="2"/>
                    </a:cxn>
                    <a:cxn ang="0">
                      <a:pos x="5" y="7"/>
                    </a:cxn>
                    <a:cxn ang="0">
                      <a:pos x="2" y="13"/>
                    </a:cxn>
                    <a:cxn ang="0">
                      <a:pos x="0" y="21"/>
                    </a:cxn>
                    <a:cxn ang="0">
                      <a:pos x="2" y="30"/>
                    </a:cxn>
                    <a:cxn ang="0">
                      <a:pos x="2" y="30"/>
                    </a:cxn>
                    <a:cxn ang="0">
                      <a:pos x="5" y="36"/>
                    </a:cxn>
                    <a:cxn ang="0">
                      <a:pos x="8" y="39"/>
                    </a:cxn>
                    <a:cxn ang="0">
                      <a:pos x="15" y="43"/>
                    </a:cxn>
                    <a:cxn ang="0">
                      <a:pos x="21" y="44"/>
                    </a:cxn>
                    <a:cxn ang="0">
                      <a:pos x="21" y="44"/>
                    </a:cxn>
                    <a:cxn ang="0">
                      <a:pos x="30" y="43"/>
                    </a:cxn>
                    <a:cxn ang="0">
                      <a:pos x="30" y="43"/>
                    </a:cxn>
                    <a:cxn ang="0">
                      <a:pos x="36" y="38"/>
                    </a:cxn>
                    <a:cxn ang="0">
                      <a:pos x="41" y="30"/>
                    </a:cxn>
                    <a:cxn ang="0">
                      <a:pos x="43" y="21"/>
                    </a:cxn>
                    <a:cxn ang="0">
                      <a:pos x="41" y="13"/>
                    </a:cxn>
                    <a:cxn ang="0">
                      <a:pos x="41" y="13"/>
                    </a:cxn>
                    <a:cxn ang="0">
                      <a:pos x="38" y="8"/>
                    </a:cxn>
                    <a:cxn ang="0">
                      <a:pos x="33" y="3"/>
                    </a:cxn>
                    <a:cxn ang="0">
                      <a:pos x="28" y="2"/>
                    </a:cxn>
                    <a:cxn ang="0">
                      <a:pos x="21" y="0"/>
                    </a:cxn>
                    <a:cxn ang="0">
                      <a:pos x="21" y="0"/>
                    </a:cxn>
                  </a:cxnLst>
                  <a:rect l="0" t="0" r="r" b="b"/>
                  <a:pathLst>
                    <a:path w="43" h="44">
                      <a:moveTo>
                        <a:pt x="21" y="7"/>
                      </a:moveTo>
                      <a:lnTo>
                        <a:pt x="21" y="7"/>
                      </a:lnTo>
                      <a:lnTo>
                        <a:pt x="26" y="7"/>
                      </a:lnTo>
                      <a:lnTo>
                        <a:pt x="30" y="8"/>
                      </a:lnTo>
                      <a:lnTo>
                        <a:pt x="33" y="12"/>
                      </a:lnTo>
                      <a:lnTo>
                        <a:pt x="36" y="17"/>
                      </a:lnTo>
                      <a:lnTo>
                        <a:pt x="36" y="17"/>
                      </a:lnTo>
                      <a:lnTo>
                        <a:pt x="36" y="21"/>
                      </a:lnTo>
                      <a:lnTo>
                        <a:pt x="36" y="28"/>
                      </a:lnTo>
                      <a:lnTo>
                        <a:pt x="33" y="33"/>
                      </a:lnTo>
                      <a:lnTo>
                        <a:pt x="26" y="36"/>
                      </a:lnTo>
                      <a:lnTo>
                        <a:pt x="26" y="36"/>
                      </a:lnTo>
                      <a:lnTo>
                        <a:pt x="21" y="38"/>
                      </a:lnTo>
                      <a:lnTo>
                        <a:pt x="21" y="38"/>
                      </a:lnTo>
                      <a:lnTo>
                        <a:pt x="17" y="36"/>
                      </a:lnTo>
                      <a:lnTo>
                        <a:pt x="12" y="34"/>
                      </a:lnTo>
                      <a:lnTo>
                        <a:pt x="8" y="31"/>
                      </a:lnTo>
                      <a:lnTo>
                        <a:pt x="7" y="28"/>
                      </a:lnTo>
                      <a:lnTo>
                        <a:pt x="7" y="28"/>
                      </a:lnTo>
                      <a:lnTo>
                        <a:pt x="5" y="21"/>
                      </a:lnTo>
                      <a:lnTo>
                        <a:pt x="7" y="17"/>
                      </a:lnTo>
                      <a:lnTo>
                        <a:pt x="10" y="10"/>
                      </a:lnTo>
                      <a:lnTo>
                        <a:pt x="15" y="7"/>
                      </a:lnTo>
                      <a:lnTo>
                        <a:pt x="15" y="7"/>
                      </a:lnTo>
                      <a:lnTo>
                        <a:pt x="21" y="7"/>
                      </a:lnTo>
                      <a:close/>
                      <a:moveTo>
                        <a:pt x="21" y="0"/>
                      </a:moveTo>
                      <a:lnTo>
                        <a:pt x="21" y="0"/>
                      </a:lnTo>
                      <a:lnTo>
                        <a:pt x="21" y="0"/>
                      </a:lnTo>
                      <a:lnTo>
                        <a:pt x="13" y="2"/>
                      </a:lnTo>
                      <a:lnTo>
                        <a:pt x="13" y="2"/>
                      </a:lnTo>
                      <a:lnTo>
                        <a:pt x="5" y="7"/>
                      </a:lnTo>
                      <a:lnTo>
                        <a:pt x="2" y="13"/>
                      </a:lnTo>
                      <a:lnTo>
                        <a:pt x="0" y="21"/>
                      </a:lnTo>
                      <a:lnTo>
                        <a:pt x="2" y="30"/>
                      </a:lnTo>
                      <a:lnTo>
                        <a:pt x="2" y="30"/>
                      </a:lnTo>
                      <a:lnTo>
                        <a:pt x="5" y="36"/>
                      </a:lnTo>
                      <a:lnTo>
                        <a:pt x="8" y="39"/>
                      </a:lnTo>
                      <a:lnTo>
                        <a:pt x="15" y="43"/>
                      </a:lnTo>
                      <a:lnTo>
                        <a:pt x="21" y="44"/>
                      </a:lnTo>
                      <a:lnTo>
                        <a:pt x="21" y="44"/>
                      </a:lnTo>
                      <a:lnTo>
                        <a:pt x="30" y="43"/>
                      </a:lnTo>
                      <a:lnTo>
                        <a:pt x="30" y="43"/>
                      </a:lnTo>
                      <a:lnTo>
                        <a:pt x="36" y="38"/>
                      </a:lnTo>
                      <a:lnTo>
                        <a:pt x="41" y="30"/>
                      </a:lnTo>
                      <a:lnTo>
                        <a:pt x="43" y="21"/>
                      </a:lnTo>
                      <a:lnTo>
                        <a:pt x="41" y="13"/>
                      </a:lnTo>
                      <a:lnTo>
                        <a:pt x="41" y="13"/>
                      </a:lnTo>
                      <a:lnTo>
                        <a:pt x="38" y="8"/>
                      </a:lnTo>
                      <a:lnTo>
                        <a:pt x="33" y="3"/>
                      </a:lnTo>
                      <a:lnTo>
                        <a:pt x="28" y="2"/>
                      </a:lnTo>
                      <a:lnTo>
                        <a:pt x="21" y="0"/>
                      </a:lnTo>
                      <a:lnTo>
                        <a:pt x="21" y="0"/>
                      </a:lnTo>
                      <a:close/>
                    </a:path>
                  </a:pathLst>
                </a:custGeom>
                <a:solidFill>
                  <a:srgbClr val="F9EEC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3296"/>
                <p:cNvSpPr>
                  <a:spLocks/>
                </p:cNvSpPr>
                <p:nvPr/>
              </p:nvSpPr>
              <p:spPr bwMode="auto">
                <a:xfrm>
                  <a:off x="4311650" y="3402012"/>
                  <a:ext cx="25400" cy="25400"/>
                </a:xfrm>
                <a:custGeom>
                  <a:avLst/>
                  <a:gdLst/>
                  <a:ahLst/>
                  <a:cxnLst>
                    <a:cxn ang="0">
                      <a:pos x="16" y="0"/>
                    </a:cxn>
                    <a:cxn ang="0">
                      <a:pos x="16" y="0"/>
                    </a:cxn>
                    <a:cxn ang="0">
                      <a:pos x="21" y="0"/>
                    </a:cxn>
                    <a:cxn ang="0">
                      <a:pos x="25" y="1"/>
                    </a:cxn>
                    <a:cxn ang="0">
                      <a:pos x="28" y="5"/>
                    </a:cxn>
                    <a:cxn ang="0">
                      <a:pos x="31" y="10"/>
                    </a:cxn>
                    <a:cxn ang="0">
                      <a:pos x="31" y="10"/>
                    </a:cxn>
                    <a:cxn ang="0">
                      <a:pos x="31" y="14"/>
                    </a:cxn>
                    <a:cxn ang="0">
                      <a:pos x="31" y="21"/>
                    </a:cxn>
                    <a:cxn ang="0">
                      <a:pos x="28" y="26"/>
                    </a:cxn>
                    <a:cxn ang="0">
                      <a:pos x="21" y="29"/>
                    </a:cxn>
                    <a:cxn ang="0">
                      <a:pos x="21" y="29"/>
                    </a:cxn>
                    <a:cxn ang="0">
                      <a:pos x="16" y="31"/>
                    </a:cxn>
                    <a:cxn ang="0">
                      <a:pos x="16" y="31"/>
                    </a:cxn>
                    <a:cxn ang="0">
                      <a:pos x="12" y="29"/>
                    </a:cxn>
                    <a:cxn ang="0">
                      <a:pos x="7" y="27"/>
                    </a:cxn>
                    <a:cxn ang="0">
                      <a:pos x="3" y="24"/>
                    </a:cxn>
                    <a:cxn ang="0">
                      <a:pos x="2" y="21"/>
                    </a:cxn>
                    <a:cxn ang="0">
                      <a:pos x="2" y="21"/>
                    </a:cxn>
                    <a:cxn ang="0">
                      <a:pos x="0" y="14"/>
                    </a:cxn>
                    <a:cxn ang="0">
                      <a:pos x="2" y="10"/>
                    </a:cxn>
                    <a:cxn ang="0">
                      <a:pos x="5" y="3"/>
                    </a:cxn>
                    <a:cxn ang="0">
                      <a:pos x="10" y="0"/>
                    </a:cxn>
                    <a:cxn ang="0">
                      <a:pos x="10" y="0"/>
                    </a:cxn>
                    <a:cxn ang="0">
                      <a:pos x="16" y="0"/>
                    </a:cxn>
                  </a:cxnLst>
                  <a:rect l="0" t="0" r="r" b="b"/>
                  <a:pathLst>
                    <a:path w="31" h="31">
                      <a:moveTo>
                        <a:pt x="16" y="0"/>
                      </a:moveTo>
                      <a:lnTo>
                        <a:pt x="16" y="0"/>
                      </a:lnTo>
                      <a:lnTo>
                        <a:pt x="21" y="0"/>
                      </a:lnTo>
                      <a:lnTo>
                        <a:pt x="25" y="1"/>
                      </a:lnTo>
                      <a:lnTo>
                        <a:pt x="28" y="5"/>
                      </a:lnTo>
                      <a:lnTo>
                        <a:pt x="31" y="10"/>
                      </a:lnTo>
                      <a:lnTo>
                        <a:pt x="31" y="10"/>
                      </a:lnTo>
                      <a:lnTo>
                        <a:pt x="31" y="14"/>
                      </a:lnTo>
                      <a:lnTo>
                        <a:pt x="31" y="21"/>
                      </a:lnTo>
                      <a:lnTo>
                        <a:pt x="28" y="26"/>
                      </a:lnTo>
                      <a:lnTo>
                        <a:pt x="21" y="29"/>
                      </a:lnTo>
                      <a:lnTo>
                        <a:pt x="21" y="29"/>
                      </a:lnTo>
                      <a:lnTo>
                        <a:pt x="16" y="31"/>
                      </a:lnTo>
                      <a:lnTo>
                        <a:pt x="16" y="31"/>
                      </a:lnTo>
                      <a:lnTo>
                        <a:pt x="12" y="29"/>
                      </a:lnTo>
                      <a:lnTo>
                        <a:pt x="7" y="27"/>
                      </a:lnTo>
                      <a:lnTo>
                        <a:pt x="3" y="24"/>
                      </a:lnTo>
                      <a:lnTo>
                        <a:pt x="2" y="21"/>
                      </a:lnTo>
                      <a:lnTo>
                        <a:pt x="2" y="21"/>
                      </a:lnTo>
                      <a:lnTo>
                        <a:pt x="0" y="14"/>
                      </a:lnTo>
                      <a:lnTo>
                        <a:pt x="2" y="10"/>
                      </a:lnTo>
                      <a:lnTo>
                        <a:pt x="5" y="3"/>
                      </a:lnTo>
                      <a:lnTo>
                        <a:pt x="10" y="0"/>
                      </a:lnTo>
                      <a:lnTo>
                        <a:pt x="10" y="0"/>
                      </a:lnTo>
                      <a:lnTo>
                        <a:pt x="16"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3297"/>
                <p:cNvSpPr>
                  <a:spLocks/>
                </p:cNvSpPr>
                <p:nvPr/>
              </p:nvSpPr>
              <p:spPr bwMode="auto">
                <a:xfrm>
                  <a:off x="4308475" y="3397250"/>
                  <a:ext cx="33338" cy="34925"/>
                </a:xfrm>
                <a:custGeom>
                  <a:avLst/>
                  <a:gdLst/>
                  <a:ahLst/>
                  <a:cxnLst>
                    <a:cxn ang="0">
                      <a:pos x="21" y="0"/>
                    </a:cxn>
                    <a:cxn ang="0">
                      <a:pos x="21" y="0"/>
                    </a:cxn>
                    <a:cxn ang="0">
                      <a:pos x="21" y="0"/>
                    </a:cxn>
                    <a:cxn ang="0">
                      <a:pos x="13" y="2"/>
                    </a:cxn>
                    <a:cxn ang="0">
                      <a:pos x="13" y="2"/>
                    </a:cxn>
                    <a:cxn ang="0">
                      <a:pos x="5" y="7"/>
                    </a:cxn>
                    <a:cxn ang="0">
                      <a:pos x="2" y="13"/>
                    </a:cxn>
                    <a:cxn ang="0">
                      <a:pos x="0" y="21"/>
                    </a:cxn>
                    <a:cxn ang="0">
                      <a:pos x="2" y="30"/>
                    </a:cxn>
                    <a:cxn ang="0">
                      <a:pos x="2" y="30"/>
                    </a:cxn>
                    <a:cxn ang="0">
                      <a:pos x="5" y="36"/>
                    </a:cxn>
                    <a:cxn ang="0">
                      <a:pos x="8" y="39"/>
                    </a:cxn>
                    <a:cxn ang="0">
                      <a:pos x="15" y="43"/>
                    </a:cxn>
                    <a:cxn ang="0">
                      <a:pos x="21" y="44"/>
                    </a:cxn>
                    <a:cxn ang="0">
                      <a:pos x="21" y="44"/>
                    </a:cxn>
                    <a:cxn ang="0">
                      <a:pos x="30" y="43"/>
                    </a:cxn>
                    <a:cxn ang="0">
                      <a:pos x="30" y="43"/>
                    </a:cxn>
                    <a:cxn ang="0">
                      <a:pos x="36" y="38"/>
                    </a:cxn>
                    <a:cxn ang="0">
                      <a:pos x="41" y="30"/>
                    </a:cxn>
                    <a:cxn ang="0">
                      <a:pos x="43" y="21"/>
                    </a:cxn>
                    <a:cxn ang="0">
                      <a:pos x="41" y="13"/>
                    </a:cxn>
                    <a:cxn ang="0">
                      <a:pos x="41" y="13"/>
                    </a:cxn>
                    <a:cxn ang="0">
                      <a:pos x="38" y="8"/>
                    </a:cxn>
                    <a:cxn ang="0">
                      <a:pos x="33" y="3"/>
                    </a:cxn>
                    <a:cxn ang="0">
                      <a:pos x="28" y="2"/>
                    </a:cxn>
                    <a:cxn ang="0">
                      <a:pos x="21" y="0"/>
                    </a:cxn>
                    <a:cxn ang="0">
                      <a:pos x="21" y="0"/>
                    </a:cxn>
                  </a:cxnLst>
                  <a:rect l="0" t="0" r="r" b="b"/>
                  <a:pathLst>
                    <a:path w="43" h="44">
                      <a:moveTo>
                        <a:pt x="21" y="0"/>
                      </a:moveTo>
                      <a:lnTo>
                        <a:pt x="21" y="0"/>
                      </a:lnTo>
                      <a:lnTo>
                        <a:pt x="21" y="0"/>
                      </a:lnTo>
                      <a:lnTo>
                        <a:pt x="13" y="2"/>
                      </a:lnTo>
                      <a:lnTo>
                        <a:pt x="13" y="2"/>
                      </a:lnTo>
                      <a:lnTo>
                        <a:pt x="5" y="7"/>
                      </a:lnTo>
                      <a:lnTo>
                        <a:pt x="2" y="13"/>
                      </a:lnTo>
                      <a:lnTo>
                        <a:pt x="0" y="21"/>
                      </a:lnTo>
                      <a:lnTo>
                        <a:pt x="2" y="30"/>
                      </a:lnTo>
                      <a:lnTo>
                        <a:pt x="2" y="30"/>
                      </a:lnTo>
                      <a:lnTo>
                        <a:pt x="5" y="36"/>
                      </a:lnTo>
                      <a:lnTo>
                        <a:pt x="8" y="39"/>
                      </a:lnTo>
                      <a:lnTo>
                        <a:pt x="15" y="43"/>
                      </a:lnTo>
                      <a:lnTo>
                        <a:pt x="21" y="44"/>
                      </a:lnTo>
                      <a:lnTo>
                        <a:pt x="21" y="44"/>
                      </a:lnTo>
                      <a:lnTo>
                        <a:pt x="30" y="43"/>
                      </a:lnTo>
                      <a:lnTo>
                        <a:pt x="30" y="43"/>
                      </a:lnTo>
                      <a:lnTo>
                        <a:pt x="36" y="38"/>
                      </a:lnTo>
                      <a:lnTo>
                        <a:pt x="41" y="30"/>
                      </a:lnTo>
                      <a:lnTo>
                        <a:pt x="43" y="21"/>
                      </a:lnTo>
                      <a:lnTo>
                        <a:pt x="41" y="13"/>
                      </a:lnTo>
                      <a:lnTo>
                        <a:pt x="41" y="13"/>
                      </a:lnTo>
                      <a:lnTo>
                        <a:pt x="38" y="8"/>
                      </a:lnTo>
                      <a:lnTo>
                        <a:pt x="33" y="3"/>
                      </a:lnTo>
                      <a:lnTo>
                        <a:pt x="28" y="2"/>
                      </a:lnTo>
                      <a:lnTo>
                        <a:pt x="21" y="0"/>
                      </a:lnTo>
                      <a:lnTo>
                        <a:pt x="21"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3298"/>
                <p:cNvSpPr>
                  <a:spLocks/>
                </p:cNvSpPr>
                <p:nvPr/>
              </p:nvSpPr>
              <p:spPr bwMode="auto">
                <a:xfrm>
                  <a:off x="4389437" y="3367087"/>
                  <a:ext cx="30163" cy="28575"/>
                </a:xfrm>
                <a:custGeom>
                  <a:avLst/>
                  <a:gdLst/>
                  <a:ahLst/>
                  <a:cxnLst>
                    <a:cxn ang="0">
                      <a:pos x="19" y="38"/>
                    </a:cxn>
                    <a:cxn ang="0">
                      <a:pos x="19" y="38"/>
                    </a:cxn>
                    <a:cxn ang="0">
                      <a:pos x="15" y="38"/>
                    </a:cxn>
                    <a:cxn ang="0">
                      <a:pos x="10" y="34"/>
                    </a:cxn>
                    <a:cxn ang="0">
                      <a:pos x="5" y="31"/>
                    </a:cxn>
                    <a:cxn ang="0">
                      <a:pos x="1" y="26"/>
                    </a:cxn>
                    <a:cxn ang="0">
                      <a:pos x="1" y="26"/>
                    </a:cxn>
                    <a:cxn ang="0">
                      <a:pos x="0" y="18"/>
                    </a:cxn>
                    <a:cxn ang="0">
                      <a:pos x="1" y="12"/>
                    </a:cxn>
                    <a:cxn ang="0">
                      <a:pos x="6" y="5"/>
                    </a:cxn>
                    <a:cxn ang="0">
                      <a:pos x="13" y="2"/>
                    </a:cxn>
                    <a:cxn ang="0">
                      <a:pos x="13" y="2"/>
                    </a:cxn>
                    <a:cxn ang="0">
                      <a:pos x="19" y="0"/>
                    </a:cxn>
                    <a:cxn ang="0">
                      <a:pos x="19" y="0"/>
                    </a:cxn>
                    <a:cxn ang="0">
                      <a:pos x="24" y="2"/>
                    </a:cxn>
                    <a:cxn ang="0">
                      <a:pos x="29" y="3"/>
                    </a:cxn>
                    <a:cxn ang="0">
                      <a:pos x="34" y="7"/>
                    </a:cxn>
                    <a:cxn ang="0">
                      <a:pos x="36" y="12"/>
                    </a:cxn>
                    <a:cxn ang="0">
                      <a:pos x="36" y="12"/>
                    </a:cxn>
                    <a:cxn ang="0">
                      <a:pos x="37" y="20"/>
                    </a:cxn>
                    <a:cxn ang="0">
                      <a:pos x="36" y="26"/>
                    </a:cxn>
                    <a:cxn ang="0">
                      <a:pos x="36" y="26"/>
                    </a:cxn>
                    <a:cxn ang="0">
                      <a:pos x="32" y="33"/>
                    </a:cxn>
                    <a:cxn ang="0">
                      <a:pos x="26" y="36"/>
                    </a:cxn>
                    <a:cxn ang="0">
                      <a:pos x="26" y="36"/>
                    </a:cxn>
                    <a:cxn ang="0">
                      <a:pos x="19" y="38"/>
                    </a:cxn>
                    <a:cxn ang="0">
                      <a:pos x="19" y="38"/>
                    </a:cxn>
                  </a:cxnLst>
                  <a:rect l="0" t="0" r="r" b="b"/>
                  <a:pathLst>
                    <a:path w="37" h="38">
                      <a:moveTo>
                        <a:pt x="19" y="38"/>
                      </a:moveTo>
                      <a:lnTo>
                        <a:pt x="19" y="38"/>
                      </a:lnTo>
                      <a:lnTo>
                        <a:pt x="15" y="38"/>
                      </a:lnTo>
                      <a:lnTo>
                        <a:pt x="10" y="34"/>
                      </a:lnTo>
                      <a:lnTo>
                        <a:pt x="5" y="31"/>
                      </a:lnTo>
                      <a:lnTo>
                        <a:pt x="1" y="26"/>
                      </a:lnTo>
                      <a:lnTo>
                        <a:pt x="1" y="26"/>
                      </a:lnTo>
                      <a:lnTo>
                        <a:pt x="0" y="18"/>
                      </a:lnTo>
                      <a:lnTo>
                        <a:pt x="1" y="12"/>
                      </a:lnTo>
                      <a:lnTo>
                        <a:pt x="6" y="5"/>
                      </a:lnTo>
                      <a:lnTo>
                        <a:pt x="13" y="2"/>
                      </a:lnTo>
                      <a:lnTo>
                        <a:pt x="13" y="2"/>
                      </a:lnTo>
                      <a:lnTo>
                        <a:pt x="19" y="0"/>
                      </a:lnTo>
                      <a:lnTo>
                        <a:pt x="19" y="0"/>
                      </a:lnTo>
                      <a:lnTo>
                        <a:pt x="24" y="2"/>
                      </a:lnTo>
                      <a:lnTo>
                        <a:pt x="29" y="3"/>
                      </a:lnTo>
                      <a:lnTo>
                        <a:pt x="34" y="7"/>
                      </a:lnTo>
                      <a:lnTo>
                        <a:pt x="36" y="12"/>
                      </a:lnTo>
                      <a:lnTo>
                        <a:pt x="36" y="12"/>
                      </a:lnTo>
                      <a:lnTo>
                        <a:pt x="37" y="20"/>
                      </a:lnTo>
                      <a:lnTo>
                        <a:pt x="36" y="26"/>
                      </a:lnTo>
                      <a:lnTo>
                        <a:pt x="36" y="26"/>
                      </a:lnTo>
                      <a:lnTo>
                        <a:pt x="32" y="33"/>
                      </a:lnTo>
                      <a:lnTo>
                        <a:pt x="26" y="36"/>
                      </a:lnTo>
                      <a:lnTo>
                        <a:pt x="26" y="36"/>
                      </a:lnTo>
                      <a:lnTo>
                        <a:pt x="19" y="38"/>
                      </a:lnTo>
                      <a:lnTo>
                        <a:pt x="19" y="38"/>
                      </a:lnTo>
                      <a:close/>
                    </a:path>
                  </a:pathLst>
                </a:custGeom>
                <a:solidFill>
                  <a:srgbClr val="56997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3299"/>
                <p:cNvSpPr>
                  <a:spLocks noEditPoints="1"/>
                </p:cNvSpPr>
                <p:nvPr/>
              </p:nvSpPr>
              <p:spPr bwMode="auto">
                <a:xfrm>
                  <a:off x="4387850" y="3363912"/>
                  <a:ext cx="33338" cy="34925"/>
                </a:xfrm>
                <a:custGeom>
                  <a:avLst/>
                  <a:gdLst/>
                  <a:ahLst/>
                  <a:cxnLst>
                    <a:cxn ang="0">
                      <a:pos x="21" y="6"/>
                    </a:cxn>
                    <a:cxn ang="0">
                      <a:pos x="21" y="6"/>
                    </a:cxn>
                    <a:cxn ang="0">
                      <a:pos x="26" y="6"/>
                    </a:cxn>
                    <a:cxn ang="0">
                      <a:pos x="30" y="8"/>
                    </a:cxn>
                    <a:cxn ang="0">
                      <a:pos x="33" y="11"/>
                    </a:cxn>
                    <a:cxn ang="0">
                      <a:pos x="36" y="16"/>
                    </a:cxn>
                    <a:cxn ang="0">
                      <a:pos x="36" y="16"/>
                    </a:cxn>
                    <a:cxn ang="0">
                      <a:pos x="38" y="23"/>
                    </a:cxn>
                    <a:cxn ang="0">
                      <a:pos x="36" y="28"/>
                    </a:cxn>
                    <a:cxn ang="0">
                      <a:pos x="33" y="32"/>
                    </a:cxn>
                    <a:cxn ang="0">
                      <a:pos x="28" y="36"/>
                    </a:cxn>
                    <a:cxn ang="0">
                      <a:pos x="28" y="36"/>
                    </a:cxn>
                    <a:cxn ang="0">
                      <a:pos x="21" y="37"/>
                    </a:cxn>
                    <a:cxn ang="0">
                      <a:pos x="21" y="37"/>
                    </a:cxn>
                    <a:cxn ang="0">
                      <a:pos x="17" y="37"/>
                    </a:cxn>
                    <a:cxn ang="0">
                      <a:pos x="13" y="36"/>
                    </a:cxn>
                    <a:cxn ang="0">
                      <a:pos x="10" y="32"/>
                    </a:cxn>
                    <a:cxn ang="0">
                      <a:pos x="7" y="28"/>
                    </a:cxn>
                    <a:cxn ang="0">
                      <a:pos x="7" y="28"/>
                    </a:cxn>
                    <a:cxn ang="0">
                      <a:pos x="5" y="21"/>
                    </a:cxn>
                    <a:cxn ang="0">
                      <a:pos x="7" y="16"/>
                    </a:cxn>
                    <a:cxn ang="0">
                      <a:pos x="10" y="11"/>
                    </a:cxn>
                    <a:cxn ang="0">
                      <a:pos x="15" y="8"/>
                    </a:cxn>
                    <a:cxn ang="0">
                      <a:pos x="15" y="8"/>
                    </a:cxn>
                    <a:cxn ang="0">
                      <a:pos x="21" y="6"/>
                    </a:cxn>
                    <a:cxn ang="0">
                      <a:pos x="21" y="0"/>
                    </a:cxn>
                    <a:cxn ang="0">
                      <a:pos x="21" y="0"/>
                    </a:cxn>
                    <a:cxn ang="0">
                      <a:pos x="21" y="0"/>
                    </a:cxn>
                    <a:cxn ang="0">
                      <a:pos x="13" y="2"/>
                    </a:cxn>
                    <a:cxn ang="0">
                      <a:pos x="13" y="2"/>
                    </a:cxn>
                    <a:cxn ang="0">
                      <a:pos x="5" y="6"/>
                    </a:cxn>
                    <a:cxn ang="0">
                      <a:pos x="2" y="13"/>
                    </a:cxn>
                    <a:cxn ang="0">
                      <a:pos x="0" y="21"/>
                    </a:cxn>
                    <a:cxn ang="0">
                      <a:pos x="2" y="31"/>
                    </a:cxn>
                    <a:cxn ang="0">
                      <a:pos x="2" y="31"/>
                    </a:cxn>
                    <a:cxn ang="0">
                      <a:pos x="5" y="36"/>
                    </a:cxn>
                    <a:cxn ang="0">
                      <a:pos x="10" y="41"/>
                    </a:cxn>
                    <a:cxn ang="0">
                      <a:pos x="15" y="42"/>
                    </a:cxn>
                    <a:cxn ang="0">
                      <a:pos x="21" y="44"/>
                    </a:cxn>
                    <a:cxn ang="0">
                      <a:pos x="21" y="44"/>
                    </a:cxn>
                    <a:cxn ang="0">
                      <a:pos x="30" y="42"/>
                    </a:cxn>
                    <a:cxn ang="0">
                      <a:pos x="30" y="42"/>
                    </a:cxn>
                    <a:cxn ang="0">
                      <a:pos x="36" y="37"/>
                    </a:cxn>
                    <a:cxn ang="0">
                      <a:pos x="41" y="31"/>
                    </a:cxn>
                    <a:cxn ang="0">
                      <a:pos x="41" y="31"/>
                    </a:cxn>
                    <a:cxn ang="0">
                      <a:pos x="43" y="23"/>
                    </a:cxn>
                    <a:cxn ang="0">
                      <a:pos x="41" y="13"/>
                    </a:cxn>
                    <a:cxn ang="0">
                      <a:pos x="41" y="13"/>
                    </a:cxn>
                    <a:cxn ang="0">
                      <a:pos x="38" y="8"/>
                    </a:cxn>
                    <a:cxn ang="0">
                      <a:pos x="33" y="3"/>
                    </a:cxn>
                    <a:cxn ang="0">
                      <a:pos x="28" y="2"/>
                    </a:cxn>
                    <a:cxn ang="0">
                      <a:pos x="21" y="0"/>
                    </a:cxn>
                    <a:cxn ang="0">
                      <a:pos x="21" y="0"/>
                    </a:cxn>
                  </a:cxnLst>
                  <a:rect l="0" t="0" r="r" b="b"/>
                  <a:pathLst>
                    <a:path w="43" h="44">
                      <a:moveTo>
                        <a:pt x="21" y="6"/>
                      </a:moveTo>
                      <a:lnTo>
                        <a:pt x="21" y="6"/>
                      </a:lnTo>
                      <a:lnTo>
                        <a:pt x="26" y="6"/>
                      </a:lnTo>
                      <a:lnTo>
                        <a:pt x="30" y="8"/>
                      </a:lnTo>
                      <a:lnTo>
                        <a:pt x="33" y="11"/>
                      </a:lnTo>
                      <a:lnTo>
                        <a:pt x="36" y="16"/>
                      </a:lnTo>
                      <a:lnTo>
                        <a:pt x="36" y="16"/>
                      </a:lnTo>
                      <a:lnTo>
                        <a:pt x="38" y="23"/>
                      </a:lnTo>
                      <a:lnTo>
                        <a:pt x="36" y="28"/>
                      </a:lnTo>
                      <a:lnTo>
                        <a:pt x="33" y="32"/>
                      </a:lnTo>
                      <a:lnTo>
                        <a:pt x="28" y="36"/>
                      </a:lnTo>
                      <a:lnTo>
                        <a:pt x="28" y="36"/>
                      </a:lnTo>
                      <a:lnTo>
                        <a:pt x="21" y="37"/>
                      </a:lnTo>
                      <a:lnTo>
                        <a:pt x="21" y="37"/>
                      </a:lnTo>
                      <a:lnTo>
                        <a:pt x="17" y="37"/>
                      </a:lnTo>
                      <a:lnTo>
                        <a:pt x="13" y="36"/>
                      </a:lnTo>
                      <a:lnTo>
                        <a:pt x="10" y="32"/>
                      </a:lnTo>
                      <a:lnTo>
                        <a:pt x="7" y="28"/>
                      </a:lnTo>
                      <a:lnTo>
                        <a:pt x="7" y="28"/>
                      </a:lnTo>
                      <a:lnTo>
                        <a:pt x="5" y="21"/>
                      </a:lnTo>
                      <a:lnTo>
                        <a:pt x="7" y="16"/>
                      </a:lnTo>
                      <a:lnTo>
                        <a:pt x="10" y="11"/>
                      </a:lnTo>
                      <a:lnTo>
                        <a:pt x="15" y="8"/>
                      </a:lnTo>
                      <a:lnTo>
                        <a:pt x="15" y="8"/>
                      </a:lnTo>
                      <a:lnTo>
                        <a:pt x="21" y="6"/>
                      </a:lnTo>
                      <a:close/>
                      <a:moveTo>
                        <a:pt x="21" y="0"/>
                      </a:moveTo>
                      <a:lnTo>
                        <a:pt x="21" y="0"/>
                      </a:lnTo>
                      <a:lnTo>
                        <a:pt x="21" y="0"/>
                      </a:lnTo>
                      <a:lnTo>
                        <a:pt x="13" y="2"/>
                      </a:lnTo>
                      <a:lnTo>
                        <a:pt x="13" y="2"/>
                      </a:lnTo>
                      <a:lnTo>
                        <a:pt x="5" y="6"/>
                      </a:lnTo>
                      <a:lnTo>
                        <a:pt x="2" y="13"/>
                      </a:lnTo>
                      <a:lnTo>
                        <a:pt x="0" y="21"/>
                      </a:lnTo>
                      <a:lnTo>
                        <a:pt x="2" y="31"/>
                      </a:lnTo>
                      <a:lnTo>
                        <a:pt x="2" y="31"/>
                      </a:lnTo>
                      <a:lnTo>
                        <a:pt x="5" y="36"/>
                      </a:lnTo>
                      <a:lnTo>
                        <a:pt x="10" y="41"/>
                      </a:lnTo>
                      <a:lnTo>
                        <a:pt x="15" y="42"/>
                      </a:lnTo>
                      <a:lnTo>
                        <a:pt x="21" y="44"/>
                      </a:lnTo>
                      <a:lnTo>
                        <a:pt x="21" y="44"/>
                      </a:lnTo>
                      <a:lnTo>
                        <a:pt x="30" y="42"/>
                      </a:lnTo>
                      <a:lnTo>
                        <a:pt x="30" y="42"/>
                      </a:lnTo>
                      <a:lnTo>
                        <a:pt x="36" y="37"/>
                      </a:lnTo>
                      <a:lnTo>
                        <a:pt x="41" y="31"/>
                      </a:lnTo>
                      <a:lnTo>
                        <a:pt x="41" y="31"/>
                      </a:lnTo>
                      <a:lnTo>
                        <a:pt x="43" y="23"/>
                      </a:lnTo>
                      <a:lnTo>
                        <a:pt x="41" y="13"/>
                      </a:lnTo>
                      <a:lnTo>
                        <a:pt x="41" y="13"/>
                      </a:lnTo>
                      <a:lnTo>
                        <a:pt x="38" y="8"/>
                      </a:lnTo>
                      <a:lnTo>
                        <a:pt x="33" y="3"/>
                      </a:lnTo>
                      <a:lnTo>
                        <a:pt x="28" y="2"/>
                      </a:lnTo>
                      <a:lnTo>
                        <a:pt x="21" y="0"/>
                      </a:lnTo>
                      <a:lnTo>
                        <a:pt x="21" y="0"/>
                      </a:lnTo>
                      <a:close/>
                    </a:path>
                  </a:pathLst>
                </a:custGeom>
                <a:solidFill>
                  <a:srgbClr val="F9EEC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3300"/>
                <p:cNvSpPr>
                  <a:spLocks/>
                </p:cNvSpPr>
                <p:nvPr/>
              </p:nvSpPr>
              <p:spPr bwMode="auto">
                <a:xfrm>
                  <a:off x="4392612" y="3368675"/>
                  <a:ext cx="25400" cy="25400"/>
                </a:xfrm>
                <a:custGeom>
                  <a:avLst/>
                  <a:gdLst/>
                  <a:ahLst/>
                  <a:cxnLst>
                    <a:cxn ang="0">
                      <a:pos x="16" y="0"/>
                    </a:cxn>
                    <a:cxn ang="0">
                      <a:pos x="16" y="0"/>
                    </a:cxn>
                    <a:cxn ang="0">
                      <a:pos x="21" y="0"/>
                    </a:cxn>
                    <a:cxn ang="0">
                      <a:pos x="25" y="2"/>
                    </a:cxn>
                    <a:cxn ang="0">
                      <a:pos x="28" y="5"/>
                    </a:cxn>
                    <a:cxn ang="0">
                      <a:pos x="31" y="10"/>
                    </a:cxn>
                    <a:cxn ang="0">
                      <a:pos x="31" y="10"/>
                    </a:cxn>
                    <a:cxn ang="0">
                      <a:pos x="33" y="17"/>
                    </a:cxn>
                    <a:cxn ang="0">
                      <a:pos x="31" y="22"/>
                    </a:cxn>
                    <a:cxn ang="0">
                      <a:pos x="28" y="26"/>
                    </a:cxn>
                    <a:cxn ang="0">
                      <a:pos x="23" y="30"/>
                    </a:cxn>
                    <a:cxn ang="0">
                      <a:pos x="23" y="30"/>
                    </a:cxn>
                    <a:cxn ang="0">
                      <a:pos x="16" y="31"/>
                    </a:cxn>
                    <a:cxn ang="0">
                      <a:pos x="16" y="31"/>
                    </a:cxn>
                    <a:cxn ang="0">
                      <a:pos x="12" y="31"/>
                    </a:cxn>
                    <a:cxn ang="0">
                      <a:pos x="8" y="30"/>
                    </a:cxn>
                    <a:cxn ang="0">
                      <a:pos x="5" y="26"/>
                    </a:cxn>
                    <a:cxn ang="0">
                      <a:pos x="2" y="22"/>
                    </a:cxn>
                    <a:cxn ang="0">
                      <a:pos x="2" y="22"/>
                    </a:cxn>
                    <a:cxn ang="0">
                      <a:pos x="0" y="15"/>
                    </a:cxn>
                    <a:cxn ang="0">
                      <a:pos x="2" y="10"/>
                    </a:cxn>
                    <a:cxn ang="0">
                      <a:pos x="5" y="5"/>
                    </a:cxn>
                    <a:cxn ang="0">
                      <a:pos x="10" y="2"/>
                    </a:cxn>
                    <a:cxn ang="0">
                      <a:pos x="10" y="2"/>
                    </a:cxn>
                    <a:cxn ang="0">
                      <a:pos x="16" y="0"/>
                    </a:cxn>
                  </a:cxnLst>
                  <a:rect l="0" t="0" r="r" b="b"/>
                  <a:pathLst>
                    <a:path w="33" h="31">
                      <a:moveTo>
                        <a:pt x="16" y="0"/>
                      </a:moveTo>
                      <a:lnTo>
                        <a:pt x="16" y="0"/>
                      </a:lnTo>
                      <a:lnTo>
                        <a:pt x="21" y="0"/>
                      </a:lnTo>
                      <a:lnTo>
                        <a:pt x="25" y="2"/>
                      </a:lnTo>
                      <a:lnTo>
                        <a:pt x="28" y="5"/>
                      </a:lnTo>
                      <a:lnTo>
                        <a:pt x="31" y="10"/>
                      </a:lnTo>
                      <a:lnTo>
                        <a:pt x="31" y="10"/>
                      </a:lnTo>
                      <a:lnTo>
                        <a:pt x="33" y="17"/>
                      </a:lnTo>
                      <a:lnTo>
                        <a:pt x="31" y="22"/>
                      </a:lnTo>
                      <a:lnTo>
                        <a:pt x="28" y="26"/>
                      </a:lnTo>
                      <a:lnTo>
                        <a:pt x="23" y="30"/>
                      </a:lnTo>
                      <a:lnTo>
                        <a:pt x="23" y="30"/>
                      </a:lnTo>
                      <a:lnTo>
                        <a:pt x="16" y="31"/>
                      </a:lnTo>
                      <a:lnTo>
                        <a:pt x="16" y="31"/>
                      </a:lnTo>
                      <a:lnTo>
                        <a:pt x="12" y="31"/>
                      </a:lnTo>
                      <a:lnTo>
                        <a:pt x="8" y="30"/>
                      </a:lnTo>
                      <a:lnTo>
                        <a:pt x="5" y="26"/>
                      </a:lnTo>
                      <a:lnTo>
                        <a:pt x="2" y="22"/>
                      </a:lnTo>
                      <a:lnTo>
                        <a:pt x="2" y="22"/>
                      </a:lnTo>
                      <a:lnTo>
                        <a:pt x="0" y="15"/>
                      </a:lnTo>
                      <a:lnTo>
                        <a:pt x="2" y="10"/>
                      </a:lnTo>
                      <a:lnTo>
                        <a:pt x="5" y="5"/>
                      </a:lnTo>
                      <a:lnTo>
                        <a:pt x="10" y="2"/>
                      </a:lnTo>
                      <a:lnTo>
                        <a:pt x="10" y="2"/>
                      </a:lnTo>
                      <a:lnTo>
                        <a:pt x="16"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3301"/>
                <p:cNvSpPr>
                  <a:spLocks/>
                </p:cNvSpPr>
                <p:nvPr/>
              </p:nvSpPr>
              <p:spPr bwMode="auto">
                <a:xfrm>
                  <a:off x="4387850" y="3363912"/>
                  <a:ext cx="33338" cy="34925"/>
                </a:xfrm>
                <a:custGeom>
                  <a:avLst/>
                  <a:gdLst/>
                  <a:ahLst/>
                  <a:cxnLst>
                    <a:cxn ang="0">
                      <a:pos x="21" y="0"/>
                    </a:cxn>
                    <a:cxn ang="0">
                      <a:pos x="21" y="0"/>
                    </a:cxn>
                    <a:cxn ang="0">
                      <a:pos x="21" y="0"/>
                    </a:cxn>
                    <a:cxn ang="0">
                      <a:pos x="13" y="2"/>
                    </a:cxn>
                    <a:cxn ang="0">
                      <a:pos x="13" y="2"/>
                    </a:cxn>
                    <a:cxn ang="0">
                      <a:pos x="5" y="6"/>
                    </a:cxn>
                    <a:cxn ang="0">
                      <a:pos x="2" y="13"/>
                    </a:cxn>
                    <a:cxn ang="0">
                      <a:pos x="0" y="21"/>
                    </a:cxn>
                    <a:cxn ang="0">
                      <a:pos x="2" y="31"/>
                    </a:cxn>
                    <a:cxn ang="0">
                      <a:pos x="2" y="31"/>
                    </a:cxn>
                    <a:cxn ang="0">
                      <a:pos x="5" y="36"/>
                    </a:cxn>
                    <a:cxn ang="0">
                      <a:pos x="10" y="41"/>
                    </a:cxn>
                    <a:cxn ang="0">
                      <a:pos x="15" y="42"/>
                    </a:cxn>
                    <a:cxn ang="0">
                      <a:pos x="21" y="44"/>
                    </a:cxn>
                    <a:cxn ang="0">
                      <a:pos x="21" y="44"/>
                    </a:cxn>
                    <a:cxn ang="0">
                      <a:pos x="30" y="42"/>
                    </a:cxn>
                    <a:cxn ang="0">
                      <a:pos x="30" y="42"/>
                    </a:cxn>
                    <a:cxn ang="0">
                      <a:pos x="36" y="37"/>
                    </a:cxn>
                    <a:cxn ang="0">
                      <a:pos x="41" y="31"/>
                    </a:cxn>
                    <a:cxn ang="0">
                      <a:pos x="41" y="31"/>
                    </a:cxn>
                    <a:cxn ang="0">
                      <a:pos x="43" y="23"/>
                    </a:cxn>
                    <a:cxn ang="0">
                      <a:pos x="41" y="13"/>
                    </a:cxn>
                    <a:cxn ang="0">
                      <a:pos x="41" y="13"/>
                    </a:cxn>
                    <a:cxn ang="0">
                      <a:pos x="38" y="8"/>
                    </a:cxn>
                    <a:cxn ang="0">
                      <a:pos x="33" y="3"/>
                    </a:cxn>
                    <a:cxn ang="0">
                      <a:pos x="28" y="2"/>
                    </a:cxn>
                    <a:cxn ang="0">
                      <a:pos x="21" y="0"/>
                    </a:cxn>
                    <a:cxn ang="0">
                      <a:pos x="21" y="0"/>
                    </a:cxn>
                  </a:cxnLst>
                  <a:rect l="0" t="0" r="r" b="b"/>
                  <a:pathLst>
                    <a:path w="43" h="44">
                      <a:moveTo>
                        <a:pt x="21" y="0"/>
                      </a:moveTo>
                      <a:lnTo>
                        <a:pt x="21" y="0"/>
                      </a:lnTo>
                      <a:lnTo>
                        <a:pt x="21" y="0"/>
                      </a:lnTo>
                      <a:lnTo>
                        <a:pt x="13" y="2"/>
                      </a:lnTo>
                      <a:lnTo>
                        <a:pt x="13" y="2"/>
                      </a:lnTo>
                      <a:lnTo>
                        <a:pt x="5" y="6"/>
                      </a:lnTo>
                      <a:lnTo>
                        <a:pt x="2" y="13"/>
                      </a:lnTo>
                      <a:lnTo>
                        <a:pt x="0" y="21"/>
                      </a:lnTo>
                      <a:lnTo>
                        <a:pt x="2" y="31"/>
                      </a:lnTo>
                      <a:lnTo>
                        <a:pt x="2" y="31"/>
                      </a:lnTo>
                      <a:lnTo>
                        <a:pt x="5" y="36"/>
                      </a:lnTo>
                      <a:lnTo>
                        <a:pt x="10" y="41"/>
                      </a:lnTo>
                      <a:lnTo>
                        <a:pt x="15" y="42"/>
                      </a:lnTo>
                      <a:lnTo>
                        <a:pt x="21" y="44"/>
                      </a:lnTo>
                      <a:lnTo>
                        <a:pt x="21" y="44"/>
                      </a:lnTo>
                      <a:lnTo>
                        <a:pt x="30" y="42"/>
                      </a:lnTo>
                      <a:lnTo>
                        <a:pt x="30" y="42"/>
                      </a:lnTo>
                      <a:lnTo>
                        <a:pt x="36" y="37"/>
                      </a:lnTo>
                      <a:lnTo>
                        <a:pt x="41" y="31"/>
                      </a:lnTo>
                      <a:lnTo>
                        <a:pt x="41" y="31"/>
                      </a:lnTo>
                      <a:lnTo>
                        <a:pt x="43" y="23"/>
                      </a:lnTo>
                      <a:lnTo>
                        <a:pt x="41" y="13"/>
                      </a:lnTo>
                      <a:lnTo>
                        <a:pt x="41" y="13"/>
                      </a:lnTo>
                      <a:lnTo>
                        <a:pt x="38" y="8"/>
                      </a:lnTo>
                      <a:lnTo>
                        <a:pt x="33" y="3"/>
                      </a:lnTo>
                      <a:lnTo>
                        <a:pt x="28" y="2"/>
                      </a:lnTo>
                      <a:lnTo>
                        <a:pt x="21" y="0"/>
                      </a:lnTo>
                      <a:lnTo>
                        <a:pt x="21"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3302"/>
                <p:cNvSpPr>
                  <a:spLocks/>
                </p:cNvSpPr>
                <p:nvPr/>
              </p:nvSpPr>
              <p:spPr bwMode="auto">
                <a:xfrm>
                  <a:off x="4148137" y="3465512"/>
                  <a:ext cx="30163" cy="30163"/>
                </a:xfrm>
                <a:custGeom>
                  <a:avLst/>
                  <a:gdLst/>
                  <a:ahLst/>
                  <a:cxnLst>
                    <a:cxn ang="0">
                      <a:pos x="18" y="37"/>
                    </a:cxn>
                    <a:cxn ang="0">
                      <a:pos x="18" y="37"/>
                    </a:cxn>
                    <a:cxn ang="0">
                      <a:pos x="13" y="37"/>
                    </a:cxn>
                    <a:cxn ang="0">
                      <a:pos x="8" y="34"/>
                    </a:cxn>
                    <a:cxn ang="0">
                      <a:pos x="5" y="30"/>
                    </a:cxn>
                    <a:cxn ang="0">
                      <a:pos x="2" y="26"/>
                    </a:cxn>
                    <a:cxn ang="0">
                      <a:pos x="2" y="26"/>
                    </a:cxn>
                    <a:cxn ang="0">
                      <a:pos x="0" y="19"/>
                    </a:cxn>
                    <a:cxn ang="0">
                      <a:pos x="2" y="11"/>
                    </a:cxn>
                    <a:cxn ang="0">
                      <a:pos x="5" y="6"/>
                    </a:cxn>
                    <a:cxn ang="0">
                      <a:pos x="11" y="1"/>
                    </a:cxn>
                    <a:cxn ang="0">
                      <a:pos x="11" y="1"/>
                    </a:cxn>
                    <a:cxn ang="0">
                      <a:pos x="18" y="0"/>
                    </a:cxn>
                    <a:cxn ang="0">
                      <a:pos x="18" y="0"/>
                    </a:cxn>
                    <a:cxn ang="0">
                      <a:pos x="24" y="1"/>
                    </a:cxn>
                    <a:cxn ang="0">
                      <a:pos x="29" y="3"/>
                    </a:cxn>
                    <a:cxn ang="0">
                      <a:pos x="32" y="6"/>
                    </a:cxn>
                    <a:cxn ang="0">
                      <a:pos x="36" y="11"/>
                    </a:cxn>
                    <a:cxn ang="0">
                      <a:pos x="36" y="11"/>
                    </a:cxn>
                    <a:cxn ang="0">
                      <a:pos x="37" y="19"/>
                    </a:cxn>
                    <a:cxn ang="0">
                      <a:pos x="36" y="26"/>
                    </a:cxn>
                    <a:cxn ang="0">
                      <a:pos x="36" y="26"/>
                    </a:cxn>
                    <a:cxn ang="0">
                      <a:pos x="32" y="32"/>
                    </a:cxn>
                    <a:cxn ang="0">
                      <a:pos x="26" y="35"/>
                    </a:cxn>
                    <a:cxn ang="0">
                      <a:pos x="26" y="35"/>
                    </a:cxn>
                    <a:cxn ang="0">
                      <a:pos x="18" y="37"/>
                    </a:cxn>
                    <a:cxn ang="0">
                      <a:pos x="18" y="37"/>
                    </a:cxn>
                  </a:cxnLst>
                  <a:rect l="0" t="0" r="r" b="b"/>
                  <a:pathLst>
                    <a:path w="37" h="37">
                      <a:moveTo>
                        <a:pt x="18" y="37"/>
                      </a:moveTo>
                      <a:lnTo>
                        <a:pt x="18" y="37"/>
                      </a:lnTo>
                      <a:lnTo>
                        <a:pt x="13" y="37"/>
                      </a:lnTo>
                      <a:lnTo>
                        <a:pt x="8" y="34"/>
                      </a:lnTo>
                      <a:lnTo>
                        <a:pt x="5" y="30"/>
                      </a:lnTo>
                      <a:lnTo>
                        <a:pt x="2" y="26"/>
                      </a:lnTo>
                      <a:lnTo>
                        <a:pt x="2" y="26"/>
                      </a:lnTo>
                      <a:lnTo>
                        <a:pt x="0" y="19"/>
                      </a:lnTo>
                      <a:lnTo>
                        <a:pt x="2" y="11"/>
                      </a:lnTo>
                      <a:lnTo>
                        <a:pt x="5" y="6"/>
                      </a:lnTo>
                      <a:lnTo>
                        <a:pt x="11" y="1"/>
                      </a:lnTo>
                      <a:lnTo>
                        <a:pt x="11" y="1"/>
                      </a:lnTo>
                      <a:lnTo>
                        <a:pt x="18" y="0"/>
                      </a:lnTo>
                      <a:lnTo>
                        <a:pt x="18" y="0"/>
                      </a:lnTo>
                      <a:lnTo>
                        <a:pt x="24" y="1"/>
                      </a:lnTo>
                      <a:lnTo>
                        <a:pt x="29" y="3"/>
                      </a:lnTo>
                      <a:lnTo>
                        <a:pt x="32" y="6"/>
                      </a:lnTo>
                      <a:lnTo>
                        <a:pt x="36" y="11"/>
                      </a:lnTo>
                      <a:lnTo>
                        <a:pt x="36" y="11"/>
                      </a:lnTo>
                      <a:lnTo>
                        <a:pt x="37" y="19"/>
                      </a:lnTo>
                      <a:lnTo>
                        <a:pt x="36" y="26"/>
                      </a:lnTo>
                      <a:lnTo>
                        <a:pt x="36" y="26"/>
                      </a:lnTo>
                      <a:lnTo>
                        <a:pt x="32" y="32"/>
                      </a:lnTo>
                      <a:lnTo>
                        <a:pt x="26" y="35"/>
                      </a:lnTo>
                      <a:lnTo>
                        <a:pt x="26" y="35"/>
                      </a:lnTo>
                      <a:lnTo>
                        <a:pt x="18" y="37"/>
                      </a:lnTo>
                      <a:lnTo>
                        <a:pt x="18" y="37"/>
                      </a:lnTo>
                      <a:close/>
                    </a:path>
                  </a:pathLst>
                </a:custGeom>
                <a:solidFill>
                  <a:srgbClr val="D3B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3303"/>
                <p:cNvSpPr>
                  <a:spLocks noEditPoints="1"/>
                </p:cNvSpPr>
                <p:nvPr/>
              </p:nvSpPr>
              <p:spPr bwMode="auto">
                <a:xfrm>
                  <a:off x="4146550" y="3463925"/>
                  <a:ext cx="34925" cy="34925"/>
                </a:xfrm>
                <a:custGeom>
                  <a:avLst/>
                  <a:gdLst/>
                  <a:ahLst/>
                  <a:cxnLst>
                    <a:cxn ang="0">
                      <a:pos x="21" y="7"/>
                    </a:cxn>
                    <a:cxn ang="0">
                      <a:pos x="21" y="7"/>
                    </a:cxn>
                    <a:cxn ang="0">
                      <a:pos x="26" y="8"/>
                    </a:cxn>
                    <a:cxn ang="0">
                      <a:pos x="31" y="10"/>
                    </a:cxn>
                    <a:cxn ang="0">
                      <a:pos x="34" y="13"/>
                    </a:cxn>
                    <a:cxn ang="0">
                      <a:pos x="35" y="17"/>
                    </a:cxn>
                    <a:cxn ang="0">
                      <a:pos x="35" y="17"/>
                    </a:cxn>
                    <a:cxn ang="0">
                      <a:pos x="37" y="23"/>
                    </a:cxn>
                    <a:cxn ang="0">
                      <a:pos x="35" y="28"/>
                    </a:cxn>
                    <a:cxn ang="0">
                      <a:pos x="32" y="34"/>
                    </a:cxn>
                    <a:cxn ang="0">
                      <a:pos x="27" y="38"/>
                    </a:cxn>
                    <a:cxn ang="0">
                      <a:pos x="27" y="38"/>
                    </a:cxn>
                    <a:cxn ang="0">
                      <a:pos x="21" y="38"/>
                    </a:cxn>
                    <a:cxn ang="0">
                      <a:pos x="21" y="38"/>
                    </a:cxn>
                    <a:cxn ang="0">
                      <a:pos x="18" y="38"/>
                    </a:cxn>
                    <a:cxn ang="0">
                      <a:pos x="13" y="36"/>
                    </a:cxn>
                    <a:cxn ang="0">
                      <a:pos x="9" y="33"/>
                    </a:cxn>
                    <a:cxn ang="0">
                      <a:pos x="8" y="28"/>
                    </a:cxn>
                    <a:cxn ang="0">
                      <a:pos x="8" y="28"/>
                    </a:cxn>
                    <a:cxn ang="0">
                      <a:pos x="6" y="23"/>
                    </a:cxn>
                    <a:cxn ang="0">
                      <a:pos x="8" y="17"/>
                    </a:cxn>
                    <a:cxn ang="0">
                      <a:pos x="11" y="12"/>
                    </a:cxn>
                    <a:cxn ang="0">
                      <a:pos x="16" y="8"/>
                    </a:cxn>
                    <a:cxn ang="0">
                      <a:pos x="16" y="8"/>
                    </a:cxn>
                    <a:cxn ang="0">
                      <a:pos x="21" y="7"/>
                    </a:cxn>
                    <a:cxn ang="0">
                      <a:pos x="21" y="0"/>
                    </a:cxn>
                    <a:cxn ang="0">
                      <a:pos x="21" y="0"/>
                    </a:cxn>
                    <a:cxn ang="0">
                      <a:pos x="21" y="0"/>
                    </a:cxn>
                    <a:cxn ang="0">
                      <a:pos x="13" y="2"/>
                    </a:cxn>
                    <a:cxn ang="0">
                      <a:pos x="13" y="2"/>
                    </a:cxn>
                    <a:cxn ang="0">
                      <a:pos x="6" y="7"/>
                    </a:cxn>
                    <a:cxn ang="0">
                      <a:pos x="1" y="15"/>
                    </a:cxn>
                    <a:cxn ang="0">
                      <a:pos x="0" y="23"/>
                    </a:cxn>
                    <a:cxn ang="0">
                      <a:pos x="1" y="31"/>
                    </a:cxn>
                    <a:cxn ang="0">
                      <a:pos x="1" y="31"/>
                    </a:cxn>
                    <a:cxn ang="0">
                      <a:pos x="5" y="36"/>
                    </a:cxn>
                    <a:cxn ang="0">
                      <a:pos x="9" y="41"/>
                    </a:cxn>
                    <a:cxn ang="0">
                      <a:pos x="16" y="43"/>
                    </a:cxn>
                    <a:cxn ang="0">
                      <a:pos x="21" y="44"/>
                    </a:cxn>
                    <a:cxn ang="0">
                      <a:pos x="21" y="44"/>
                    </a:cxn>
                    <a:cxn ang="0">
                      <a:pos x="31" y="43"/>
                    </a:cxn>
                    <a:cxn ang="0">
                      <a:pos x="31" y="43"/>
                    </a:cxn>
                    <a:cxn ang="0">
                      <a:pos x="37" y="38"/>
                    </a:cxn>
                    <a:cxn ang="0">
                      <a:pos x="42" y="31"/>
                    </a:cxn>
                    <a:cxn ang="0">
                      <a:pos x="42" y="31"/>
                    </a:cxn>
                    <a:cxn ang="0">
                      <a:pos x="44" y="23"/>
                    </a:cxn>
                    <a:cxn ang="0">
                      <a:pos x="42" y="15"/>
                    </a:cxn>
                    <a:cxn ang="0">
                      <a:pos x="42" y="15"/>
                    </a:cxn>
                    <a:cxn ang="0">
                      <a:pos x="39" y="8"/>
                    </a:cxn>
                    <a:cxn ang="0">
                      <a:pos x="34" y="5"/>
                    </a:cxn>
                    <a:cxn ang="0">
                      <a:pos x="27" y="2"/>
                    </a:cxn>
                    <a:cxn ang="0">
                      <a:pos x="21" y="0"/>
                    </a:cxn>
                    <a:cxn ang="0">
                      <a:pos x="21" y="0"/>
                    </a:cxn>
                  </a:cxnLst>
                  <a:rect l="0" t="0" r="r" b="b"/>
                  <a:pathLst>
                    <a:path w="44" h="44">
                      <a:moveTo>
                        <a:pt x="21" y="7"/>
                      </a:moveTo>
                      <a:lnTo>
                        <a:pt x="21" y="7"/>
                      </a:lnTo>
                      <a:lnTo>
                        <a:pt x="26" y="8"/>
                      </a:lnTo>
                      <a:lnTo>
                        <a:pt x="31" y="10"/>
                      </a:lnTo>
                      <a:lnTo>
                        <a:pt x="34" y="13"/>
                      </a:lnTo>
                      <a:lnTo>
                        <a:pt x="35" y="17"/>
                      </a:lnTo>
                      <a:lnTo>
                        <a:pt x="35" y="17"/>
                      </a:lnTo>
                      <a:lnTo>
                        <a:pt x="37" y="23"/>
                      </a:lnTo>
                      <a:lnTo>
                        <a:pt x="35" y="28"/>
                      </a:lnTo>
                      <a:lnTo>
                        <a:pt x="32" y="34"/>
                      </a:lnTo>
                      <a:lnTo>
                        <a:pt x="27" y="38"/>
                      </a:lnTo>
                      <a:lnTo>
                        <a:pt x="27" y="38"/>
                      </a:lnTo>
                      <a:lnTo>
                        <a:pt x="21" y="38"/>
                      </a:lnTo>
                      <a:lnTo>
                        <a:pt x="21" y="38"/>
                      </a:lnTo>
                      <a:lnTo>
                        <a:pt x="18" y="38"/>
                      </a:lnTo>
                      <a:lnTo>
                        <a:pt x="13" y="36"/>
                      </a:lnTo>
                      <a:lnTo>
                        <a:pt x="9" y="33"/>
                      </a:lnTo>
                      <a:lnTo>
                        <a:pt x="8" y="28"/>
                      </a:lnTo>
                      <a:lnTo>
                        <a:pt x="8" y="28"/>
                      </a:lnTo>
                      <a:lnTo>
                        <a:pt x="6" y="23"/>
                      </a:lnTo>
                      <a:lnTo>
                        <a:pt x="8" y="17"/>
                      </a:lnTo>
                      <a:lnTo>
                        <a:pt x="11" y="12"/>
                      </a:lnTo>
                      <a:lnTo>
                        <a:pt x="16" y="8"/>
                      </a:lnTo>
                      <a:lnTo>
                        <a:pt x="16" y="8"/>
                      </a:lnTo>
                      <a:lnTo>
                        <a:pt x="21" y="7"/>
                      </a:lnTo>
                      <a:close/>
                      <a:moveTo>
                        <a:pt x="21" y="0"/>
                      </a:moveTo>
                      <a:lnTo>
                        <a:pt x="21" y="0"/>
                      </a:lnTo>
                      <a:lnTo>
                        <a:pt x="21" y="0"/>
                      </a:lnTo>
                      <a:lnTo>
                        <a:pt x="13" y="2"/>
                      </a:lnTo>
                      <a:lnTo>
                        <a:pt x="13" y="2"/>
                      </a:lnTo>
                      <a:lnTo>
                        <a:pt x="6" y="7"/>
                      </a:lnTo>
                      <a:lnTo>
                        <a:pt x="1" y="15"/>
                      </a:lnTo>
                      <a:lnTo>
                        <a:pt x="0" y="23"/>
                      </a:lnTo>
                      <a:lnTo>
                        <a:pt x="1" y="31"/>
                      </a:lnTo>
                      <a:lnTo>
                        <a:pt x="1" y="31"/>
                      </a:lnTo>
                      <a:lnTo>
                        <a:pt x="5" y="36"/>
                      </a:lnTo>
                      <a:lnTo>
                        <a:pt x="9" y="41"/>
                      </a:lnTo>
                      <a:lnTo>
                        <a:pt x="16" y="43"/>
                      </a:lnTo>
                      <a:lnTo>
                        <a:pt x="21" y="44"/>
                      </a:lnTo>
                      <a:lnTo>
                        <a:pt x="21" y="44"/>
                      </a:lnTo>
                      <a:lnTo>
                        <a:pt x="31" y="43"/>
                      </a:lnTo>
                      <a:lnTo>
                        <a:pt x="31" y="43"/>
                      </a:lnTo>
                      <a:lnTo>
                        <a:pt x="37" y="38"/>
                      </a:lnTo>
                      <a:lnTo>
                        <a:pt x="42" y="31"/>
                      </a:lnTo>
                      <a:lnTo>
                        <a:pt x="42" y="31"/>
                      </a:lnTo>
                      <a:lnTo>
                        <a:pt x="44" y="23"/>
                      </a:lnTo>
                      <a:lnTo>
                        <a:pt x="42" y="15"/>
                      </a:lnTo>
                      <a:lnTo>
                        <a:pt x="42" y="15"/>
                      </a:lnTo>
                      <a:lnTo>
                        <a:pt x="39" y="8"/>
                      </a:lnTo>
                      <a:lnTo>
                        <a:pt x="34" y="5"/>
                      </a:lnTo>
                      <a:lnTo>
                        <a:pt x="27" y="2"/>
                      </a:lnTo>
                      <a:lnTo>
                        <a:pt x="21" y="0"/>
                      </a:lnTo>
                      <a:lnTo>
                        <a:pt x="21" y="0"/>
                      </a:lnTo>
                      <a:close/>
                    </a:path>
                  </a:pathLst>
                </a:custGeom>
                <a:solidFill>
                  <a:srgbClr val="F9EEC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3304"/>
                <p:cNvSpPr>
                  <a:spLocks/>
                </p:cNvSpPr>
                <p:nvPr/>
              </p:nvSpPr>
              <p:spPr bwMode="auto">
                <a:xfrm>
                  <a:off x="4151312" y="3468687"/>
                  <a:ext cx="25400" cy="23813"/>
                </a:xfrm>
                <a:custGeom>
                  <a:avLst/>
                  <a:gdLst/>
                  <a:ahLst/>
                  <a:cxnLst>
                    <a:cxn ang="0">
                      <a:pos x="15" y="0"/>
                    </a:cxn>
                    <a:cxn ang="0">
                      <a:pos x="15" y="0"/>
                    </a:cxn>
                    <a:cxn ang="0">
                      <a:pos x="20" y="1"/>
                    </a:cxn>
                    <a:cxn ang="0">
                      <a:pos x="25" y="3"/>
                    </a:cxn>
                    <a:cxn ang="0">
                      <a:pos x="28" y="6"/>
                    </a:cxn>
                    <a:cxn ang="0">
                      <a:pos x="29" y="10"/>
                    </a:cxn>
                    <a:cxn ang="0">
                      <a:pos x="29" y="10"/>
                    </a:cxn>
                    <a:cxn ang="0">
                      <a:pos x="31" y="16"/>
                    </a:cxn>
                    <a:cxn ang="0">
                      <a:pos x="29" y="21"/>
                    </a:cxn>
                    <a:cxn ang="0">
                      <a:pos x="26" y="27"/>
                    </a:cxn>
                    <a:cxn ang="0">
                      <a:pos x="21" y="31"/>
                    </a:cxn>
                    <a:cxn ang="0">
                      <a:pos x="21" y="31"/>
                    </a:cxn>
                    <a:cxn ang="0">
                      <a:pos x="15" y="31"/>
                    </a:cxn>
                    <a:cxn ang="0">
                      <a:pos x="15" y="31"/>
                    </a:cxn>
                    <a:cxn ang="0">
                      <a:pos x="12" y="31"/>
                    </a:cxn>
                    <a:cxn ang="0">
                      <a:pos x="7" y="29"/>
                    </a:cxn>
                    <a:cxn ang="0">
                      <a:pos x="3" y="26"/>
                    </a:cxn>
                    <a:cxn ang="0">
                      <a:pos x="2" y="21"/>
                    </a:cxn>
                    <a:cxn ang="0">
                      <a:pos x="2" y="21"/>
                    </a:cxn>
                    <a:cxn ang="0">
                      <a:pos x="0" y="16"/>
                    </a:cxn>
                    <a:cxn ang="0">
                      <a:pos x="2" y="10"/>
                    </a:cxn>
                    <a:cxn ang="0">
                      <a:pos x="5" y="5"/>
                    </a:cxn>
                    <a:cxn ang="0">
                      <a:pos x="10" y="1"/>
                    </a:cxn>
                    <a:cxn ang="0">
                      <a:pos x="10" y="1"/>
                    </a:cxn>
                    <a:cxn ang="0">
                      <a:pos x="15" y="0"/>
                    </a:cxn>
                  </a:cxnLst>
                  <a:rect l="0" t="0" r="r" b="b"/>
                  <a:pathLst>
                    <a:path w="31" h="31">
                      <a:moveTo>
                        <a:pt x="15" y="0"/>
                      </a:moveTo>
                      <a:lnTo>
                        <a:pt x="15" y="0"/>
                      </a:lnTo>
                      <a:lnTo>
                        <a:pt x="20" y="1"/>
                      </a:lnTo>
                      <a:lnTo>
                        <a:pt x="25" y="3"/>
                      </a:lnTo>
                      <a:lnTo>
                        <a:pt x="28" y="6"/>
                      </a:lnTo>
                      <a:lnTo>
                        <a:pt x="29" y="10"/>
                      </a:lnTo>
                      <a:lnTo>
                        <a:pt x="29" y="10"/>
                      </a:lnTo>
                      <a:lnTo>
                        <a:pt x="31" y="16"/>
                      </a:lnTo>
                      <a:lnTo>
                        <a:pt x="29" y="21"/>
                      </a:lnTo>
                      <a:lnTo>
                        <a:pt x="26" y="27"/>
                      </a:lnTo>
                      <a:lnTo>
                        <a:pt x="21" y="31"/>
                      </a:lnTo>
                      <a:lnTo>
                        <a:pt x="21" y="31"/>
                      </a:lnTo>
                      <a:lnTo>
                        <a:pt x="15" y="31"/>
                      </a:lnTo>
                      <a:lnTo>
                        <a:pt x="15" y="31"/>
                      </a:lnTo>
                      <a:lnTo>
                        <a:pt x="12" y="31"/>
                      </a:lnTo>
                      <a:lnTo>
                        <a:pt x="7" y="29"/>
                      </a:lnTo>
                      <a:lnTo>
                        <a:pt x="3" y="26"/>
                      </a:lnTo>
                      <a:lnTo>
                        <a:pt x="2" y="21"/>
                      </a:lnTo>
                      <a:lnTo>
                        <a:pt x="2" y="21"/>
                      </a:lnTo>
                      <a:lnTo>
                        <a:pt x="0" y="16"/>
                      </a:lnTo>
                      <a:lnTo>
                        <a:pt x="2" y="10"/>
                      </a:lnTo>
                      <a:lnTo>
                        <a:pt x="5" y="5"/>
                      </a:lnTo>
                      <a:lnTo>
                        <a:pt x="10" y="1"/>
                      </a:lnTo>
                      <a:lnTo>
                        <a:pt x="10" y="1"/>
                      </a:lnTo>
                      <a:lnTo>
                        <a:pt x="15"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3305"/>
                <p:cNvSpPr>
                  <a:spLocks/>
                </p:cNvSpPr>
                <p:nvPr/>
              </p:nvSpPr>
              <p:spPr bwMode="auto">
                <a:xfrm>
                  <a:off x="4146550" y="3463925"/>
                  <a:ext cx="34925" cy="34925"/>
                </a:xfrm>
                <a:custGeom>
                  <a:avLst/>
                  <a:gdLst/>
                  <a:ahLst/>
                  <a:cxnLst>
                    <a:cxn ang="0">
                      <a:pos x="21" y="0"/>
                    </a:cxn>
                    <a:cxn ang="0">
                      <a:pos x="21" y="0"/>
                    </a:cxn>
                    <a:cxn ang="0">
                      <a:pos x="21" y="0"/>
                    </a:cxn>
                    <a:cxn ang="0">
                      <a:pos x="13" y="2"/>
                    </a:cxn>
                    <a:cxn ang="0">
                      <a:pos x="13" y="2"/>
                    </a:cxn>
                    <a:cxn ang="0">
                      <a:pos x="6" y="7"/>
                    </a:cxn>
                    <a:cxn ang="0">
                      <a:pos x="1" y="15"/>
                    </a:cxn>
                    <a:cxn ang="0">
                      <a:pos x="0" y="23"/>
                    </a:cxn>
                    <a:cxn ang="0">
                      <a:pos x="1" y="31"/>
                    </a:cxn>
                    <a:cxn ang="0">
                      <a:pos x="1" y="31"/>
                    </a:cxn>
                    <a:cxn ang="0">
                      <a:pos x="5" y="36"/>
                    </a:cxn>
                    <a:cxn ang="0">
                      <a:pos x="9" y="41"/>
                    </a:cxn>
                    <a:cxn ang="0">
                      <a:pos x="16" y="43"/>
                    </a:cxn>
                    <a:cxn ang="0">
                      <a:pos x="21" y="44"/>
                    </a:cxn>
                    <a:cxn ang="0">
                      <a:pos x="21" y="44"/>
                    </a:cxn>
                    <a:cxn ang="0">
                      <a:pos x="31" y="43"/>
                    </a:cxn>
                    <a:cxn ang="0">
                      <a:pos x="31" y="43"/>
                    </a:cxn>
                    <a:cxn ang="0">
                      <a:pos x="37" y="38"/>
                    </a:cxn>
                    <a:cxn ang="0">
                      <a:pos x="42" y="31"/>
                    </a:cxn>
                    <a:cxn ang="0">
                      <a:pos x="42" y="31"/>
                    </a:cxn>
                    <a:cxn ang="0">
                      <a:pos x="44" y="23"/>
                    </a:cxn>
                    <a:cxn ang="0">
                      <a:pos x="42" y="15"/>
                    </a:cxn>
                    <a:cxn ang="0">
                      <a:pos x="42" y="15"/>
                    </a:cxn>
                    <a:cxn ang="0">
                      <a:pos x="39" y="8"/>
                    </a:cxn>
                    <a:cxn ang="0">
                      <a:pos x="34" y="5"/>
                    </a:cxn>
                    <a:cxn ang="0">
                      <a:pos x="27" y="2"/>
                    </a:cxn>
                    <a:cxn ang="0">
                      <a:pos x="21" y="0"/>
                    </a:cxn>
                    <a:cxn ang="0">
                      <a:pos x="21" y="0"/>
                    </a:cxn>
                  </a:cxnLst>
                  <a:rect l="0" t="0" r="r" b="b"/>
                  <a:pathLst>
                    <a:path w="44" h="44">
                      <a:moveTo>
                        <a:pt x="21" y="0"/>
                      </a:moveTo>
                      <a:lnTo>
                        <a:pt x="21" y="0"/>
                      </a:lnTo>
                      <a:lnTo>
                        <a:pt x="21" y="0"/>
                      </a:lnTo>
                      <a:lnTo>
                        <a:pt x="13" y="2"/>
                      </a:lnTo>
                      <a:lnTo>
                        <a:pt x="13" y="2"/>
                      </a:lnTo>
                      <a:lnTo>
                        <a:pt x="6" y="7"/>
                      </a:lnTo>
                      <a:lnTo>
                        <a:pt x="1" y="15"/>
                      </a:lnTo>
                      <a:lnTo>
                        <a:pt x="0" y="23"/>
                      </a:lnTo>
                      <a:lnTo>
                        <a:pt x="1" y="31"/>
                      </a:lnTo>
                      <a:lnTo>
                        <a:pt x="1" y="31"/>
                      </a:lnTo>
                      <a:lnTo>
                        <a:pt x="5" y="36"/>
                      </a:lnTo>
                      <a:lnTo>
                        <a:pt x="9" y="41"/>
                      </a:lnTo>
                      <a:lnTo>
                        <a:pt x="16" y="43"/>
                      </a:lnTo>
                      <a:lnTo>
                        <a:pt x="21" y="44"/>
                      </a:lnTo>
                      <a:lnTo>
                        <a:pt x="21" y="44"/>
                      </a:lnTo>
                      <a:lnTo>
                        <a:pt x="31" y="43"/>
                      </a:lnTo>
                      <a:lnTo>
                        <a:pt x="31" y="43"/>
                      </a:lnTo>
                      <a:lnTo>
                        <a:pt x="37" y="38"/>
                      </a:lnTo>
                      <a:lnTo>
                        <a:pt x="42" y="31"/>
                      </a:lnTo>
                      <a:lnTo>
                        <a:pt x="42" y="31"/>
                      </a:lnTo>
                      <a:lnTo>
                        <a:pt x="44" y="23"/>
                      </a:lnTo>
                      <a:lnTo>
                        <a:pt x="42" y="15"/>
                      </a:lnTo>
                      <a:lnTo>
                        <a:pt x="42" y="15"/>
                      </a:lnTo>
                      <a:lnTo>
                        <a:pt x="39" y="8"/>
                      </a:lnTo>
                      <a:lnTo>
                        <a:pt x="34" y="5"/>
                      </a:lnTo>
                      <a:lnTo>
                        <a:pt x="27" y="2"/>
                      </a:lnTo>
                      <a:lnTo>
                        <a:pt x="21" y="0"/>
                      </a:lnTo>
                      <a:lnTo>
                        <a:pt x="21"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3306"/>
                <p:cNvSpPr>
                  <a:spLocks/>
                </p:cNvSpPr>
                <p:nvPr/>
              </p:nvSpPr>
              <p:spPr bwMode="auto">
                <a:xfrm>
                  <a:off x="4095750" y="3487737"/>
                  <a:ext cx="30163" cy="30163"/>
                </a:xfrm>
                <a:custGeom>
                  <a:avLst/>
                  <a:gdLst/>
                  <a:ahLst/>
                  <a:cxnLst>
                    <a:cxn ang="0">
                      <a:pos x="20" y="38"/>
                    </a:cxn>
                    <a:cxn ang="0">
                      <a:pos x="20" y="38"/>
                    </a:cxn>
                    <a:cxn ang="0">
                      <a:pos x="13" y="38"/>
                    </a:cxn>
                    <a:cxn ang="0">
                      <a:pos x="8" y="34"/>
                    </a:cxn>
                    <a:cxn ang="0">
                      <a:pos x="5" y="31"/>
                    </a:cxn>
                    <a:cxn ang="0">
                      <a:pos x="2" y="26"/>
                    </a:cxn>
                    <a:cxn ang="0">
                      <a:pos x="2" y="26"/>
                    </a:cxn>
                    <a:cxn ang="0">
                      <a:pos x="0" y="20"/>
                    </a:cxn>
                    <a:cxn ang="0">
                      <a:pos x="2" y="12"/>
                    </a:cxn>
                    <a:cxn ang="0">
                      <a:pos x="2" y="12"/>
                    </a:cxn>
                    <a:cxn ang="0">
                      <a:pos x="7" y="7"/>
                    </a:cxn>
                    <a:cxn ang="0">
                      <a:pos x="12" y="2"/>
                    </a:cxn>
                    <a:cxn ang="0">
                      <a:pos x="12" y="2"/>
                    </a:cxn>
                    <a:cxn ang="0">
                      <a:pos x="20" y="0"/>
                    </a:cxn>
                    <a:cxn ang="0">
                      <a:pos x="20" y="0"/>
                    </a:cxn>
                    <a:cxn ang="0">
                      <a:pos x="25" y="2"/>
                    </a:cxn>
                    <a:cxn ang="0">
                      <a:pos x="29" y="3"/>
                    </a:cxn>
                    <a:cxn ang="0">
                      <a:pos x="33" y="7"/>
                    </a:cxn>
                    <a:cxn ang="0">
                      <a:pos x="36" y="12"/>
                    </a:cxn>
                    <a:cxn ang="0">
                      <a:pos x="36" y="12"/>
                    </a:cxn>
                    <a:cxn ang="0">
                      <a:pos x="38" y="20"/>
                    </a:cxn>
                    <a:cxn ang="0">
                      <a:pos x="36" y="26"/>
                    </a:cxn>
                    <a:cxn ang="0">
                      <a:pos x="36" y="26"/>
                    </a:cxn>
                    <a:cxn ang="0">
                      <a:pos x="33" y="33"/>
                    </a:cxn>
                    <a:cxn ang="0">
                      <a:pos x="26" y="36"/>
                    </a:cxn>
                    <a:cxn ang="0">
                      <a:pos x="26" y="36"/>
                    </a:cxn>
                    <a:cxn ang="0">
                      <a:pos x="20" y="38"/>
                    </a:cxn>
                    <a:cxn ang="0">
                      <a:pos x="20" y="38"/>
                    </a:cxn>
                  </a:cxnLst>
                  <a:rect l="0" t="0" r="r" b="b"/>
                  <a:pathLst>
                    <a:path w="38" h="38">
                      <a:moveTo>
                        <a:pt x="20" y="38"/>
                      </a:moveTo>
                      <a:lnTo>
                        <a:pt x="20" y="38"/>
                      </a:lnTo>
                      <a:lnTo>
                        <a:pt x="13" y="38"/>
                      </a:lnTo>
                      <a:lnTo>
                        <a:pt x="8" y="34"/>
                      </a:lnTo>
                      <a:lnTo>
                        <a:pt x="5" y="31"/>
                      </a:lnTo>
                      <a:lnTo>
                        <a:pt x="2" y="26"/>
                      </a:lnTo>
                      <a:lnTo>
                        <a:pt x="2" y="26"/>
                      </a:lnTo>
                      <a:lnTo>
                        <a:pt x="0" y="20"/>
                      </a:lnTo>
                      <a:lnTo>
                        <a:pt x="2" y="12"/>
                      </a:lnTo>
                      <a:lnTo>
                        <a:pt x="2" y="12"/>
                      </a:lnTo>
                      <a:lnTo>
                        <a:pt x="7" y="7"/>
                      </a:lnTo>
                      <a:lnTo>
                        <a:pt x="12" y="2"/>
                      </a:lnTo>
                      <a:lnTo>
                        <a:pt x="12" y="2"/>
                      </a:lnTo>
                      <a:lnTo>
                        <a:pt x="20" y="0"/>
                      </a:lnTo>
                      <a:lnTo>
                        <a:pt x="20" y="0"/>
                      </a:lnTo>
                      <a:lnTo>
                        <a:pt x="25" y="2"/>
                      </a:lnTo>
                      <a:lnTo>
                        <a:pt x="29" y="3"/>
                      </a:lnTo>
                      <a:lnTo>
                        <a:pt x="33" y="7"/>
                      </a:lnTo>
                      <a:lnTo>
                        <a:pt x="36" y="12"/>
                      </a:lnTo>
                      <a:lnTo>
                        <a:pt x="36" y="12"/>
                      </a:lnTo>
                      <a:lnTo>
                        <a:pt x="38" y="20"/>
                      </a:lnTo>
                      <a:lnTo>
                        <a:pt x="36" y="26"/>
                      </a:lnTo>
                      <a:lnTo>
                        <a:pt x="36" y="26"/>
                      </a:lnTo>
                      <a:lnTo>
                        <a:pt x="33" y="33"/>
                      </a:lnTo>
                      <a:lnTo>
                        <a:pt x="26" y="36"/>
                      </a:lnTo>
                      <a:lnTo>
                        <a:pt x="26" y="36"/>
                      </a:lnTo>
                      <a:lnTo>
                        <a:pt x="20" y="38"/>
                      </a:lnTo>
                      <a:lnTo>
                        <a:pt x="20" y="38"/>
                      </a:lnTo>
                      <a:close/>
                    </a:path>
                  </a:pathLst>
                </a:custGeom>
                <a:solidFill>
                  <a:srgbClr val="E2967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3307"/>
                <p:cNvSpPr>
                  <a:spLocks noEditPoints="1"/>
                </p:cNvSpPr>
                <p:nvPr/>
              </p:nvSpPr>
              <p:spPr bwMode="auto">
                <a:xfrm>
                  <a:off x="4092575" y="3484562"/>
                  <a:ext cx="34925" cy="34925"/>
                </a:xfrm>
                <a:custGeom>
                  <a:avLst/>
                  <a:gdLst/>
                  <a:ahLst/>
                  <a:cxnLst>
                    <a:cxn ang="0">
                      <a:pos x="23" y="6"/>
                    </a:cxn>
                    <a:cxn ang="0">
                      <a:pos x="23" y="6"/>
                    </a:cxn>
                    <a:cxn ang="0">
                      <a:pos x="26" y="6"/>
                    </a:cxn>
                    <a:cxn ang="0">
                      <a:pos x="31" y="10"/>
                    </a:cxn>
                    <a:cxn ang="0">
                      <a:pos x="34" y="11"/>
                    </a:cxn>
                    <a:cxn ang="0">
                      <a:pos x="37" y="16"/>
                    </a:cxn>
                    <a:cxn ang="0">
                      <a:pos x="37" y="16"/>
                    </a:cxn>
                    <a:cxn ang="0">
                      <a:pos x="37" y="23"/>
                    </a:cxn>
                    <a:cxn ang="0">
                      <a:pos x="37" y="28"/>
                    </a:cxn>
                    <a:cxn ang="0">
                      <a:pos x="34" y="33"/>
                    </a:cxn>
                    <a:cxn ang="0">
                      <a:pos x="28" y="37"/>
                    </a:cxn>
                    <a:cxn ang="0">
                      <a:pos x="28" y="37"/>
                    </a:cxn>
                    <a:cxn ang="0">
                      <a:pos x="23" y="37"/>
                    </a:cxn>
                    <a:cxn ang="0">
                      <a:pos x="23" y="37"/>
                    </a:cxn>
                    <a:cxn ang="0">
                      <a:pos x="18" y="37"/>
                    </a:cxn>
                    <a:cxn ang="0">
                      <a:pos x="13" y="36"/>
                    </a:cxn>
                    <a:cxn ang="0">
                      <a:pos x="10" y="33"/>
                    </a:cxn>
                    <a:cxn ang="0">
                      <a:pos x="8" y="28"/>
                    </a:cxn>
                    <a:cxn ang="0">
                      <a:pos x="8" y="28"/>
                    </a:cxn>
                    <a:cxn ang="0">
                      <a:pos x="6" y="23"/>
                    </a:cxn>
                    <a:cxn ang="0">
                      <a:pos x="8" y="16"/>
                    </a:cxn>
                    <a:cxn ang="0">
                      <a:pos x="11" y="11"/>
                    </a:cxn>
                    <a:cxn ang="0">
                      <a:pos x="16" y="8"/>
                    </a:cxn>
                    <a:cxn ang="0">
                      <a:pos x="16" y="8"/>
                    </a:cxn>
                    <a:cxn ang="0">
                      <a:pos x="23" y="6"/>
                    </a:cxn>
                    <a:cxn ang="0">
                      <a:pos x="23" y="0"/>
                    </a:cxn>
                    <a:cxn ang="0">
                      <a:pos x="23" y="0"/>
                    </a:cxn>
                    <a:cxn ang="0">
                      <a:pos x="15" y="2"/>
                    </a:cxn>
                    <a:cxn ang="0">
                      <a:pos x="15" y="2"/>
                    </a:cxn>
                    <a:cxn ang="0">
                      <a:pos x="6" y="6"/>
                    </a:cxn>
                    <a:cxn ang="0">
                      <a:pos x="1" y="15"/>
                    </a:cxn>
                    <a:cxn ang="0">
                      <a:pos x="1" y="15"/>
                    </a:cxn>
                    <a:cxn ang="0">
                      <a:pos x="0" y="23"/>
                    </a:cxn>
                    <a:cxn ang="0">
                      <a:pos x="1" y="31"/>
                    </a:cxn>
                    <a:cxn ang="0">
                      <a:pos x="1" y="31"/>
                    </a:cxn>
                    <a:cxn ang="0">
                      <a:pos x="5" y="36"/>
                    </a:cxn>
                    <a:cxn ang="0">
                      <a:pos x="10" y="41"/>
                    </a:cxn>
                    <a:cxn ang="0">
                      <a:pos x="16" y="42"/>
                    </a:cxn>
                    <a:cxn ang="0">
                      <a:pos x="23" y="44"/>
                    </a:cxn>
                    <a:cxn ang="0">
                      <a:pos x="23" y="44"/>
                    </a:cxn>
                    <a:cxn ang="0">
                      <a:pos x="31" y="42"/>
                    </a:cxn>
                    <a:cxn ang="0">
                      <a:pos x="31" y="42"/>
                    </a:cxn>
                    <a:cxn ang="0">
                      <a:pos x="37" y="37"/>
                    </a:cxn>
                    <a:cxn ang="0">
                      <a:pos x="42" y="31"/>
                    </a:cxn>
                    <a:cxn ang="0">
                      <a:pos x="42" y="31"/>
                    </a:cxn>
                    <a:cxn ang="0">
                      <a:pos x="44" y="23"/>
                    </a:cxn>
                    <a:cxn ang="0">
                      <a:pos x="42" y="15"/>
                    </a:cxn>
                    <a:cxn ang="0">
                      <a:pos x="42" y="15"/>
                    </a:cxn>
                    <a:cxn ang="0">
                      <a:pos x="39" y="8"/>
                    </a:cxn>
                    <a:cxn ang="0">
                      <a:pos x="34" y="5"/>
                    </a:cxn>
                    <a:cxn ang="0">
                      <a:pos x="29" y="2"/>
                    </a:cxn>
                    <a:cxn ang="0">
                      <a:pos x="23" y="0"/>
                    </a:cxn>
                    <a:cxn ang="0">
                      <a:pos x="23" y="0"/>
                    </a:cxn>
                  </a:cxnLst>
                  <a:rect l="0" t="0" r="r" b="b"/>
                  <a:pathLst>
                    <a:path w="44" h="44">
                      <a:moveTo>
                        <a:pt x="23" y="6"/>
                      </a:moveTo>
                      <a:lnTo>
                        <a:pt x="23" y="6"/>
                      </a:lnTo>
                      <a:lnTo>
                        <a:pt x="26" y="6"/>
                      </a:lnTo>
                      <a:lnTo>
                        <a:pt x="31" y="10"/>
                      </a:lnTo>
                      <a:lnTo>
                        <a:pt x="34" y="11"/>
                      </a:lnTo>
                      <a:lnTo>
                        <a:pt x="37" y="16"/>
                      </a:lnTo>
                      <a:lnTo>
                        <a:pt x="37" y="16"/>
                      </a:lnTo>
                      <a:lnTo>
                        <a:pt x="37" y="23"/>
                      </a:lnTo>
                      <a:lnTo>
                        <a:pt x="37" y="28"/>
                      </a:lnTo>
                      <a:lnTo>
                        <a:pt x="34" y="33"/>
                      </a:lnTo>
                      <a:lnTo>
                        <a:pt x="28" y="37"/>
                      </a:lnTo>
                      <a:lnTo>
                        <a:pt x="28" y="37"/>
                      </a:lnTo>
                      <a:lnTo>
                        <a:pt x="23" y="37"/>
                      </a:lnTo>
                      <a:lnTo>
                        <a:pt x="23" y="37"/>
                      </a:lnTo>
                      <a:lnTo>
                        <a:pt x="18" y="37"/>
                      </a:lnTo>
                      <a:lnTo>
                        <a:pt x="13" y="36"/>
                      </a:lnTo>
                      <a:lnTo>
                        <a:pt x="10" y="33"/>
                      </a:lnTo>
                      <a:lnTo>
                        <a:pt x="8" y="28"/>
                      </a:lnTo>
                      <a:lnTo>
                        <a:pt x="8" y="28"/>
                      </a:lnTo>
                      <a:lnTo>
                        <a:pt x="6" y="23"/>
                      </a:lnTo>
                      <a:lnTo>
                        <a:pt x="8" y="16"/>
                      </a:lnTo>
                      <a:lnTo>
                        <a:pt x="11" y="11"/>
                      </a:lnTo>
                      <a:lnTo>
                        <a:pt x="16" y="8"/>
                      </a:lnTo>
                      <a:lnTo>
                        <a:pt x="16" y="8"/>
                      </a:lnTo>
                      <a:lnTo>
                        <a:pt x="23" y="6"/>
                      </a:lnTo>
                      <a:close/>
                      <a:moveTo>
                        <a:pt x="23" y="0"/>
                      </a:moveTo>
                      <a:lnTo>
                        <a:pt x="23" y="0"/>
                      </a:lnTo>
                      <a:lnTo>
                        <a:pt x="15" y="2"/>
                      </a:lnTo>
                      <a:lnTo>
                        <a:pt x="15" y="2"/>
                      </a:lnTo>
                      <a:lnTo>
                        <a:pt x="6" y="6"/>
                      </a:lnTo>
                      <a:lnTo>
                        <a:pt x="1" y="15"/>
                      </a:lnTo>
                      <a:lnTo>
                        <a:pt x="1" y="15"/>
                      </a:lnTo>
                      <a:lnTo>
                        <a:pt x="0" y="23"/>
                      </a:lnTo>
                      <a:lnTo>
                        <a:pt x="1" y="31"/>
                      </a:lnTo>
                      <a:lnTo>
                        <a:pt x="1" y="31"/>
                      </a:lnTo>
                      <a:lnTo>
                        <a:pt x="5" y="36"/>
                      </a:lnTo>
                      <a:lnTo>
                        <a:pt x="10" y="41"/>
                      </a:lnTo>
                      <a:lnTo>
                        <a:pt x="16" y="42"/>
                      </a:lnTo>
                      <a:lnTo>
                        <a:pt x="23" y="44"/>
                      </a:lnTo>
                      <a:lnTo>
                        <a:pt x="23" y="44"/>
                      </a:lnTo>
                      <a:lnTo>
                        <a:pt x="31" y="42"/>
                      </a:lnTo>
                      <a:lnTo>
                        <a:pt x="31" y="42"/>
                      </a:lnTo>
                      <a:lnTo>
                        <a:pt x="37" y="37"/>
                      </a:lnTo>
                      <a:lnTo>
                        <a:pt x="42" y="31"/>
                      </a:lnTo>
                      <a:lnTo>
                        <a:pt x="42" y="31"/>
                      </a:lnTo>
                      <a:lnTo>
                        <a:pt x="44" y="23"/>
                      </a:lnTo>
                      <a:lnTo>
                        <a:pt x="42" y="15"/>
                      </a:lnTo>
                      <a:lnTo>
                        <a:pt x="42" y="15"/>
                      </a:lnTo>
                      <a:lnTo>
                        <a:pt x="39" y="8"/>
                      </a:lnTo>
                      <a:lnTo>
                        <a:pt x="34" y="5"/>
                      </a:lnTo>
                      <a:lnTo>
                        <a:pt x="29" y="2"/>
                      </a:lnTo>
                      <a:lnTo>
                        <a:pt x="23" y="0"/>
                      </a:lnTo>
                      <a:lnTo>
                        <a:pt x="23" y="0"/>
                      </a:lnTo>
                      <a:close/>
                    </a:path>
                  </a:pathLst>
                </a:custGeom>
                <a:solidFill>
                  <a:srgbClr val="F9EEC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3308"/>
                <p:cNvSpPr>
                  <a:spLocks/>
                </p:cNvSpPr>
                <p:nvPr/>
              </p:nvSpPr>
              <p:spPr bwMode="auto">
                <a:xfrm>
                  <a:off x="4098925" y="3490912"/>
                  <a:ext cx="23813" cy="23813"/>
                </a:xfrm>
                <a:custGeom>
                  <a:avLst/>
                  <a:gdLst/>
                  <a:ahLst/>
                  <a:cxnLst>
                    <a:cxn ang="0">
                      <a:pos x="17" y="0"/>
                    </a:cxn>
                    <a:cxn ang="0">
                      <a:pos x="17" y="0"/>
                    </a:cxn>
                    <a:cxn ang="0">
                      <a:pos x="20" y="0"/>
                    </a:cxn>
                    <a:cxn ang="0">
                      <a:pos x="25" y="4"/>
                    </a:cxn>
                    <a:cxn ang="0">
                      <a:pos x="28" y="5"/>
                    </a:cxn>
                    <a:cxn ang="0">
                      <a:pos x="31" y="10"/>
                    </a:cxn>
                    <a:cxn ang="0">
                      <a:pos x="31" y="10"/>
                    </a:cxn>
                    <a:cxn ang="0">
                      <a:pos x="31" y="17"/>
                    </a:cxn>
                    <a:cxn ang="0">
                      <a:pos x="31" y="22"/>
                    </a:cxn>
                    <a:cxn ang="0">
                      <a:pos x="28" y="27"/>
                    </a:cxn>
                    <a:cxn ang="0">
                      <a:pos x="22" y="31"/>
                    </a:cxn>
                    <a:cxn ang="0">
                      <a:pos x="22" y="31"/>
                    </a:cxn>
                    <a:cxn ang="0">
                      <a:pos x="17" y="31"/>
                    </a:cxn>
                    <a:cxn ang="0">
                      <a:pos x="17" y="31"/>
                    </a:cxn>
                    <a:cxn ang="0">
                      <a:pos x="12" y="31"/>
                    </a:cxn>
                    <a:cxn ang="0">
                      <a:pos x="7" y="30"/>
                    </a:cxn>
                    <a:cxn ang="0">
                      <a:pos x="4" y="27"/>
                    </a:cxn>
                    <a:cxn ang="0">
                      <a:pos x="2" y="22"/>
                    </a:cxn>
                    <a:cxn ang="0">
                      <a:pos x="2" y="22"/>
                    </a:cxn>
                    <a:cxn ang="0">
                      <a:pos x="0" y="17"/>
                    </a:cxn>
                    <a:cxn ang="0">
                      <a:pos x="2" y="10"/>
                    </a:cxn>
                    <a:cxn ang="0">
                      <a:pos x="5" y="5"/>
                    </a:cxn>
                    <a:cxn ang="0">
                      <a:pos x="10" y="2"/>
                    </a:cxn>
                    <a:cxn ang="0">
                      <a:pos x="10" y="2"/>
                    </a:cxn>
                    <a:cxn ang="0">
                      <a:pos x="17" y="0"/>
                    </a:cxn>
                  </a:cxnLst>
                  <a:rect l="0" t="0" r="r" b="b"/>
                  <a:pathLst>
                    <a:path w="31" h="31">
                      <a:moveTo>
                        <a:pt x="17" y="0"/>
                      </a:moveTo>
                      <a:lnTo>
                        <a:pt x="17" y="0"/>
                      </a:lnTo>
                      <a:lnTo>
                        <a:pt x="20" y="0"/>
                      </a:lnTo>
                      <a:lnTo>
                        <a:pt x="25" y="4"/>
                      </a:lnTo>
                      <a:lnTo>
                        <a:pt x="28" y="5"/>
                      </a:lnTo>
                      <a:lnTo>
                        <a:pt x="31" y="10"/>
                      </a:lnTo>
                      <a:lnTo>
                        <a:pt x="31" y="10"/>
                      </a:lnTo>
                      <a:lnTo>
                        <a:pt x="31" y="17"/>
                      </a:lnTo>
                      <a:lnTo>
                        <a:pt x="31" y="22"/>
                      </a:lnTo>
                      <a:lnTo>
                        <a:pt x="28" y="27"/>
                      </a:lnTo>
                      <a:lnTo>
                        <a:pt x="22" y="31"/>
                      </a:lnTo>
                      <a:lnTo>
                        <a:pt x="22" y="31"/>
                      </a:lnTo>
                      <a:lnTo>
                        <a:pt x="17" y="31"/>
                      </a:lnTo>
                      <a:lnTo>
                        <a:pt x="17" y="31"/>
                      </a:lnTo>
                      <a:lnTo>
                        <a:pt x="12" y="31"/>
                      </a:lnTo>
                      <a:lnTo>
                        <a:pt x="7" y="30"/>
                      </a:lnTo>
                      <a:lnTo>
                        <a:pt x="4" y="27"/>
                      </a:lnTo>
                      <a:lnTo>
                        <a:pt x="2" y="22"/>
                      </a:lnTo>
                      <a:lnTo>
                        <a:pt x="2" y="22"/>
                      </a:lnTo>
                      <a:lnTo>
                        <a:pt x="0" y="17"/>
                      </a:lnTo>
                      <a:lnTo>
                        <a:pt x="2" y="10"/>
                      </a:lnTo>
                      <a:lnTo>
                        <a:pt x="5" y="5"/>
                      </a:lnTo>
                      <a:lnTo>
                        <a:pt x="10" y="2"/>
                      </a:lnTo>
                      <a:lnTo>
                        <a:pt x="10" y="2"/>
                      </a:lnTo>
                      <a:lnTo>
                        <a:pt x="1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3309"/>
                <p:cNvSpPr>
                  <a:spLocks/>
                </p:cNvSpPr>
                <p:nvPr/>
              </p:nvSpPr>
              <p:spPr bwMode="auto">
                <a:xfrm>
                  <a:off x="4092575" y="3484562"/>
                  <a:ext cx="34925" cy="34925"/>
                </a:xfrm>
                <a:custGeom>
                  <a:avLst/>
                  <a:gdLst/>
                  <a:ahLst/>
                  <a:cxnLst>
                    <a:cxn ang="0">
                      <a:pos x="23" y="0"/>
                    </a:cxn>
                    <a:cxn ang="0">
                      <a:pos x="23" y="0"/>
                    </a:cxn>
                    <a:cxn ang="0">
                      <a:pos x="15" y="2"/>
                    </a:cxn>
                    <a:cxn ang="0">
                      <a:pos x="15" y="2"/>
                    </a:cxn>
                    <a:cxn ang="0">
                      <a:pos x="6" y="6"/>
                    </a:cxn>
                    <a:cxn ang="0">
                      <a:pos x="1" y="15"/>
                    </a:cxn>
                    <a:cxn ang="0">
                      <a:pos x="1" y="15"/>
                    </a:cxn>
                    <a:cxn ang="0">
                      <a:pos x="0" y="23"/>
                    </a:cxn>
                    <a:cxn ang="0">
                      <a:pos x="1" y="31"/>
                    </a:cxn>
                    <a:cxn ang="0">
                      <a:pos x="1" y="31"/>
                    </a:cxn>
                    <a:cxn ang="0">
                      <a:pos x="5" y="36"/>
                    </a:cxn>
                    <a:cxn ang="0">
                      <a:pos x="10" y="41"/>
                    </a:cxn>
                    <a:cxn ang="0">
                      <a:pos x="16" y="42"/>
                    </a:cxn>
                    <a:cxn ang="0">
                      <a:pos x="23" y="44"/>
                    </a:cxn>
                    <a:cxn ang="0">
                      <a:pos x="23" y="44"/>
                    </a:cxn>
                    <a:cxn ang="0">
                      <a:pos x="31" y="42"/>
                    </a:cxn>
                    <a:cxn ang="0">
                      <a:pos x="31" y="42"/>
                    </a:cxn>
                    <a:cxn ang="0">
                      <a:pos x="37" y="37"/>
                    </a:cxn>
                    <a:cxn ang="0">
                      <a:pos x="42" y="31"/>
                    </a:cxn>
                    <a:cxn ang="0">
                      <a:pos x="42" y="31"/>
                    </a:cxn>
                    <a:cxn ang="0">
                      <a:pos x="44" y="23"/>
                    </a:cxn>
                    <a:cxn ang="0">
                      <a:pos x="42" y="15"/>
                    </a:cxn>
                    <a:cxn ang="0">
                      <a:pos x="42" y="15"/>
                    </a:cxn>
                    <a:cxn ang="0">
                      <a:pos x="39" y="8"/>
                    </a:cxn>
                    <a:cxn ang="0">
                      <a:pos x="34" y="5"/>
                    </a:cxn>
                    <a:cxn ang="0">
                      <a:pos x="29" y="2"/>
                    </a:cxn>
                    <a:cxn ang="0">
                      <a:pos x="23" y="0"/>
                    </a:cxn>
                    <a:cxn ang="0">
                      <a:pos x="23" y="0"/>
                    </a:cxn>
                  </a:cxnLst>
                  <a:rect l="0" t="0" r="r" b="b"/>
                  <a:pathLst>
                    <a:path w="44" h="44">
                      <a:moveTo>
                        <a:pt x="23" y="0"/>
                      </a:moveTo>
                      <a:lnTo>
                        <a:pt x="23" y="0"/>
                      </a:lnTo>
                      <a:lnTo>
                        <a:pt x="15" y="2"/>
                      </a:lnTo>
                      <a:lnTo>
                        <a:pt x="15" y="2"/>
                      </a:lnTo>
                      <a:lnTo>
                        <a:pt x="6" y="6"/>
                      </a:lnTo>
                      <a:lnTo>
                        <a:pt x="1" y="15"/>
                      </a:lnTo>
                      <a:lnTo>
                        <a:pt x="1" y="15"/>
                      </a:lnTo>
                      <a:lnTo>
                        <a:pt x="0" y="23"/>
                      </a:lnTo>
                      <a:lnTo>
                        <a:pt x="1" y="31"/>
                      </a:lnTo>
                      <a:lnTo>
                        <a:pt x="1" y="31"/>
                      </a:lnTo>
                      <a:lnTo>
                        <a:pt x="5" y="36"/>
                      </a:lnTo>
                      <a:lnTo>
                        <a:pt x="10" y="41"/>
                      </a:lnTo>
                      <a:lnTo>
                        <a:pt x="16" y="42"/>
                      </a:lnTo>
                      <a:lnTo>
                        <a:pt x="23" y="44"/>
                      </a:lnTo>
                      <a:lnTo>
                        <a:pt x="23" y="44"/>
                      </a:lnTo>
                      <a:lnTo>
                        <a:pt x="31" y="42"/>
                      </a:lnTo>
                      <a:lnTo>
                        <a:pt x="31" y="42"/>
                      </a:lnTo>
                      <a:lnTo>
                        <a:pt x="37" y="37"/>
                      </a:lnTo>
                      <a:lnTo>
                        <a:pt x="42" y="31"/>
                      </a:lnTo>
                      <a:lnTo>
                        <a:pt x="42" y="31"/>
                      </a:lnTo>
                      <a:lnTo>
                        <a:pt x="44" y="23"/>
                      </a:lnTo>
                      <a:lnTo>
                        <a:pt x="42" y="15"/>
                      </a:lnTo>
                      <a:lnTo>
                        <a:pt x="42" y="15"/>
                      </a:lnTo>
                      <a:lnTo>
                        <a:pt x="39" y="8"/>
                      </a:lnTo>
                      <a:lnTo>
                        <a:pt x="34" y="5"/>
                      </a:lnTo>
                      <a:lnTo>
                        <a:pt x="29" y="2"/>
                      </a:lnTo>
                      <a:lnTo>
                        <a:pt x="23" y="0"/>
                      </a:lnTo>
                      <a:lnTo>
                        <a:pt x="23"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3310"/>
                <p:cNvSpPr>
                  <a:spLocks/>
                </p:cNvSpPr>
                <p:nvPr/>
              </p:nvSpPr>
              <p:spPr bwMode="auto">
                <a:xfrm>
                  <a:off x="4454525" y="3338512"/>
                  <a:ext cx="30163" cy="30163"/>
                </a:xfrm>
                <a:custGeom>
                  <a:avLst/>
                  <a:gdLst/>
                  <a:ahLst/>
                  <a:cxnLst>
                    <a:cxn ang="0">
                      <a:pos x="18" y="37"/>
                    </a:cxn>
                    <a:cxn ang="0">
                      <a:pos x="18" y="37"/>
                    </a:cxn>
                    <a:cxn ang="0">
                      <a:pos x="13" y="37"/>
                    </a:cxn>
                    <a:cxn ang="0">
                      <a:pos x="8" y="34"/>
                    </a:cxn>
                    <a:cxn ang="0">
                      <a:pos x="5" y="31"/>
                    </a:cxn>
                    <a:cxn ang="0">
                      <a:pos x="2" y="26"/>
                    </a:cxn>
                    <a:cxn ang="0">
                      <a:pos x="2" y="26"/>
                    </a:cxn>
                    <a:cxn ang="0">
                      <a:pos x="0" y="19"/>
                    </a:cxn>
                    <a:cxn ang="0">
                      <a:pos x="2" y="11"/>
                    </a:cxn>
                    <a:cxn ang="0">
                      <a:pos x="5" y="6"/>
                    </a:cxn>
                    <a:cxn ang="0">
                      <a:pos x="11" y="2"/>
                    </a:cxn>
                    <a:cxn ang="0">
                      <a:pos x="11" y="2"/>
                    </a:cxn>
                    <a:cxn ang="0">
                      <a:pos x="18" y="0"/>
                    </a:cxn>
                    <a:cxn ang="0">
                      <a:pos x="18" y="0"/>
                    </a:cxn>
                    <a:cxn ang="0">
                      <a:pos x="24" y="2"/>
                    </a:cxn>
                    <a:cxn ang="0">
                      <a:pos x="29" y="3"/>
                    </a:cxn>
                    <a:cxn ang="0">
                      <a:pos x="32" y="6"/>
                    </a:cxn>
                    <a:cxn ang="0">
                      <a:pos x="36" y="11"/>
                    </a:cxn>
                    <a:cxn ang="0">
                      <a:pos x="36" y="11"/>
                    </a:cxn>
                    <a:cxn ang="0">
                      <a:pos x="37" y="19"/>
                    </a:cxn>
                    <a:cxn ang="0">
                      <a:pos x="36" y="26"/>
                    </a:cxn>
                    <a:cxn ang="0">
                      <a:pos x="36" y="26"/>
                    </a:cxn>
                    <a:cxn ang="0">
                      <a:pos x="32" y="33"/>
                    </a:cxn>
                    <a:cxn ang="0">
                      <a:pos x="26" y="36"/>
                    </a:cxn>
                    <a:cxn ang="0">
                      <a:pos x="26" y="36"/>
                    </a:cxn>
                    <a:cxn ang="0">
                      <a:pos x="18" y="37"/>
                    </a:cxn>
                    <a:cxn ang="0">
                      <a:pos x="18" y="37"/>
                    </a:cxn>
                  </a:cxnLst>
                  <a:rect l="0" t="0" r="r" b="b"/>
                  <a:pathLst>
                    <a:path w="37" h="37">
                      <a:moveTo>
                        <a:pt x="18" y="37"/>
                      </a:moveTo>
                      <a:lnTo>
                        <a:pt x="18" y="37"/>
                      </a:lnTo>
                      <a:lnTo>
                        <a:pt x="13" y="37"/>
                      </a:lnTo>
                      <a:lnTo>
                        <a:pt x="8" y="34"/>
                      </a:lnTo>
                      <a:lnTo>
                        <a:pt x="5" y="31"/>
                      </a:lnTo>
                      <a:lnTo>
                        <a:pt x="2" y="26"/>
                      </a:lnTo>
                      <a:lnTo>
                        <a:pt x="2" y="26"/>
                      </a:lnTo>
                      <a:lnTo>
                        <a:pt x="0" y="19"/>
                      </a:lnTo>
                      <a:lnTo>
                        <a:pt x="2" y="11"/>
                      </a:lnTo>
                      <a:lnTo>
                        <a:pt x="5" y="6"/>
                      </a:lnTo>
                      <a:lnTo>
                        <a:pt x="11" y="2"/>
                      </a:lnTo>
                      <a:lnTo>
                        <a:pt x="11" y="2"/>
                      </a:lnTo>
                      <a:lnTo>
                        <a:pt x="18" y="0"/>
                      </a:lnTo>
                      <a:lnTo>
                        <a:pt x="18" y="0"/>
                      </a:lnTo>
                      <a:lnTo>
                        <a:pt x="24" y="2"/>
                      </a:lnTo>
                      <a:lnTo>
                        <a:pt x="29" y="3"/>
                      </a:lnTo>
                      <a:lnTo>
                        <a:pt x="32" y="6"/>
                      </a:lnTo>
                      <a:lnTo>
                        <a:pt x="36" y="11"/>
                      </a:lnTo>
                      <a:lnTo>
                        <a:pt x="36" y="11"/>
                      </a:lnTo>
                      <a:lnTo>
                        <a:pt x="37" y="19"/>
                      </a:lnTo>
                      <a:lnTo>
                        <a:pt x="36" y="26"/>
                      </a:lnTo>
                      <a:lnTo>
                        <a:pt x="36" y="26"/>
                      </a:lnTo>
                      <a:lnTo>
                        <a:pt x="32" y="33"/>
                      </a:lnTo>
                      <a:lnTo>
                        <a:pt x="26" y="36"/>
                      </a:lnTo>
                      <a:lnTo>
                        <a:pt x="26" y="36"/>
                      </a:lnTo>
                      <a:lnTo>
                        <a:pt x="18" y="37"/>
                      </a:lnTo>
                      <a:lnTo>
                        <a:pt x="18" y="37"/>
                      </a:lnTo>
                      <a:close/>
                    </a:path>
                  </a:pathLst>
                </a:custGeom>
                <a:solidFill>
                  <a:srgbClr val="7AC1A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3311"/>
                <p:cNvSpPr>
                  <a:spLocks noEditPoints="1"/>
                </p:cNvSpPr>
                <p:nvPr/>
              </p:nvSpPr>
              <p:spPr bwMode="auto">
                <a:xfrm>
                  <a:off x="4452937" y="3336925"/>
                  <a:ext cx="34925" cy="34925"/>
                </a:xfrm>
                <a:custGeom>
                  <a:avLst/>
                  <a:gdLst/>
                  <a:ahLst/>
                  <a:cxnLst>
                    <a:cxn ang="0">
                      <a:pos x="21" y="6"/>
                    </a:cxn>
                    <a:cxn ang="0">
                      <a:pos x="21" y="6"/>
                    </a:cxn>
                    <a:cxn ang="0">
                      <a:pos x="26" y="6"/>
                    </a:cxn>
                    <a:cxn ang="0">
                      <a:pos x="31" y="9"/>
                    </a:cxn>
                    <a:cxn ang="0">
                      <a:pos x="34" y="11"/>
                    </a:cxn>
                    <a:cxn ang="0">
                      <a:pos x="35" y="16"/>
                    </a:cxn>
                    <a:cxn ang="0">
                      <a:pos x="35" y="16"/>
                    </a:cxn>
                    <a:cxn ang="0">
                      <a:pos x="37" y="22"/>
                    </a:cxn>
                    <a:cxn ang="0">
                      <a:pos x="35" y="27"/>
                    </a:cxn>
                    <a:cxn ang="0">
                      <a:pos x="32" y="32"/>
                    </a:cxn>
                    <a:cxn ang="0">
                      <a:pos x="27" y="37"/>
                    </a:cxn>
                    <a:cxn ang="0">
                      <a:pos x="27" y="37"/>
                    </a:cxn>
                    <a:cxn ang="0">
                      <a:pos x="21" y="37"/>
                    </a:cxn>
                    <a:cxn ang="0">
                      <a:pos x="21" y="37"/>
                    </a:cxn>
                    <a:cxn ang="0">
                      <a:pos x="18" y="37"/>
                    </a:cxn>
                    <a:cxn ang="0">
                      <a:pos x="13" y="36"/>
                    </a:cxn>
                    <a:cxn ang="0">
                      <a:pos x="9" y="32"/>
                    </a:cxn>
                    <a:cxn ang="0">
                      <a:pos x="8" y="27"/>
                    </a:cxn>
                    <a:cxn ang="0">
                      <a:pos x="8" y="27"/>
                    </a:cxn>
                    <a:cxn ang="0">
                      <a:pos x="6" y="22"/>
                    </a:cxn>
                    <a:cxn ang="0">
                      <a:pos x="8" y="16"/>
                    </a:cxn>
                    <a:cxn ang="0">
                      <a:pos x="11" y="11"/>
                    </a:cxn>
                    <a:cxn ang="0">
                      <a:pos x="16" y="8"/>
                    </a:cxn>
                    <a:cxn ang="0">
                      <a:pos x="16" y="8"/>
                    </a:cxn>
                    <a:cxn ang="0">
                      <a:pos x="21" y="6"/>
                    </a:cxn>
                    <a:cxn ang="0">
                      <a:pos x="21" y="0"/>
                    </a:cxn>
                    <a:cxn ang="0">
                      <a:pos x="21" y="0"/>
                    </a:cxn>
                    <a:cxn ang="0">
                      <a:pos x="21" y="0"/>
                    </a:cxn>
                    <a:cxn ang="0">
                      <a:pos x="13" y="1"/>
                    </a:cxn>
                    <a:cxn ang="0">
                      <a:pos x="13" y="1"/>
                    </a:cxn>
                    <a:cxn ang="0">
                      <a:pos x="6" y="6"/>
                    </a:cxn>
                    <a:cxn ang="0">
                      <a:pos x="1" y="14"/>
                    </a:cxn>
                    <a:cxn ang="0">
                      <a:pos x="0" y="22"/>
                    </a:cxn>
                    <a:cxn ang="0">
                      <a:pos x="1" y="31"/>
                    </a:cxn>
                    <a:cxn ang="0">
                      <a:pos x="1" y="31"/>
                    </a:cxn>
                    <a:cxn ang="0">
                      <a:pos x="5" y="36"/>
                    </a:cxn>
                    <a:cxn ang="0">
                      <a:pos x="9" y="40"/>
                    </a:cxn>
                    <a:cxn ang="0">
                      <a:pos x="16" y="42"/>
                    </a:cxn>
                    <a:cxn ang="0">
                      <a:pos x="21" y="44"/>
                    </a:cxn>
                    <a:cxn ang="0">
                      <a:pos x="21" y="44"/>
                    </a:cxn>
                    <a:cxn ang="0">
                      <a:pos x="31" y="42"/>
                    </a:cxn>
                    <a:cxn ang="0">
                      <a:pos x="31" y="42"/>
                    </a:cxn>
                    <a:cxn ang="0">
                      <a:pos x="37" y="37"/>
                    </a:cxn>
                    <a:cxn ang="0">
                      <a:pos x="42" y="31"/>
                    </a:cxn>
                    <a:cxn ang="0">
                      <a:pos x="42" y="31"/>
                    </a:cxn>
                    <a:cxn ang="0">
                      <a:pos x="44" y="22"/>
                    </a:cxn>
                    <a:cxn ang="0">
                      <a:pos x="42" y="14"/>
                    </a:cxn>
                    <a:cxn ang="0">
                      <a:pos x="42" y="14"/>
                    </a:cxn>
                    <a:cxn ang="0">
                      <a:pos x="39" y="8"/>
                    </a:cxn>
                    <a:cxn ang="0">
                      <a:pos x="34" y="5"/>
                    </a:cxn>
                    <a:cxn ang="0">
                      <a:pos x="27" y="1"/>
                    </a:cxn>
                    <a:cxn ang="0">
                      <a:pos x="21" y="0"/>
                    </a:cxn>
                    <a:cxn ang="0">
                      <a:pos x="21" y="0"/>
                    </a:cxn>
                  </a:cxnLst>
                  <a:rect l="0" t="0" r="r" b="b"/>
                  <a:pathLst>
                    <a:path w="44" h="44">
                      <a:moveTo>
                        <a:pt x="21" y="6"/>
                      </a:moveTo>
                      <a:lnTo>
                        <a:pt x="21" y="6"/>
                      </a:lnTo>
                      <a:lnTo>
                        <a:pt x="26" y="6"/>
                      </a:lnTo>
                      <a:lnTo>
                        <a:pt x="31" y="9"/>
                      </a:lnTo>
                      <a:lnTo>
                        <a:pt x="34" y="11"/>
                      </a:lnTo>
                      <a:lnTo>
                        <a:pt x="35" y="16"/>
                      </a:lnTo>
                      <a:lnTo>
                        <a:pt x="35" y="16"/>
                      </a:lnTo>
                      <a:lnTo>
                        <a:pt x="37" y="22"/>
                      </a:lnTo>
                      <a:lnTo>
                        <a:pt x="35" y="27"/>
                      </a:lnTo>
                      <a:lnTo>
                        <a:pt x="32" y="32"/>
                      </a:lnTo>
                      <a:lnTo>
                        <a:pt x="27" y="37"/>
                      </a:lnTo>
                      <a:lnTo>
                        <a:pt x="27" y="37"/>
                      </a:lnTo>
                      <a:lnTo>
                        <a:pt x="21" y="37"/>
                      </a:lnTo>
                      <a:lnTo>
                        <a:pt x="21" y="37"/>
                      </a:lnTo>
                      <a:lnTo>
                        <a:pt x="18" y="37"/>
                      </a:lnTo>
                      <a:lnTo>
                        <a:pt x="13" y="36"/>
                      </a:lnTo>
                      <a:lnTo>
                        <a:pt x="9" y="32"/>
                      </a:lnTo>
                      <a:lnTo>
                        <a:pt x="8" y="27"/>
                      </a:lnTo>
                      <a:lnTo>
                        <a:pt x="8" y="27"/>
                      </a:lnTo>
                      <a:lnTo>
                        <a:pt x="6" y="22"/>
                      </a:lnTo>
                      <a:lnTo>
                        <a:pt x="8" y="16"/>
                      </a:lnTo>
                      <a:lnTo>
                        <a:pt x="11" y="11"/>
                      </a:lnTo>
                      <a:lnTo>
                        <a:pt x="16" y="8"/>
                      </a:lnTo>
                      <a:lnTo>
                        <a:pt x="16" y="8"/>
                      </a:lnTo>
                      <a:lnTo>
                        <a:pt x="21" y="6"/>
                      </a:lnTo>
                      <a:close/>
                      <a:moveTo>
                        <a:pt x="21" y="0"/>
                      </a:moveTo>
                      <a:lnTo>
                        <a:pt x="21" y="0"/>
                      </a:lnTo>
                      <a:lnTo>
                        <a:pt x="21" y="0"/>
                      </a:lnTo>
                      <a:lnTo>
                        <a:pt x="13" y="1"/>
                      </a:lnTo>
                      <a:lnTo>
                        <a:pt x="13" y="1"/>
                      </a:lnTo>
                      <a:lnTo>
                        <a:pt x="6" y="6"/>
                      </a:lnTo>
                      <a:lnTo>
                        <a:pt x="1" y="14"/>
                      </a:lnTo>
                      <a:lnTo>
                        <a:pt x="0" y="22"/>
                      </a:lnTo>
                      <a:lnTo>
                        <a:pt x="1" y="31"/>
                      </a:lnTo>
                      <a:lnTo>
                        <a:pt x="1" y="31"/>
                      </a:lnTo>
                      <a:lnTo>
                        <a:pt x="5" y="36"/>
                      </a:lnTo>
                      <a:lnTo>
                        <a:pt x="9" y="40"/>
                      </a:lnTo>
                      <a:lnTo>
                        <a:pt x="16" y="42"/>
                      </a:lnTo>
                      <a:lnTo>
                        <a:pt x="21" y="44"/>
                      </a:lnTo>
                      <a:lnTo>
                        <a:pt x="21" y="44"/>
                      </a:lnTo>
                      <a:lnTo>
                        <a:pt x="31" y="42"/>
                      </a:lnTo>
                      <a:lnTo>
                        <a:pt x="31" y="42"/>
                      </a:lnTo>
                      <a:lnTo>
                        <a:pt x="37" y="37"/>
                      </a:lnTo>
                      <a:lnTo>
                        <a:pt x="42" y="31"/>
                      </a:lnTo>
                      <a:lnTo>
                        <a:pt x="42" y="31"/>
                      </a:lnTo>
                      <a:lnTo>
                        <a:pt x="44" y="22"/>
                      </a:lnTo>
                      <a:lnTo>
                        <a:pt x="42" y="14"/>
                      </a:lnTo>
                      <a:lnTo>
                        <a:pt x="42" y="14"/>
                      </a:lnTo>
                      <a:lnTo>
                        <a:pt x="39" y="8"/>
                      </a:lnTo>
                      <a:lnTo>
                        <a:pt x="34" y="5"/>
                      </a:lnTo>
                      <a:lnTo>
                        <a:pt x="27" y="1"/>
                      </a:lnTo>
                      <a:lnTo>
                        <a:pt x="21" y="0"/>
                      </a:lnTo>
                      <a:lnTo>
                        <a:pt x="21" y="0"/>
                      </a:lnTo>
                      <a:close/>
                    </a:path>
                  </a:pathLst>
                </a:custGeom>
                <a:solidFill>
                  <a:srgbClr val="F9EEC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3312"/>
                <p:cNvSpPr>
                  <a:spLocks/>
                </p:cNvSpPr>
                <p:nvPr/>
              </p:nvSpPr>
              <p:spPr bwMode="auto">
                <a:xfrm>
                  <a:off x="4457700" y="3341687"/>
                  <a:ext cx="25400" cy="25400"/>
                </a:xfrm>
                <a:custGeom>
                  <a:avLst/>
                  <a:gdLst/>
                  <a:ahLst/>
                  <a:cxnLst>
                    <a:cxn ang="0">
                      <a:pos x="15" y="0"/>
                    </a:cxn>
                    <a:cxn ang="0">
                      <a:pos x="15" y="0"/>
                    </a:cxn>
                    <a:cxn ang="0">
                      <a:pos x="20" y="0"/>
                    </a:cxn>
                    <a:cxn ang="0">
                      <a:pos x="25" y="3"/>
                    </a:cxn>
                    <a:cxn ang="0">
                      <a:pos x="28" y="5"/>
                    </a:cxn>
                    <a:cxn ang="0">
                      <a:pos x="29" y="10"/>
                    </a:cxn>
                    <a:cxn ang="0">
                      <a:pos x="29" y="10"/>
                    </a:cxn>
                    <a:cxn ang="0">
                      <a:pos x="31" y="16"/>
                    </a:cxn>
                    <a:cxn ang="0">
                      <a:pos x="29" y="21"/>
                    </a:cxn>
                    <a:cxn ang="0">
                      <a:pos x="26" y="26"/>
                    </a:cxn>
                    <a:cxn ang="0">
                      <a:pos x="21" y="31"/>
                    </a:cxn>
                    <a:cxn ang="0">
                      <a:pos x="21" y="31"/>
                    </a:cxn>
                    <a:cxn ang="0">
                      <a:pos x="15" y="31"/>
                    </a:cxn>
                    <a:cxn ang="0">
                      <a:pos x="15" y="31"/>
                    </a:cxn>
                    <a:cxn ang="0">
                      <a:pos x="12" y="31"/>
                    </a:cxn>
                    <a:cxn ang="0">
                      <a:pos x="7" y="30"/>
                    </a:cxn>
                    <a:cxn ang="0">
                      <a:pos x="3" y="26"/>
                    </a:cxn>
                    <a:cxn ang="0">
                      <a:pos x="2" y="21"/>
                    </a:cxn>
                    <a:cxn ang="0">
                      <a:pos x="2" y="21"/>
                    </a:cxn>
                    <a:cxn ang="0">
                      <a:pos x="0" y="16"/>
                    </a:cxn>
                    <a:cxn ang="0">
                      <a:pos x="2" y="10"/>
                    </a:cxn>
                    <a:cxn ang="0">
                      <a:pos x="5" y="5"/>
                    </a:cxn>
                    <a:cxn ang="0">
                      <a:pos x="10" y="2"/>
                    </a:cxn>
                    <a:cxn ang="0">
                      <a:pos x="10" y="2"/>
                    </a:cxn>
                    <a:cxn ang="0">
                      <a:pos x="15" y="0"/>
                    </a:cxn>
                  </a:cxnLst>
                  <a:rect l="0" t="0" r="r" b="b"/>
                  <a:pathLst>
                    <a:path w="31" h="31">
                      <a:moveTo>
                        <a:pt x="15" y="0"/>
                      </a:moveTo>
                      <a:lnTo>
                        <a:pt x="15" y="0"/>
                      </a:lnTo>
                      <a:lnTo>
                        <a:pt x="20" y="0"/>
                      </a:lnTo>
                      <a:lnTo>
                        <a:pt x="25" y="3"/>
                      </a:lnTo>
                      <a:lnTo>
                        <a:pt x="28" y="5"/>
                      </a:lnTo>
                      <a:lnTo>
                        <a:pt x="29" y="10"/>
                      </a:lnTo>
                      <a:lnTo>
                        <a:pt x="29" y="10"/>
                      </a:lnTo>
                      <a:lnTo>
                        <a:pt x="31" y="16"/>
                      </a:lnTo>
                      <a:lnTo>
                        <a:pt x="29" y="21"/>
                      </a:lnTo>
                      <a:lnTo>
                        <a:pt x="26" y="26"/>
                      </a:lnTo>
                      <a:lnTo>
                        <a:pt x="21" y="31"/>
                      </a:lnTo>
                      <a:lnTo>
                        <a:pt x="21" y="31"/>
                      </a:lnTo>
                      <a:lnTo>
                        <a:pt x="15" y="31"/>
                      </a:lnTo>
                      <a:lnTo>
                        <a:pt x="15" y="31"/>
                      </a:lnTo>
                      <a:lnTo>
                        <a:pt x="12" y="31"/>
                      </a:lnTo>
                      <a:lnTo>
                        <a:pt x="7" y="30"/>
                      </a:lnTo>
                      <a:lnTo>
                        <a:pt x="3" y="26"/>
                      </a:lnTo>
                      <a:lnTo>
                        <a:pt x="2" y="21"/>
                      </a:lnTo>
                      <a:lnTo>
                        <a:pt x="2" y="21"/>
                      </a:lnTo>
                      <a:lnTo>
                        <a:pt x="0" y="16"/>
                      </a:lnTo>
                      <a:lnTo>
                        <a:pt x="2" y="10"/>
                      </a:lnTo>
                      <a:lnTo>
                        <a:pt x="5" y="5"/>
                      </a:lnTo>
                      <a:lnTo>
                        <a:pt x="10" y="2"/>
                      </a:lnTo>
                      <a:lnTo>
                        <a:pt x="10" y="2"/>
                      </a:lnTo>
                      <a:lnTo>
                        <a:pt x="15"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3313"/>
                <p:cNvSpPr>
                  <a:spLocks/>
                </p:cNvSpPr>
                <p:nvPr/>
              </p:nvSpPr>
              <p:spPr bwMode="auto">
                <a:xfrm>
                  <a:off x="4452937" y="3336925"/>
                  <a:ext cx="34925" cy="34925"/>
                </a:xfrm>
                <a:custGeom>
                  <a:avLst/>
                  <a:gdLst/>
                  <a:ahLst/>
                  <a:cxnLst>
                    <a:cxn ang="0">
                      <a:pos x="21" y="0"/>
                    </a:cxn>
                    <a:cxn ang="0">
                      <a:pos x="21" y="0"/>
                    </a:cxn>
                    <a:cxn ang="0">
                      <a:pos x="21" y="0"/>
                    </a:cxn>
                    <a:cxn ang="0">
                      <a:pos x="13" y="1"/>
                    </a:cxn>
                    <a:cxn ang="0">
                      <a:pos x="13" y="1"/>
                    </a:cxn>
                    <a:cxn ang="0">
                      <a:pos x="6" y="6"/>
                    </a:cxn>
                    <a:cxn ang="0">
                      <a:pos x="1" y="14"/>
                    </a:cxn>
                    <a:cxn ang="0">
                      <a:pos x="0" y="22"/>
                    </a:cxn>
                    <a:cxn ang="0">
                      <a:pos x="1" y="31"/>
                    </a:cxn>
                    <a:cxn ang="0">
                      <a:pos x="1" y="31"/>
                    </a:cxn>
                    <a:cxn ang="0">
                      <a:pos x="5" y="36"/>
                    </a:cxn>
                    <a:cxn ang="0">
                      <a:pos x="9" y="40"/>
                    </a:cxn>
                    <a:cxn ang="0">
                      <a:pos x="16" y="42"/>
                    </a:cxn>
                    <a:cxn ang="0">
                      <a:pos x="21" y="44"/>
                    </a:cxn>
                    <a:cxn ang="0">
                      <a:pos x="21" y="44"/>
                    </a:cxn>
                    <a:cxn ang="0">
                      <a:pos x="31" y="42"/>
                    </a:cxn>
                    <a:cxn ang="0">
                      <a:pos x="31" y="42"/>
                    </a:cxn>
                    <a:cxn ang="0">
                      <a:pos x="37" y="37"/>
                    </a:cxn>
                    <a:cxn ang="0">
                      <a:pos x="42" y="31"/>
                    </a:cxn>
                    <a:cxn ang="0">
                      <a:pos x="42" y="31"/>
                    </a:cxn>
                    <a:cxn ang="0">
                      <a:pos x="44" y="22"/>
                    </a:cxn>
                    <a:cxn ang="0">
                      <a:pos x="42" y="14"/>
                    </a:cxn>
                    <a:cxn ang="0">
                      <a:pos x="42" y="14"/>
                    </a:cxn>
                    <a:cxn ang="0">
                      <a:pos x="39" y="8"/>
                    </a:cxn>
                    <a:cxn ang="0">
                      <a:pos x="34" y="5"/>
                    </a:cxn>
                    <a:cxn ang="0">
                      <a:pos x="27" y="1"/>
                    </a:cxn>
                    <a:cxn ang="0">
                      <a:pos x="21" y="0"/>
                    </a:cxn>
                    <a:cxn ang="0">
                      <a:pos x="21" y="0"/>
                    </a:cxn>
                  </a:cxnLst>
                  <a:rect l="0" t="0" r="r" b="b"/>
                  <a:pathLst>
                    <a:path w="44" h="44">
                      <a:moveTo>
                        <a:pt x="21" y="0"/>
                      </a:moveTo>
                      <a:lnTo>
                        <a:pt x="21" y="0"/>
                      </a:lnTo>
                      <a:lnTo>
                        <a:pt x="21" y="0"/>
                      </a:lnTo>
                      <a:lnTo>
                        <a:pt x="13" y="1"/>
                      </a:lnTo>
                      <a:lnTo>
                        <a:pt x="13" y="1"/>
                      </a:lnTo>
                      <a:lnTo>
                        <a:pt x="6" y="6"/>
                      </a:lnTo>
                      <a:lnTo>
                        <a:pt x="1" y="14"/>
                      </a:lnTo>
                      <a:lnTo>
                        <a:pt x="0" y="22"/>
                      </a:lnTo>
                      <a:lnTo>
                        <a:pt x="1" y="31"/>
                      </a:lnTo>
                      <a:lnTo>
                        <a:pt x="1" y="31"/>
                      </a:lnTo>
                      <a:lnTo>
                        <a:pt x="5" y="36"/>
                      </a:lnTo>
                      <a:lnTo>
                        <a:pt x="9" y="40"/>
                      </a:lnTo>
                      <a:lnTo>
                        <a:pt x="16" y="42"/>
                      </a:lnTo>
                      <a:lnTo>
                        <a:pt x="21" y="44"/>
                      </a:lnTo>
                      <a:lnTo>
                        <a:pt x="21" y="44"/>
                      </a:lnTo>
                      <a:lnTo>
                        <a:pt x="31" y="42"/>
                      </a:lnTo>
                      <a:lnTo>
                        <a:pt x="31" y="42"/>
                      </a:lnTo>
                      <a:lnTo>
                        <a:pt x="37" y="37"/>
                      </a:lnTo>
                      <a:lnTo>
                        <a:pt x="42" y="31"/>
                      </a:lnTo>
                      <a:lnTo>
                        <a:pt x="42" y="31"/>
                      </a:lnTo>
                      <a:lnTo>
                        <a:pt x="44" y="22"/>
                      </a:lnTo>
                      <a:lnTo>
                        <a:pt x="42" y="14"/>
                      </a:lnTo>
                      <a:lnTo>
                        <a:pt x="42" y="14"/>
                      </a:lnTo>
                      <a:lnTo>
                        <a:pt x="39" y="8"/>
                      </a:lnTo>
                      <a:lnTo>
                        <a:pt x="34" y="5"/>
                      </a:lnTo>
                      <a:lnTo>
                        <a:pt x="27" y="1"/>
                      </a:lnTo>
                      <a:lnTo>
                        <a:pt x="21" y="0"/>
                      </a:lnTo>
                      <a:lnTo>
                        <a:pt x="21"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3314"/>
                <p:cNvSpPr>
                  <a:spLocks/>
                </p:cNvSpPr>
                <p:nvPr/>
              </p:nvSpPr>
              <p:spPr bwMode="auto">
                <a:xfrm>
                  <a:off x="4519612" y="3313112"/>
                  <a:ext cx="30163" cy="28575"/>
                </a:xfrm>
                <a:custGeom>
                  <a:avLst/>
                  <a:gdLst/>
                  <a:ahLst/>
                  <a:cxnLst>
                    <a:cxn ang="0">
                      <a:pos x="18" y="36"/>
                    </a:cxn>
                    <a:cxn ang="0">
                      <a:pos x="18" y="36"/>
                    </a:cxn>
                    <a:cxn ang="0">
                      <a:pos x="13" y="36"/>
                    </a:cxn>
                    <a:cxn ang="0">
                      <a:pos x="8" y="35"/>
                    </a:cxn>
                    <a:cxn ang="0">
                      <a:pos x="4" y="30"/>
                    </a:cxn>
                    <a:cxn ang="0">
                      <a:pos x="2" y="25"/>
                    </a:cxn>
                    <a:cxn ang="0">
                      <a:pos x="2" y="25"/>
                    </a:cxn>
                    <a:cxn ang="0">
                      <a:pos x="0" y="18"/>
                    </a:cxn>
                    <a:cxn ang="0">
                      <a:pos x="2" y="12"/>
                    </a:cxn>
                    <a:cxn ang="0">
                      <a:pos x="2" y="12"/>
                    </a:cxn>
                    <a:cxn ang="0">
                      <a:pos x="5" y="5"/>
                    </a:cxn>
                    <a:cxn ang="0">
                      <a:pos x="12" y="0"/>
                    </a:cxn>
                    <a:cxn ang="0">
                      <a:pos x="12" y="0"/>
                    </a:cxn>
                    <a:cxn ang="0">
                      <a:pos x="18" y="0"/>
                    </a:cxn>
                    <a:cxn ang="0">
                      <a:pos x="18" y="0"/>
                    </a:cxn>
                    <a:cxn ang="0">
                      <a:pos x="25" y="0"/>
                    </a:cxn>
                    <a:cxn ang="0">
                      <a:pos x="30" y="2"/>
                    </a:cxn>
                    <a:cxn ang="0">
                      <a:pos x="33" y="7"/>
                    </a:cxn>
                    <a:cxn ang="0">
                      <a:pos x="36" y="12"/>
                    </a:cxn>
                    <a:cxn ang="0">
                      <a:pos x="36" y="12"/>
                    </a:cxn>
                    <a:cxn ang="0">
                      <a:pos x="38" y="18"/>
                    </a:cxn>
                    <a:cxn ang="0">
                      <a:pos x="36" y="25"/>
                    </a:cxn>
                    <a:cxn ang="0">
                      <a:pos x="36" y="25"/>
                    </a:cxn>
                    <a:cxn ang="0">
                      <a:pos x="31" y="31"/>
                    </a:cxn>
                    <a:cxn ang="0">
                      <a:pos x="26" y="36"/>
                    </a:cxn>
                    <a:cxn ang="0">
                      <a:pos x="26" y="36"/>
                    </a:cxn>
                    <a:cxn ang="0">
                      <a:pos x="18" y="36"/>
                    </a:cxn>
                    <a:cxn ang="0">
                      <a:pos x="18" y="36"/>
                    </a:cxn>
                  </a:cxnLst>
                  <a:rect l="0" t="0" r="r" b="b"/>
                  <a:pathLst>
                    <a:path w="38" h="36">
                      <a:moveTo>
                        <a:pt x="18" y="36"/>
                      </a:moveTo>
                      <a:lnTo>
                        <a:pt x="18" y="36"/>
                      </a:lnTo>
                      <a:lnTo>
                        <a:pt x="13" y="36"/>
                      </a:lnTo>
                      <a:lnTo>
                        <a:pt x="8" y="35"/>
                      </a:lnTo>
                      <a:lnTo>
                        <a:pt x="4" y="30"/>
                      </a:lnTo>
                      <a:lnTo>
                        <a:pt x="2" y="25"/>
                      </a:lnTo>
                      <a:lnTo>
                        <a:pt x="2" y="25"/>
                      </a:lnTo>
                      <a:lnTo>
                        <a:pt x="0" y="18"/>
                      </a:lnTo>
                      <a:lnTo>
                        <a:pt x="2" y="12"/>
                      </a:lnTo>
                      <a:lnTo>
                        <a:pt x="2" y="12"/>
                      </a:lnTo>
                      <a:lnTo>
                        <a:pt x="5" y="5"/>
                      </a:lnTo>
                      <a:lnTo>
                        <a:pt x="12" y="0"/>
                      </a:lnTo>
                      <a:lnTo>
                        <a:pt x="12" y="0"/>
                      </a:lnTo>
                      <a:lnTo>
                        <a:pt x="18" y="0"/>
                      </a:lnTo>
                      <a:lnTo>
                        <a:pt x="18" y="0"/>
                      </a:lnTo>
                      <a:lnTo>
                        <a:pt x="25" y="0"/>
                      </a:lnTo>
                      <a:lnTo>
                        <a:pt x="30" y="2"/>
                      </a:lnTo>
                      <a:lnTo>
                        <a:pt x="33" y="7"/>
                      </a:lnTo>
                      <a:lnTo>
                        <a:pt x="36" y="12"/>
                      </a:lnTo>
                      <a:lnTo>
                        <a:pt x="36" y="12"/>
                      </a:lnTo>
                      <a:lnTo>
                        <a:pt x="38" y="18"/>
                      </a:lnTo>
                      <a:lnTo>
                        <a:pt x="36" y="25"/>
                      </a:lnTo>
                      <a:lnTo>
                        <a:pt x="36" y="25"/>
                      </a:lnTo>
                      <a:lnTo>
                        <a:pt x="31" y="31"/>
                      </a:lnTo>
                      <a:lnTo>
                        <a:pt x="26" y="36"/>
                      </a:lnTo>
                      <a:lnTo>
                        <a:pt x="26" y="36"/>
                      </a:lnTo>
                      <a:lnTo>
                        <a:pt x="18" y="36"/>
                      </a:lnTo>
                      <a:lnTo>
                        <a:pt x="18" y="36"/>
                      </a:lnTo>
                      <a:close/>
                    </a:path>
                  </a:pathLst>
                </a:custGeom>
                <a:solidFill>
                  <a:srgbClr val="87653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3315"/>
                <p:cNvSpPr>
                  <a:spLocks noEditPoints="1"/>
                </p:cNvSpPr>
                <p:nvPr/>
              </p:nvSpPr>
              <p:spPr bwMode="auto">
                <a:xfrm>
                  <a:off x="4518025" y="3311525"/>
                  <a:ext cx="34925" cy="33338"/>
                </a:xfrm>
                <a:custGeom>
                  <a:avLst/>
                  <a:gdLst/>
                  <a:ahLst/>
                  <a:cxnLst>
                    <a:cxn ang="0">
                      <a:pos x="21" y="5"/>
                    </a:cxn>
                    <a:cxn ang="0">
                      <a:pos x="21" y="5"/>
                    </a:cxn>
                    <a:cxn ang="0">
                      <a:pos x="26" y="7"/>
                    </a:cxn>
                    <a:cxn ang="0">
                      <a:pos x="31" y="8"/>
                    </a:cxn>
                    <a:cxn ang="0">
                      <a:pos x="34" y="12"/>
                    </a:cxn>
                    <a:cxn ang="0">
                      <a:pos x="36" y="15"/>
                    </a:cxn>
                    <a:cxn ang="0">
                      <a:pos x="36" y="15"/>
                    </a:cxn>
                    <a:cxn ang="0">
                      <a:pos x="38" y="21"/>
                    </a:cxn>
                    <a:cxn ang="0">
                      <a:pos x="36" y="28"/>
                    </a:cxn>
                    <a:cxn ang="0">
                      <a:pos x="33" y="33"/>
                    </a:cxn>
                    <a:cxn ang="0">
                      <a:pos x="28" y="36"/>
                    </a:cxn>
                    <a:cxn ang="0">
                      <a:pos x="28" y="36"/>
                    </a:cxn>
                    <a:cxn ang="0">
                      <a:pos x="21" y="38"/>
                    </a:cxn>
                    <a:cxn ang="0">
                      <a:pos x="21" y="38"/>
                    </a:cxn>
                    <a:cxn ang="0">
                      <a:pos x="16" y="36"/>
                    </a:cxn>
                    <a:cxn ang="0">
                      <a:pos x="13" y="34"/>
                    </a:cxn>
                    <a:cxn ang="0">
                      <a:pos x="10" y="31"/>
                    </a:cxn>
                    <a:cxn ang="0">
                      <a:pos x="7" y="28"/>
                    </a:cxn>
                    <a:cxn ang="0">
                      <a:pos x="7" y="28"/>
                    </a:cxn>
                    <a:cxn ang="0">
                      <a:pos x="7" y="21"/>
                    </a:cxn>
                    <a:cxn ang="0">
                      <a:pos x="7" y="15"/>
                    </a:cxn>
                    <a:cxn ang="0">
                      <a:pos x="10" y="10"/>
                    </a:cxn>
                    <a:cxn ang="0">
                      <a:pos x="16" y="7"/>
                    </a:cxn>
                    <a:cxn ang="0">
                      <a:pos x="16" y="7"/>
                    </a:cxn>
                    <a:cxn ang="0">
                      <a:pos x="21" y="5"/>
                    </a:cxn>
                    <a:cxn ang="0">
                      <a:pos x="21" y="0"/>
                    </a:cxn>
                    <a:cxn ang="0">
                      <a:pos x="21" y="0"/>
                    </a:cxn>
                    <a:cxn ang="0">
                      <a:pos x="21" y="0"/>
                    </a:cxn>
                    <a:cxn ang="0">
                      <a:pos x="13" y="2"/>
                    </a:cxn>
                    <a:cxn ang="0">
                      <a:pos x="13" y="2"/>
                    </a:cxn>
                    <a:cxn ang="0">
                      <a:pos x="7" y="7"/>
                    </a:cxn>
                    <a:cxn ang="0">
                      <a:pos x="2" y="13"/>
                    </a:cxn>
                    <a:cxn ang="0">
                      <a:pos x="2" y="13"/>
                    </a:cxn>
                    <a:cxn ang="0">
                      <a:pos x="0" y="21"/>
                    </a:cxn>
                    <a:cxn ang="0">
                      <a:pos x="2" y="29"/>
                    </a:cxn>
                    <a:cxn ang="0">
                      <a:pos x="2" y="29"/>
                    </a:cxn>
                    <a:cxn ang="0">
                      <a:pos x="5" y="34"/>
                    </a:cxn>
                    <a:cxn ang="0">
                      <a:pos x="10" y="39"/>
                    </a:cxn>
                    <a:cxn ang="0">
                      <a:pos x="15" y="42"/>
                    </a:cxn>
                    <a:cxn ang="0">
                      <a:pos x="21" y="42"/>
                    </a:cxn>
                    <a:cxn ang="0">
                      <a:pos x="21" y="42"/>
                    </a:cxn>
                    <a:cxn ang="0">
                      <a:pos x="29" y="41"/>
                    </a:cxn>
                    <a:cxn ang="0">
                      <a:pos x="29" y="41"/>
                    </a:cxn>
                    <a:cxn ang="0">
                      <a:pos x="38" y="36"/>
                    </a:cxn>
                    <a:cxn ang="0">
                      <a:pos x="42" y="29"/>
                    </a:cxn>
                    <a:cxn ang="0">
                      <a:pos x="42" y="29"/>
                    </a:cxn>
                    <a:cxn ang="0">
                      <a:pos x="44" y="21"/>
                    </a:cxn>
                    <a:cxn ang="0">
                      <a:pos x="42" y="13"/>
                    </a:cxn>
                    <a:cxn ang="0">
                      <a:pos x="42" y="13"/>
                    </a:cxn>
                    <a:cxn ang="0">
                      <a:pos x="38" y="8"/>
                    </a:cxn>
                    <a:cxn ang="0">
                      <a:pos x="34" y="3"/>
                    </a:cxn>
                    <a:cxn ang="0">
                      <a:pos x="28" y="0"/>
                    </a:cxn>
                    <a:cxn ang="0">
                      <a:pos x="21" y="0"/>
                    </a:cxn>
                    <a:cxn ang="0">
                      <a:pos x="21" y="0"/>
                    </a:cxn>
                  </a:cxnLst>
                  <a:rect l="0" t="0" r="r" b="b"/>
                  <a:pathLst>
                    <a:path w="44" h="42">
                      <a:moveTo>
                        <a:pt x="21" y="5"/>
                      </a:moveTo>
                      <a:lnTo>
                        <a:pt x="21" y="5"/>
                      </a:lnTo>
                      <a:lnTo>
                        <a:pt x="26" y="7"/>
                      </a:lnTo>
                      <a:lnTo>
                        <a:pt x="31" y="8"/>
                      </a:lnTo>
                      <a:lnTo>
                        <a:pt x="34" y="12"/>
                      </a:lnTo>
                      <a:lnTo>
                        <a:pt x="36" y="15"/>
                      </a:lnTo>
                      <a:lnTo>
                        <a:pt x="36" y="15"/>
                      </a:lnTo>
                      <a:lnTo>
                        <a:pt x="38" y="21"/>
                      </a:lnTo>
                      <a:lnTo>
                        <a:pt x="36" y="28"/>
                      </a:lnTo>
                      <a:lnTo>
                        <a:pt x="33" y="33"/>
                      </a:lnTo>
                      <a:lnTo>
                        <a:pt x="28" y="36"/>
                      </a:lnTo>
                      <a:lnTo>
                        <a:pt x="28" y="36"/>
                      </a:lnTo>
                      <a:lnTo>
                        <a:pt x="21" y="38"/>
                      </a:lnTo>
                      <a:lnTo>
                        <a:pt x="21" y="38"/>
                      </a:lnTo>
                      <a:lnTo>
                        <a:pt x="16" y="36"/>
                      </a:lnTo>
                      <a:lnTo>
                        <a:pt x="13" y="34"/>
                      </a:lnTo>
                      <a:lnTo>
                        <a:pt x="10" y="31"/>
                      </a:lnTo>
                      <a:lnTo>
                        <a:pt x="7" y="28"/>
                      </a:lnTo>
                      <a:lnTo>
                        <a:pt x="7" y="28"/>
                      </a:lnTo>
                      <a:lnTo>
                        <a:pt x="7" y="21"/>
                      </a:lnTo>
                      <a:lnTo>
                        <a:pt x="7" y="15"/>
                      </a:lnTo>
                      <a:lnTo>
                        <a:pt x="10" y="10"/>
                      </a:lnTo>
                      <a:lnTo>
                        <a:pt x="16" y="7"/>
                      </a:lnTo>
                      <a:lnTo>
                        <a:pt x="16" y="7"/>
                      </a:lnTo>
                      <a:lnTo>
                        <a:pt x="21" y="5"/>
                      </a:lnTo>
                      <a:close/>
                      <a:moveTo>
                        <a:pt x="21" y="0"/>
                      </a:moveTo>
                      <a:lnTo>
                        <a:pt x="21" y="0"/>
                      </a:lnTo>
                      <a:lnTo>
                        <a:pt x="21" y="0"/>
                      </a:lnTo>
                      <a:lnTo>
                        <a:pt x="13" y="2"/>
                      </a:lnTo>
                      <a:lnTo>
                        <a:pt x="13" y="2"/>
                      </a:lnTo>
                      <a:lnTo>
                        <a:pt x="7" y="7"/>
                      </a:lnTo>
                      <a:lnTo>
                        <a:pt x="2" y="13"/>
                      </a:lnTo>
                      <a:lnTo>
                        <a:pt x="2" y="13"/>
                      </a:lnTo>
                      <a:lnTo>
                        <a:pt x="0" y="21"/>
                      </a:lnTo>
                      <a:lnTo>
                        <a:pt x="2" y="29"/>
                      </a:lnTo>
                      <a:lnTo>
                        <a:pt x="2" y="29"/>
                      </a:lnTo>
                      <a:lnTo>
                        <a:pt x="5" y="34"/>
                      </a:lnTo>
                      <a:lnTo>
                        <a:pt x="10" y="39"/>
                      </a:lnTo>
                      <a:lnTo>
                        <a:pt x="15" y="42"/>
                      </a:lnTo>
                      <a:lnTo>
                        <a:pt x="21" y="42"/>
                      </a:lnTo>
                      <a:lnTo>
                        <a:pt x="21" y="42"/>
                      </a:lnTo>
                      <a:lnTo>
                        <a:pt x="29" y="41"/>
                      </a:lnTo>
                      <a:lnTo>
                        <a:pt x="29" y="41"/>
                      </a:lnTo>
                      <a:lnTo>
                        <a:pt x="38" y="36"/>
                      </a:lnTo>
                      <a:lnTo>
                        <a:pt x="42" y="29"/>
                      </a:lnTo>
                      <a:lnTo>
                        <a:pt x="42" y="29"/>
                      </a:lnTo>
                      <a:lnTo>
                        <a:pt x="44" y="21"/>
                      </a:lnTo>
                      <a:lnTo>
                        <a:pt x="42" y="13"/>
                      </a:lnTo>
                      <a:lnTo>
                        <a:pt x="42" y="13"/>
                      </a:lnTo>
                      <a:lnTo>
                        <a:pt x="38" y="8"/>
                      </a:lnTo>
                      <a:lnTo>
                        <a:pt x="34" y="3"/>
                      </a:lnTo>
                      <a:lnTo>
                        <a:pt x="28" y="0"/>
                      </a:lnTo>
                      <a:lnTo>
                        <a:pt x="21" y="0"/>
                      </a:lnTo>
                      <a:lnTo>
                        <a:pt x="21" y="0"/>
                      </a:lnTo>
                      <a:close/>
                    </a:path>
                  </a:pathLst>
                </a:custGeom>
                <a:solidFill>
                  <a:srgbClr val="F9EEC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3316"/>
                <p:cNvSpPr>
                  <a:spLocks/>
                </p:cNvSpPr>
                <p:nvPr/>
              </p:nvSpPr>
              <p:spPr bwMode="auto">
                <a:xfrm>
                  <a:off x="4522787" y="3314700"/>
                  <a:ext cx="23813" cy="25400"/>
                </a:xfrm>
                <a:custGeom>
                  <a:avLst/>
                  <a:gdLst/>
                  <a:ahLst/>
                  <a:cxnLst>
                    <a:cxn ang="0">
                      <a:pos x="14" y="0"/>
                    </a:cxn>
                    <a:cxn ang="0">
                      <a:pos x="14" y="0"/>
                    </a:cxn>
                    <a:cxn ang="0">
                      <a:pos x="19" y="2"/>
                    </a:cxn>
                    <a:cxn ang="0">
                      <a:pos x="24" y="3"/>
                    </a:cxn>
                    <a:cxn ang="0">
                      <a:pos x="27" y="7"/>
                    </a:cxn>
                    <a:cxn ang="0">
                      <a:pos x="29" y="10"/>
                    </a:cxn>
                    <a:cxn ang="0">
                      <a:pos x="29" y="10"/>
                    </a:cxn>
                    <a:cxn ang="0">
                      <a:pos x="31" y="16"/>
                    </a:cxn>
                    <a:cxn ang="0">
                      <a:pos x="29" y="23"/>
                    </a:cxn>
                    <a:cxn ang="0">
                      <a:pos x="26" y="28"/>
                    </a:cxn>
                    <a:cxn ang="0">
                      <a:pos x="21" y="31"/>
                    </a:cxn>
                    <a:cxn ang="0">
                      <a:pos x="21" y="31"/>
                    </a:cxn>
                    <a:cxn ang="0">
                      <a:pos x="14" y="33"/>
                    </a:cxn>
                    <a:cxn ang="0">
                      <a:pos x="14" y="33"/>
                    </a:cxn>
                    <a:cxn ang="0">
                      <a:pos x="9" y="31"/>
                    </a:cxn>
                    <a:cxn ang="0">
                      <a:pos x="6" y="29"/>
                    </a:cxn>
                    <a:cxn ang="0">
                      <a:pos x="3" y="26"/>
                    </a:cxn>
                    <a:cxn ang="0">
                      <a:pos x="0" y="23"/>
                    </a:cxn>
                    <a:cxn ang="0">
                      <a:pos x="0" y="23"/>
                    </a:cxn>
                    <a:cxn ang="0">
                      <a:pos x="0" y="16"/>
                    </a:cxn>
                    <a:cxn ang="0">
                      <a:pos x="0" y="10"/>
                    </a:cxn>
                    <a:cxn ang="0">
                      <a:pos x="3" y="5"/>
                    </a:cxn>
                    <a:cxn ang="0">
                      <a:pos x="9" y="2"/>
                    </a:cxn>
                    <a:cxn ang="0">
                      <a:pos x="9" y="2"/>
                    </a:cxn>
                    <a:cxn ang="0">
                      <a:pos x="14" y="0"/>
                    </a:cxn>
                  </a:cxnLst>
                  <a:rect l="0" t="0" r="r" b="b"/>
                  <a:pathLst>
                    <a:path w="31" h="33">
                      <a:moveTo>
                        <a:pt x="14" y="0"/>
                      </a:moveTo>
                      <a:lnTo>
                        <a:pt x="14" y="0"/>
                      </a:lnTo>
                      <a:lnTo>
                        <a:pt x="19" y="2"/>
                      </a:lnTo>
                      <a:lnTo>
                        <a:pt x="24" y="3"/>
                      </a:lnTo>
                      <a:lnTo>
                        <a:pt x="27" y="7"/>
                      </a:lnTo>
                      <a:lnTo>
                        <a:pt x="29" y="10"/>
                      </a:lnTo>
                      <a:lnTo>
                        <a:pt x="29" y="10"/>
                      </a:lnTo>
                      <a:lnTo>
                        <a:pt x="31" y="16"/>
                      </a:lnTo>
                      <a:lnTo>
                        <a:pt x="29" y="23"/>
                      </a:lnTo>
                      <a:lnTo>
                        <a:pt x="26" y="28"/>
                      </a:lnTo>
                      <a:lnTo>
                        <a:pt x="21" y="31"/>
                      </a:lnTo>
                      <a:lnTo>
                        <a:pt x="21" y="31"/>
                      </a:lnTo>
                      <a:lnTo>
                        <a:pt x="14" y="33"/>
                      </a:lnTo>
                      <a:lnTo>
                        <a:pt x="14" y="33"/>
                      </a:lnTo>
                      <a:lnTo>
                        <a:pt x="9" y="31"/>
                      </a:lnTo>
                      <a:lnTo>
                        <a:pt x="6" y="29"/>
                      </a:lnTo>
                      <a:lnTo>
                        <a:pt x="3" y="26"/>
                      </a:lnTo>
                      <a:lnTo>
                        <a:pt x="0" y="23"/>
                      </a:lnTo>
                      <a:lnTo>
                        <a:pt x="0" y="23"/>
                      </a:lnTo>
                      <a:lnTo>
                        <a:pt x="0" y="16"/>
                      </a:lnTo>
                      <a:lnTo>
                        <a:pt x="0" y="10"/>
                      </a:lnTo>
                      <a:lnTo>
                        <a:pt x="3" y="5"/>
                      </a:lnTo>
                      <a:lnTo>
                        <a:pt x="9" y="2"/>
                      </a:lnTo>
                      <a:lnTo>
                        <a:pt x="9" y="2"/>
                      </a:lnTo>
                      <a:lnTo>
                        <a:pt x="1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3317"/>
                <p:cNvSpPr>
                  <a:spLocks/>
                </p:cNvSpPr>
                <p:nvPr/>
              </p:nvSpPr>
              <p:spPr bwMode="auto">
                <a:xfrm>
                  <a:off x="4518025" y="3311525"/>
                  <a:ext cx="34925" cy="33338"/>
                </a:xfrm>
                <a:custGeom>
                  <a:avLst/>
                  <a:gdLst/>
                  <a:ahLst/>
                  <a:cxnLst>
                    <a:cxn ang="0">
                      <a:pos x="21" y="0"/>
                    </a:cxn>
                    <a:cxn ang="0">
                      <a:pos x="21" y="0"/>
                    </a:cxn>
                    <a:cxn ang="0">
                      <a:pos x="21" y="0"/>
                    </a:cxn>
                    <a:cxn ang="0">
                      <a:pos x="13" y="2"/>
                    </a:cxn>
                    <a:cxn ang="0">
                      <a:pos x="13" y="2"/>
                    </a:cxn>
                    <a:cxn ang="0">
                      <a:pos x="7" y="7"/>
                    </a:cxn>
                    <a:cxn ang="0">
                      <a:pos x="2" y="13"/>
                    </a:cxn>
                    <a:cxn ang="0">
                      <a:pos x="2" y="13"/>
                    </a:cxn>
                    <a:cxn ang="0">
                      <a:pos x="0" y="21"/>
                    </a:cxn>
                    <a:cxn ang="0">
                      <a:pos x="2" y="29"/>
                    </a:cxn>
                    <a:cxn ang="0">
                      <a:pos x="2" y="29"/>
                    </a:cxn>
                    <a:cxn ang="0">
                      <a:pos x="5" y="34"/>
                    </a:cxn>
                    <a:cxn ang="0">
                      <a:pos x="10" y="39"/>
                    </a:cxn>
                    <a:cxn ang="0">
                      <a:pos x="15" y="42"/>
                    </a:cxn>
                    <a:cxn ang="0">
                      <a:pos x="21" y="42"/>
                    </a:cxn>
                    <a:cxn ang="0">
                      <a:pos x="21" y="42"/>
                    </a:cxn>
                    <a:cxn ang="0">
                      <a:pos x="29" y="41"/>
                    </a:cxn>
                    <a:cxn ang="0">
                      <a:pos x="29" y="41"/>
                    </a:cxn>
                    <a:cxn ang="0">
                      <a:pos x="38" y="36"/>
                    </a:cxn>
                    <a:cxn ang="0">
                      <a:pos x="42" y="29"/>
                    </a:cxn>
                    <a:cxn ang="0">
                      <a:pos x="42" y="29"/>
                    </a:cxn>
                    <a:cxn ang="0">
                      <a:pos x="44" y="21"/>
                    </a:cxn>
                    <a:cxn ang="0">
                      <a:pos x="42" y="13"/>
                    </a:cxn>
                    <a:cxn ang="0">
                      <a:pos x="42" y="13"/>
                    </a:cxn>
                    <a:cxn ang="0">
                      <a:pos x="38" y="8"/>
                    </a:cxn>
                    <a:cxn ang="0">
                      <a:pos x="34" y="3"/>
                    </a:cxn>
                    <a:cxn ang="0">
                      <a:pos x="28" y="0"/>
                    </a:cxn>
                    <a:cxn ang="0">
                      <a:pos x="21" y="0"/>
                    </a:cxn>
                    <a:cxn ang="0">
                      <a:pos x="21" y="0"/>
                    </a:cxn>
                  </a:cxnLst>
                  <a:rect l="0" t="0" r="r" b="b"/>
                  <a:pathLst>
                    <a:path w="44" h="42">
                      <a:moveTo>
                        <a:pt x="21" y="0"/>
                      </a:moveTo>
                      <a:lnTo>
                        <a:pt x="21" y="0"/>
                      </a:lnTo>
                      <a:lnTo>
                        <a:pt x="21" y="0"/>
                      </a:lnTo>
                      <a:lnTo>
                        <a:pt x="13" y="2"/>
                      </a:lnTo>
                      <a:lnTo>
                        <a:pt x="13" y="2"/>
                      </a:lnTo>
                      <a:lnTo>
                        <a:pt x="7" y="7"/>
                      </a:lnTo>
                      <a:lnTo>
                        <a:pt x="2" y="13"/>
                      </a:lnTo>
                      <a:lnTo>
                        <a:pt x="2" y="13"/>
                      </a:lnTo>
                      <a:lnTo>
                        <a:pt x="0" y="21"/>
                      </a:lnTo>
                      <a:lnTo>
                        <a:pt x="2" y="29"/>
                      </a:lnTo>
                      <a:lnTo>
                        <a:pt x="2" y="29"/>
                      </a:lnTo>
                      <a:lnTo>
                        <a:pt x="5" y="34"/>
                      </a:lnTo>
                      <a:lnTo>
                        <a:pt x="10" y="39"/>
                      </a:lnTo>
                      <a:lnTo>
                        <a:pt x="15" y="42"/>
                      </a:lnTo>
                      <a:lnTo>
                        <a:pt x="21" y="42"/>
                      </a:lnTo>
                      <a:lnTo>
                        <a:pt x="21" y="42"/>
                      </a:lnTo>
                      <a:lnTo>
                        <a:pt x="29" y="41"/>
                      </a:lnTo>
                      <a:lnTo>
                        <a:pt x="29" y="41"/>
                      </a:lnTo>
                      <a:lnTo>
                        <a:pt x="38" y="36"/>
                      </a:lnTo>
                      <a:lnTo>
                        <a:pt x="42" y="29"/>
                      </a:lnTo>
                      <a:lnTo>
                        <a:pt x="42" y="29"/>
                      </a:lnTo>
                      <a:lnTo>
                        <a:pt x="44" y="21"/>
                      </a:lnTo>
                      <a:lnTo>
                        <a:pt x="42" y="13"/>
                      </a:lnTo>
                      <a:lnTo>
                        <a:pt x="42" y="13"/>
                      </a:lnTo>
                      <a:lnTo>
                        <a:pt x="38" y="8"/>
                      </a:lnTo>
                      <a:lnTo>
                        <a:pt x="34" y="3"/>
                      </a:lnTo>
                      <a:lnTo>
                        <a:pt x="28" y="0"/>
                      </a:lnTo>
                      <a:lnTo>
                        <a:pt x="21" y="0"/>
                      </a:lnTo>
                      <a:lnTo>
                        <a:pt x="21"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3318"/>
                <p:cNvSpPr>
                  <a:spLocks/>
                </p:cNvSpPr>
                <p:nvPr/>
              </p:nvSpPr>
              <p:spPr bwMode="auto">
                <a:xfrm>
                  <a:off x="3998912" y="3556000"/>
                  <a:ext cx="127000" cy="104775"/>
                </a:xfrm>
                <a:custGeom>
                  <a:avLst/>
                  <a:gdLst/>
                  <a:ahLst/>
                  <a:cxnLst>
                    <a:cxn ang="0">
                      <a:pos x="42" y="34"/>
                    </a:cxn>
                    <a:cxn ang="0">
                      <a:pos x="0" y="19"/>
                    </a:cxn>
                    <a:cxn ang="0">
                      <a:pos x="11" y="47"/>
                    </a:cxn>
                    <a:cxn ang="0">
                      <a:pos x="47" y="131"/>
                    </a:cxn>
                    <a:cxn ang="0">
                      <a:pos x="160" y="86"/>
                    </a:cxn>
                    <a:cxn ang="0">
                      <a:pos x="124" y="0"/>
                    </a:cxn>
                    <a:cxn ang="0">
                      <a:pos x="42" y="34"/>
                    </a:cxn>
                  </a:cxnLst>
                  <a:rect l="0" t="0" r="r" b="b"/>
                  <a:pathLst>
                    <a:path w="160" h="131">
                      <a:moveTo>
                        <a:pt x="42" y="34"/>
                      </a:moveTo>
                      <a:lnTo>
                        <a:pt x="0" y="19"/>
                      </a:lnTo>
                      <a:lnTo>
                        <a:pt x="11" y="47"/>
                      </a:lnTo>
                      <a:lnTo>
                        <a:pt x="47" y="131"/>
                      </a:lnTo>
                      <a:lnTo>
                        <a:pt x="160" y="86"/>
                      </a:lnTo>
                      <a:lnTo>
                        <a:pt x="124" y="0"/>
                      </a:lnTo>
                      <a:lnTo>
                        <a:pt x="42" y="34"/>
                      </a:lnTo>
                      <a:close/>
                    </a:path>
                  </a:pathLst>
                </a:custGeom>
                <a:solidFill>
                  <a:srgbClr val="FFFF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3319"/>
                <p:cNvSpPr>
                  <a:spLocks/>
                </p:cNvSpPr>
                <p:nvPr/>
              </p:nvSpPr>
              <p:spPr bwMode="auto">
                <a:xfrm>
                  <a:off x="4043362" y="3582987"/>
                  <a:ext cx="52388" cy="53975"/>
                </a:xfrm>
                <a:custGeom>
                  <a:avLst/>
                  <a:gdLst/>
                  <a:ahLst/>
                  <a:cxnLst>
                    <a:cxn ang="0">
                      <a:pos x="5" y="50"/>
                    </a:cxn>
                    <a:cxn ang="0">
                      <a:pos x="5" y="50"/>
                    </a:cxn>
                    <a:cxn ang="0">
                      <a:pos x="2" y="44"/>
                    </a:cxn>
                    <a:cxn ang="0">
                      <a:pos x="0" y="39"/>
                    </a:cxn>
                    <a:cxn ang="0">
                      <a:pos x="0" y="31"/>
                    </a:cxn>
                    <a:cxn ang="0">
                      <a:pos x="0" y="23"/>
                    </a:cxn>
                    <a:cxn ang="0">
                      <a:pos x="4" y="16"/>
                    </a:cxn>
                    <a:cxn ang="0">
                      <a:pos x="8" y="8"/>
                    </a:cxn>
                    <a:cxn ang="0">
                      <a:pos x="18" y="3"/>
                    </a:cxn>
                    <a:cxn ang="0">
                      <a:pos x="18" y="3"/>
                    </a:cxn>
                    <a:cxn ang="0">
                      <a:pos x="30" y="0"/>
                    </a:cxn>
                    <a:cxn ang="0">
                      <a:pos x="38" y="1"/>
                    </a:cxn>
                    <a:cxn ang="0">
                      <a:pos x="46" y="5"/>
                    </a:cxn>
                    <a:cxn ang="0">
                      <a:pos x="51" y="10"/>
                    </a:cxn>
                    <a:cxn ang="0">
                      <a:pos x="56" y="14"/>
                    </a:cxn>
                    <a:cxn ang="0">
                      <a:pos x="59" y="21"/>
                    </a:cxn>
                    <a:cxn ang="0">
                      <a:pos x="61" y="26"/>
                    </a:cxn>
                    <a:cxn ang="0">
                      <a:pos x="61" y="26"/>
                    </a:cxn>
                    <a:cxn ang="0">
                      <a:pos x="62" y="26"/>
                    </a:cxn>
                    <a:cxn ang="0">
                      <a:pos x="64" y="29"/>
                    </a:cxn>
                    <a:cxn ang="0">
                      <a:pos x="67" y="36"/>
                    </a:cxn>
                    <a:cxn ang="0">
                      <a:pos x="67" y="36"/>
                    </a:cxn>
                    <a:cxn ang="0">
                      <a:pos x="67" y="40"/>
                    </a:cxn>
                    <a:cxn ang="0">
                      <a:pos x="67" y="44"/>
                    </a:cxn>
                    <a:cxn ang="0">
                      <a:pos x="64" y="47"/>
                    </a:cxn>
                    <a:cxn ang="0">
                      <a:pos x="52" y="18"/>
                    </a:cxn>
                    <a:cxn ang="0">
                      <a:pos x="52" y="18"/>
                    </a:cxn>
                    <a:cxn ang="0">
                      <a:pos x="49" y="16"/>
                    </a:cxn>
                    <a:cxn ang="0">
                      <a:pos x="43" y="10"/>
                    </a:cxn>
                    <a:cxn ang="0">
                      <a:pos x="39" y="8"/>
                    </a:cxn>
                    <a:cxn ang="0">
                      <a:pos x="33" y="6"/>
                    </a:cxn>
                    <a:cxn ang="0">
                      <a:pos x="26" y="6"/>
                    </a:cxn>
                    <a:cxn ang="0">
                      <a:pos x="20" y="8"/>
                    </a:cxn>
                    <a:cxn ang="0">
                      <a:pos x="20" y="8"/>
                    </a:cxn>
                    <a:cxn ang="0">
                      <a:pos x="15" y="11"/>
                    </a:cxn>
                    <a:cxn ang="0">
                      <a:pos x="10" y="16"/>
                    </a:cxn>
                    <a:cxn ang="0">
                      <a:pos x="7" y="21"/>
                    </a:cxn>
                    <a:cxn ang="0">
                      <a:pos x="5" y="26"/>
                    </a:cxn>
                    <a:cxn ang="0">
                      <a:pos x="5" y="34"/>
                    </a:cxn>
                    <a:cxn ang="0">
                      <a:pos x="5" y="37"/>
                    </a:cxn>
                    <a:cxn ang="0">
                      <a:pos x="18" y="67"/>
                    </a:cxn>
                    <a:cxn ang="0">
                      <a:pos x="18" y="67"/>
                    </a:cxn>
                    <a:cxn ang="0">
                      <a:pos x="15" y="67"/>
                    </a:cxn>
                    <a:cxn ang="0">
                      <a:pos x="12" y="65"/>
                    </a:cxn>
                    <a:cxn ang="0">
                      <a:pos x="8" y="62"/>
                    </a:cxn>
                    <a:cxn ang="0">
                      <a:pos x="5" y="53"/>
                    </a:cxn>
                    <a:cxn ang="0">
                      <a:pos x="5" y="53"/>
                    </a:cxn>
                    <a:cxn ang="0">
                      <a:pos x="4" y="52"/>
                    </a:cxn>
                    <a:cxn ang="0">
                      <a:pos x="5" y="50"/>
                    </a:cxn>
                  </a:cxnLst>
                  <a:rect l="0" t="0" r="r" b="b"/>
                  <a:pathLst>
                    <a:path w="67" h="67">
                      <a:moveTo>
                        <a:pt x="5" y="50"/>
                      </a:moveTo>
                      <a:lnTo>
                        <a:pt x="5" y="50"/>
                      </a:lnTo>
                      <a:lnTo>
                        <a:pt x="2" y="44"/>
                      </a:lnTo>
                      <a:lnTo>
                        <a:pt x="0" y="39"/>
                      </a:lnTo>
                      <a:lnTo>
                        <a:pt x="0" y="31"/>
                      </a:lnTo>
                      <a:lnTo>
                        <a:pt x="0" y="23"/>
                      </a:lnTo>
                      <a:lnTo>
                        <a:pt x="4" y="16"/>
                      </a:lnTo>
                      <a:lnTo>
                        <a:pt x="8" y="8"/>
                      </a:lnTo>
                      <a:lnTo>
                        <a:pt x="18" y="3"/>
                      </a:lnTo>
                      <a:lnTo>
                        <a:pt x="18" y="3"/>
                      </a:lnTo>
                      <a:lnTo>
                        <a:pt x="30" y="0"/>
                      </a:lnTo>
                      <a:lnTo>
                        <a:pt x="38" y="1"/>
                      </a:lnTo>
                      <a:lnTo>
                        <a:pt x="46" y="5"/>
                      </a:lnTo>
                      <a:lnTo>
                        <a:pt x="51" y="10"/>
                      </a:lnTo>
                      <a:lnTo>
                        <a:pt x="56" y="14"/>
                      </a:lnTo>
                      <a:lnTo>
                        <a:pt x="59" y="21"/>
                      </a:lnTo>
                      <a:lnTo>
                        <a:pt x="61" y="26"/>
                      </a:lnTo>
                      <a:lnTo>
                        <a:pt x="61" y="26"/>
                      </a:lnTo>
                      <a:lnTo>
                        <a:pt x="62" y="26"/>
                      </a:lnTo>
                      <a:lnTo>
                        <a:pt x="64" y="29"/>
                      </a:lnTo>
                      <a:lnTo>
                        <a:pt x="67" y="36"/>
                      </a:lnTo>
                      <a:lnTo>
                        <a:pt x="67" y="36"/>
                      </a:lnTo>
                      <a:lnTo>
                        <a:pt x="67" y="40"/>
                      </a:lnTo>
                      <a:lnTo>
                        <a:pt x="67" y="44"/>
                      </a:lnTo>
                      <a:lnTo>
                        <a:pt x="64" y="47"/>
                      </a:lnTo>
                      <a:lnTo>
                        <a:pt x="52" y="18"/>
                      </a:lnTo>
                      <a:lnTo>
                        <a:pt x="52" y="18"/>
                      </a:lnTo>
                      <a:lnTo>
                        <a:pt x="49" y="16"/>
                      </a:lnTo>
                      <a:lnTo>
                        <a:pt x="43" y="10"/>
                      </a:lnTo>
                      <a:lnTo>
                        <a:pt x="39" y="8"/>
                      </a:lnTo>
                      <a:lnTo>
                        <a:pt x="33" y="6"/>
                      </a:lnTo>
                      <a:lnTo>
                        <a:pt x="26" y="6"/>
                      </a:lnTo>
                      <a:lnTo>
                        <a:pt x="20" y="8"/>
                      </a:lnTo>
                      <a:lnTo>
                        <a:pt x="20" y="8"/>
                      </a:lnTo>
                      <a:lnTo>
                        <a:pt x="15" y="11"/>
                      </a:lnTo>
                      <a:lnTo>
                        <a:pt x="10" y="16"/>
                      </a:lnTo>
                      <a:lnTo>
                        <a:pt x="7" y="21"/>
                      </a:lnTo>
                      <a:lnTo>
                        <a:pt x="5" y="26"/>
                      </a:lnTo>
                      <a:lnTo>
                        <a:pt x="5" y="34"/>
                      </a:lnTo>
                      <a:lnTo>
                        <a:pt x="5" y="37"/>
                      </a:lnTo>
                      <a:lnTo>
                        <a:pt x="18" y="67"/>
                      </a:lnTo>
                      <a:lnTo>
                        <a:pt x="18" y="67"/>
                      </a:lnTo>
                      <a:lnTo>
                        <a:pt x="15" y="67"/>
                      </a:lnTo>
                      <a:lnTo>
                        <a:pt x="12" y="65"/>
                      </a:lnTo>
                      <a:lnTo>
                        <a:pt x="8" y="62"/>
                      </a:lnTo>
                      <a:lnTo>
                        <a:pt x="5" y="53"/>
                      </a:lnTo>
                      <a:lnTo>
                        <a:pt x="5" y="53"/>
                      </a:lnTo>
                      <a:lnTo>
                        <a:pt x="4" y="52"/>
                      </a:lnTo>
                      <a:lnTo>
                        <a:pt x="5" y="50"/>
                      </a:lnTo>
                      <a:close/>
                    </a:path>
                  </a:pathLst>
                </a:custGeom>
                <a:solidFill>
                  <a:srgbClr val="A67C5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3320"/>
                <p:cNvSpPr>
                  <a:spLocks/>
                </p:cNvSpPr>
                <p:nvPr/>
              </p:nvSpPr>
              <p:spPr bwMode="auto">
                <a:xfrm>
                  <a:off x="4043362" y="3582987"/>
                  <a:ext cx="52388" cy="53975"/>
                </a:xfrm>
                <a:custGeom>
                  <a:avLst/>
                  <a:gdLst/>
                  <a:ahLst/>
                  <a:cxnLst>
                    <a:cxn ang="0">
                      <a:pos x="5" y="50"/>
                    </a:cxn>
                    <a:cxn ang="0">
                      <a:pos x="5" y="50"/>
                    </a:cxn>
                    <a:cxn ang="0">
                      <a:pos x="2" y="44"/>
                    </a:cxn>
                    <a:cxn ang="0">
                      <a:pos x="0" y="39"/>
                    </a:cxn>
                    <a:cxn ang="0">
                      <a:pos x="0" y="31"/>
                    </a:cxn>
                    <a:cxn ang="0">
                      <a:pos x="0" y="23"/>
                    </a:cxn>
                    <a:cxn ang="0">
                      <a:pos x="4" y="16"/>
                    </a:cxn>
                    <a:cxn ang="0">
                      <a:pos x="8" y="8"/>
                    </a:cxn>
                    <a:cxn ang="0">
                      <a:pos x="18" y="3"/>
                    </a:cxn>
                    <a:cxn ang="0">
                      <a:pos x="18" y="3"/>
                    </a:cxn>
                    <a:cxn ang="0">
                      <a:pos x="30" y="0"/>
                    </a:cxn>
                    <a:cxn ang="0">
                      <a:pos x="38" y="1"/>
                    </a:cxn>
                    <a:cxn ang="0">
                      <a:pos x="46" y="5"/>
                    </a:cxn>
                    <a:cxn ang="0">
                      <a:pos x="51" y="10"/>
                    </a:cxn>
                    <a:cxn ang="0">
                      <a:pos x="56" y="14"/>
                    </a:cxn>
                    <a:cxn ang="0">
                      <a:pos x="59" y="21"/>
                    </a:cxn>
                    <a:cxn ang="0">
                      <a:pos x="61" y="26"/>
                    </a:cxn>
                    <a:cxn ang="0">
                      <a:pos x="61" y="26"/>
                    </a:cxn>
                    <a:cxn ang="0">
                      <a:pos x="62" y="26"/>
                    </a:cxn>
                    <a:cxn ang="0">
                      <a:pos x="64" y="29"/>
                    </a:cxn>
                    <a:cxn ang="0">
                      <a:pos x="67" y="36"/>
                    </a:cxn>
                    <a:cxn ang="0">
                      <a:pos x="67" y="36"/>
                    </a:cxn>
                    <a:cxn ang="0">
                      <a:pos x="67" y="40"/>
                    </a:cxn>
                    <a:cxn ang="0">
                      <a:pos x="67" y="44"/>
                    </a:cxn>
                    <a:cxn ang="0">
                      <a:pos x="64" y="47"/>
                    </a:cxn>
                    <a:cxn ang="0">
                      <a:pos x="52" y="18"/>
                    </a:cxn>
                    <a:cxn ang="0">
                      <a:pos x="52" y="18"/>
                    </a:cxn>
                    <a:cxn ang="0">
                      <a:pos x="49" y="16"/>
                    </a:cxn>
                    <a:cxn ang="0">
                      <a:pos x="43" y="10"/>
                    </a:cxn>
                    <a:cxn ang="0">
                      <a:pos x="39" y="8"/>
                    </a:cxn>
                    <a:cxn ang="0">
                      <a:pos x="33" y="6"/>
                    </a:cxn>
                    <a:cxn ang="0">
                      <a:pos x="26" y="6"/>
                    </a:cxn>
                    <a:cxn ang="0">
                      <a:pos x="20" y="8"/>
                    </a:cxn>
                    <a:cxn ang="0">
                      <a:pos x="20" y="8"/>
                    </a:cxn>
                    <a:cxn ang="0">
                      <a:pos x="15" y="11"/>
                    </a:cxn>
                    <a:cxn ang="0">
                      <a:pos x="10" y="16"/>
                    </a:cxn>
                    <a:cxn ang="0">
                      <a:pos x="7" y="21"/>
                    </a:cxn>
                    <a:cxn ang="0">
                      <a:pos x="5" y="26"/>
                    </a:cxn>
                    <a:cxn ang="0">
                      <a:pos x="5" y="34"/>
                    </a:cxn>
                    <a:cxn ang="0">
                      <a:pos x="5" y="37"/>
                    </a:cxn>
                    <a:cxn ang="0">
                      <a:pos x="18" y="67"/>
                    </a:cxn>
                    <a:cxn ang="0">
                      <a:pos x="18" y="67"/>
                    </a:cxn>
                    <a:cxn ang="0">
                      <a:pos x="15" y="67"/>
                    </a:cxn>
                    <a:cxn ang="0">
                      <a:pos x="12" y="65"/>
                    </a:cxn>
                    <a:cxn ang="0">
                      <a:pos x="8" y="62"/>
                    </a:cxn>
                    <a:cxn ang="0">
                      <a:pos x="5" y="53"/>
                    </a:cxn>
                    <a:cxn ang="0">
                      <a:pos x="5" y="53"/>
                    </a:cxn>
                    <a:cxn ang="0">
                      <a:pos x="4" y="52"/>
                    </a:cxn>
                    <a:cxn ang="0">
                      <a:pos x="5" y="50"/>
                    </a:cxn>
                  </a:cxnLst>
                  <a:rect l="0" t="0" r="r" b="b"/>
                  <a:pathLst>
                    <a:path w="67" h="67">
                      <a:moveTo>
                        <a:pt x="5" y="50"/>
                      </a:moveTo>
                      <a:lnTo>
                        <a:pt x="5" y="50"/>
                      </a:lnTo>
                      <a:lnTo>
                        <a:pt x="2" y="44"/>
                      </a:lnTo>
                      <a:lnTo>
                        <a:pt x="0" y="39"/>
                      </a:lnTo>
                      <a:lnTo>
                        <a:pt x="0" y="31"/>
                      </a:lnTo>
                      <a:lnTo>
                        <a:pt x="0" y="23"/>
                      </a:lnTo>
                      <a:lnTo>
                        <a:pt x="4" y="16"/>
                      </a:lnTo>
                      <a:lnTo>
                        <a:pt x="8" y="8"/>
                      </a:lnTo>
                      <a:lnTo>
                        <a:pt x="18" y="3"/>
                      </a:lnTo>
                      <a:lnTo>
                        <a:pt x="18" y="3"/>
                      </a:lnTo>
                      <a:lnTo>
                        <a:pt x="30" y="0"/>
                      </a:lnTo>
                      <a:lnTo>
                        <a:pt x="38" y="1"/>
                      </a:lnTo>
                      <a:lnTo>
                        <a:pt x="46" y="5"/>
                      </a:lnTo>
                      <a:lnTo>
                        <a:pt x="51" y="10"/>
                      </a:lnTo>
                      <a:lnTo>
                        <a:pt x="56" y="14"/>
                      </a:lnTo>
                      <a:lnTo>
                        <a:pt x="59" y="21"/>
                      </a:lnTo>
                      <a:lnTo>
                        <a:pt x="61" y="26"/>
                      </a:lnTo>
                      <a:lnTo>
                        <a:pt x="61" y="26"/>
                      </a:lnTo>
                      <a:lnTo>
                        <a:pt x="62" y="26"/>
                      </a:lnTo>
                      <a:lnTo>
                        <a:pt x="64" y="29"/>
                      </a:lnTo>
                      <a:lnTo>
                        <a:pt x="67" y="36"/>
                      </a:lnTo>
                      <a:lnTo>
                        <a:pt x="67" y="36"/>
                      </a:lnTo>
                      <a:lnTo>
                        <a:pt x="67" y="40"/>
                      </a:lnTo>
                      <a:lnTo>
                        <a:pt x="67" y="44"/>
                      </a:lnTo>
                      <a:lnTo>
                        <a:pt x="64" y="47"/>
                      </a:lnTo>
                      <a:lnTo>
                        <a:pt x="52" y="18"/>
                      </a:lnTo>
                      <a:lnTo>
                        <a:pt x="52" y="18"/>
                      </a:lnTo>
                      <a:lnTo>
                        <a:pt x="49" y="16"/>
                      </a:lnTo>
                      <a:lnTo>
                        <a:pt x="43" y="10"/>
                      </a:lnTo>
                      <a:lnTo>
                        <a:pt x="39" y="8"/>
                      </a:lnTo>
                      <a:lnTo>
                        <a:pt x="33" y="6"/>
                      </a:lnTo>
                      <a:lnTo>
                        <a:pt x="26" y="6"/>
                      </a:lnTo>
                      <a:lnTo>
                        <a:pt x="20" y="8"/>
                      </a:lnTo>
                      <a:lnTo>
                        <a:pt x="20" y="8"/>
                      </a:lnTo>
                      <a:lnTo>
                        <a:pt x="15" y="11"/>
                      </a:lnTo>
                      <a:lnTo>
                        <a:pt x="10" y="16"/>
                      </a:lnTo>
                      <a:lnTo>
                        <a:pt x="7" y="21"/>
                      </a:lnTo>
                      <a:lnTo>
                        <a:pt x="5" y="26"/>
                      </a:lnTo>
                      <a:lnTo>
                        <a:pt x="5" y="34"/>
                      </a:lnTo>
                      <a:lnTo>
                        <a:pt x="5" y="37"/>
                      </a:lnTo>
                      <a:lnTo>
                        <a:pt x="18" y="67"/>
                      </a:lnTo>
                      <a:lnTo>
                        <a:pt x="18" y="67"/>
                      </a:lnTo>
                      <a:lnTo>
                        <a:pt x="15" y="67"/>
                      </a:lnTo>
                      <a:lnTo>
                        <a:pt x="12" y="65"/>
                      </a:lnTo>
                      <a:lnTo>
                        <a:pt x="8" y="62"/>
                      </a:lnTo>
                      <a:lnTo>
                        <a:pt x="5" y="53"/>
                      </a:lnTo>
                      <a:lnTo>
                        <a:pt x="5" y="53"/>
                      </a:lnTo>
                      <a:lnTo>
                        <a:pt x="4" y="52"/>
                      </a:lnTo>
                      <a:lnTo>
                        <a:pt x="5" y="5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3321"/>
                <p:cNvSpPr>
                  <a:spLocks/>
                </p:cNvSpPr>
                <p:nvPr/>
              </p:nvSpPr>
              <p:spPr bwMode="auto">
                <a:xfrm>
                  <a:off x="4051300" y="3614737"/>
                  <a:ext cx="14288" cy="22225"/>
                </a:xfrm>
                <a:custGeom>
                  <a:avLst/>
                  <a:gdLst/>
                  <a:ahLst/>
                  <a:cxnLst>
                    <a:cxn ang="0">
                      <a:pos x="18" y="23"/>
                    </a:cxn>
                    <a:cxn ang="0">
                      <a:pos x="18" y="23"/>
                    </a:cxn>
                    <a:cxn ang="0">
                      <a:pos x="18" y="24"/>
                    </a:cxn>
                    <a:cxn ang="0">
                      <a:pos x="18" y="26"/>
                    </a:cxn>
                    <a:cxn ang="0">
                      <a:pos x="11" y="28"/>
                    </a:cxn>
                    <a:cxn ang="0">
                      <a:pos x="11" y="28"/>
                    </a:cxn>
                    <a:cxn ang="0">
                      <a:pos x="10" y="28"/>
                    </a:cxn>
                    <a:cxn ang="0">
                      <a:pos x="8" y="26"/>
                    </a:cxn>
                    <a:cxn ang="0">
                      <a:pos x="0" y="6"/>
                    </a:cxn>
                    <a:cxn ang="0">
                      <a:pos x="0" y="6"/>
                    </a:cxn>
                    <a:cxn ang="0">
                      <a:pos x="0" y="3"/>
                    </a:cxn>
                    <a:cxn ang="0">
                      <a:pos x="1" y="1"/>
                    </a:cxn>
                    <a:cxn ang="0">
                      <a:pos x="6" y="0"/>
                    </a:cxn>
                    <a:cxn ang="0">
                      <a:pos x="6" y="0"/>
                    </a:cxn>
                    <a:cxn ang="0">
                      <a:pos x="8" y="0"/>
                    </a:cxn>
                    <a:cxn ang="0">
                      <a:pos x="10" y="1"/>
                    </a:cxn>
                    <a:cxn ang="0">
                      <a:pos x="18" y="23"/>
                    </a:cxn>
                  </a:cxnLst>
                  <a:rect l="0" t="0" r="r" b="b"/>
                  <a:pathLst>
                    <a:path w="18" h="28">
                      <a:moveTo>
                        <a:pt x="18" y="23"/>
                      </a:moveTo>
                      <a:lnTo>
                        <a:pt x="18" y="23"/>
                      </a:lnTo>
                      <a:lnTo>
                        <a:pt x="18" y="24"/>
                      </a:lnTo>
                      <a:lnTo>
                        <a:pt x="18" y="26"/>
                      </a:lnTo>
                      <a:lnTo>
                        <a:pt x="11" y="28"/>
                      </a:lnTo>
                      <a:lnTo>
                        <a:pt x="11" y="28"/>
                      </a:lnTo>
                      <a:lnTo>
                        <a:pt x="10" y="28"/>
                      </a:lnTo>
                      <a:lnTo>
                        <a:pt x="8" y="26"/>
                      </a:lnTo>
                      <a:lnTo>
                        <a:pt x="0" y="6"/>
                      </a:lnTo>
                      <a:lnTo>
                        <a:pt x="0" y="6"/>
                      </a:lnTo>
                      <a:lnTo>
                        <a:pt x="0" y="3"/>
                      </a:lnTo>
                      <a:lnTo>
                        <a:pt x="1" y="1"/>
                      </a:lnTo>
                      <a:lnTo>
                        <a:pt x="6" y="0"/>
                      </a:lnTo>
                      <a:lnTo>
                        <a:pt x="6" y="0"/>
                      </a:lnTo>
                      <a:lnTo>
                        <a:pt x="8" y="0"/>
                      </a:lnTo>
                      <a:lnTo>
                        <a:pt x="10" y="1"/>
                      </a:lnTo>
                      <a:lnTo>
                        <a:pt x="18" y="23"/>
                      </a:lnTo>
                      <a:close/>
                    </a:path>
                  </a:pathLst>
                </a:custGeom>
                <a:solidFill>
                  <a:srgbClr val="A67C5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3322"/>
                <p:cNvSpPr>
                  <a:spLocks/>
                </p:cNvSpPr>
                <p:nvPr/>
              </p:nvSpPr>
              <p:spPr bwMode="auto">
                <a:xfrm>
                  <a:off x="4076700" y="3603625"/>
                  <a:ext cx="15875" cy="22225"/>
                </a:xfrm>
                <a:custGeom>
                  <a:avLst/>
                  <a:gdLst/>
                  <a:ahLst/>
                  <a:cxnLst>
                    <a:cxn ang="0">
                      <a:pos x="19" y="23"/>
                    </a:cxn>
                    <a:cxn ang="0">
                      <a:pos x="19" y="23"/>
                    </a:cxn>
                    <a:cxn ang="0">
                      <a:pos x="19" y="24"/>
                    </a:cxn>
                    <a:cxn ang="0">
                      <a:pos x="18" y="26"/>
                    </a:cxn>
                    <a:cxn ang="0">
                      <a:pos x="11" y="27"/>
                    </a:cxn>
                    <a:cxn ang="0">
                      <a:pos x="11" y="27"/>
                    </a:cxn>
                    <a:cxn ang="0">
                      <a:pos x="9" y="27"/>
                    </a:cxn>
                    <a:cxn ang="0">
                      <a:pos x="8" y="27"/>
                    </a:cxn>
                    <a:cxn ang="0">
                      <a:pos x="0" y="6"/>
                    </a:cxn>
                    <a:cxn ang="0">
                      <a:pos x="0" y="6"/>
                    </a:cxn>
                    <a:cxn ang="0">
                      <a:pos x="0" y="3"/>
                    </a:cxn>
                    <a:cxn ang="0">
                      <a:pos x="1" y="3"/>
                    </a:cxn>
                    <a:cxn ang="0">
                      <a:pos x="6" y="0"/>
                    </a:cxn>
                    <a:cxn ang="0">
                      <a:pos x="6" y="0"/>
                    </a:cxn>
                    <a:cxn ang="0">
                      <a:pos x="8" y="0"/>
                    </a:cxn>
                    <a:cxn ang="0">
                      <a:pos x="9" y="1"/>
                    </a:cxn>
                    <a:cxn ang="0">
                      <a:pos x="19" y="23"/>
                    </a:cxn>
                  </a:cxnLst>
                  <a:rect l="0" t="0" r="r" b="b"/>
                  <a:pathLst>
                    <a:path w="19" h="27">
                      <a:moveTo>
                        <a:pt x="19" y="23"/>
                      </a:moveTo>
                      <a:lnTo>
                        <a:pt x="19" y="23"/>
                      </a:lnTo>
                      <a:lnTo>
                        <a:pt x="19" y="24"/>
                      </a:lnTo>
                      <a:lnTo>
                        <a:pt x="18" y="26"/>
                      </a:lnTo>
                      <a:lnTo>
                        <a:pt x="11" y="27"/>
                      </a:lnTo>
                      <a:lnTo>
                        <a:pt x="11" y="27"/>
                      </a:lnTo>
                      <a:lnTo>
                        <a:pt x="9" y="27"/>
                      </a:lnTo>
                      <a:lnTo>
                        <a:pt x="8" y="27"/>
                      </a:lnTo>
                      <a:lnTo>
                        <a:pt x="0" y="6"/>
                      </a:lnTo>
                      <a:lnTo>
                        <a:pt x="0" y="6"/>
                      </a:lnTo>
                      <a:lnTo>
                        <a:pt x="0" y="3"/>
                      </a:lnTo>
                      <a:lnTo>
                        <a:pt x="1" y="3"/>
                      </a:lnTo>
                      <a:lnTo>
                        <a:pt x="6" y="0"/>
                      </a:lnTo>
                      <a:lnTo>
                        <a:pt x="6" y="0"/>
                      </a:lnTo>
                      <a:lnTo>
                        <a:pt x="8" y="0"/>
                      </a:lnTo>
                      <a:lnTo>
                        <a:pt x="9" y="1"/>
                      </a:lnTo>
                      <a:lnTo>
                        <a:pt x="19" y="23"/>
                      </a:lnTo>
                      <a:close/>
                    </a:path>
                  </a:pathLst>
                </a:custGeom>
                <a:solidFill>
                  <a:srgbClr val="A67C5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3323"/>
                <p:cNvSpPr>
                  <a:spLocks/>
                </p:cNvSpPr>
                <p:nvPr/>
              </p:nvSpPr>
              <p:spPr bwMode="auto">
                <a:xfrm>
                  <a:off x="4043362" y="3625850"/>
                  <a:ext cx="4763" cy="6350"/>
                </a:xfrm>
                <a:custGeom>
                  <a:avLst/>
                  <a:gdLst/>
                  <a:ahLst/>
                  <a:cxnLst>
                    <a:cxn ang="0">
                      <a:pos x="2" y="0"/>
                    </a:cxn>
                    <a:cxn ang="0">
                      <a:pos x="5" y="9"/>
                    </a:cxn>
                    <a:cxn ang="0">
                      <a:pos x="5" y="9"/>
                    </a:cxn>
                    <a:cxn ang="0">
                      <a:pos x="3" y="9"/>
                    </a:cxn>
                    <a:cxn ang="0">
                      <a:pos x="2" y="7"/>
                    </a:cxn>
                    <a:cxn ang="0">
                      <a:pos x="0" y="5"/>
                    </a:cxn>
                    <a:cxn ang="0">
                      <a:pos x="0" y="5"/>
                    </a:cxn>
                    <a:cxn ang="0">
                      <a:pos x="0" y="4"/>
                    </a:cxn>
                    <a:cxn ang="0">
                      <a:pos x="0" y="2"/>
                    </a:cxn>
                    <a:cxn ang="0">
                      <a:pos x="2" y="0"/>
                    </a:cxn>
                    <a:cxn ang="0">
                      <a:pos x="2" y="0"/>
                    </a:cxn>
                  </a:cxnLst>
                  <a:rect l="0" t="0" r="r" b="b"/>
                  <a:pathLst>
                    <a:path w="5" h="9">
                      <a:moveTo>
                        <a:pt x="2" y="0"/>
                      </a:moveTo>
                      <a:lnTo>
                        <a:pt x="5" y="9"/>
                      </a:lnTo>
                      <a:lnTo>
                        <a:pt x="5" y="9"/>
                      </a:lnTo>
                      <a:lnTo>
                        <a:pt x="3" y="9"/>
                      </a:lnTo>
                      <a:lnTo>
                        <a:pt x="2" y="7"/>
                      </a:lnTo>
                      <a:lnTo>
                        <a:pt x="0" y="5"/>
                      </a:lnTo>
                      <a:lnTo>
                        <a:pt x="0" y="5"/>
                      </a:lnTo>
                      <a:lnTo>
                        <a:pt x="0" y="4"/>
                      </a:lnTo>
                      <a:lnTo>
                        <a:pt x="0" y="2"/>
                      </a:lnTo>
                      <a:lnTo>
                        <a:pt x="2" y="0"/>
                      </a:lnTo>
                      <a:lnTo>
                        <a:pt x="2" y="0"/>
                      </a:lnTo>
                      <a:close/>
                    </a:path>
                  </a:pathLst>
                </a:custGeom>
                <a:solidFill>
                  <a:srgbClr val="A67C5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3324"/>
                <p:cNvSpPr>
                  <a:spLocks/>
                </p:cNvSpPr>
                <p:nvPr/>
              </p:nvSpPr>
              <p:spPr bwMode="auto">
                <a:xfrm>
                  <a:off x="4092575" y="3605212"/>
                  <a:ext cx="4763" cy="7938"/>
                </a:xfrm>
                <a:custGeom>
                  <a:avLst/>
                  <a:gdLst/>
                  <a:ahLst/>
                  <a:cxnLst>
                    <a:cxn ang="0">
                      <a:pos x="0" y="0"/>
                    </a:cxn>
                    <a:cxn ang="0">
                      <a:pos x="3" y="10"/>
                    </a:cxn>
                    <a:cxn ang="0">
                      <a:pos x="3" y="10"/>
                    </a:cxn>
                    <a:cxn ang="0">
                      <a:pos x="5" y="9"/>
                    </a:cxn>
                    <a:cxn ang="0">
                      <a:pos x="5" y="7"/>
                    </a:cxn>
                    <a:cxn ang="0">
                      <a:pos x="5" y="4"/>
                    </a:cxn>
                    <a:cxn ang="0">
                      <a:pos x="5" y="4"/>
                    </a:cxn>
                    <a:cxn ang="0">
                      <a:pos x="3" y="2"/>
                    </a:cxn>
                    <a:cxn ang="0">
                      <a:pos x="1" y="2"/>
                    </a:cxn>
                    <a:cxn ang="0">
                      <a:pos x="0" y="0"/>
                    </a:cxn>
                    <a:cxn ang="0">
                      <a:pos x="0" y="0"/>
                    </a:cxn>
                  </a:cxnLst>
                  <a:rect l="0" t="0" r="r" b="b"/>
                  <a:pathLst>
                    <a:path w="5" h="10">
                      <a:moveTo>
                        <a:pt x="0" y="0"/>
                      </a:moveTo>
                      <a:lnTo>
                        <a:pt x="3" y="10"/>
                      </a:lnTo>
                      <a:lnTo>
                        <a:pt x="3" y="10"/>
                      </a:lnTo>
                      <a:lnTo>
                        <a:pt x="5" y="9"/>
                      </a:lnTo>
                      <a:lnTo>
                        <a:pt x="5" y="7"/>
                      </a:lnTo>
                      <a:lnTo>
                        <a:pt x="5" y="4"/>
                      </a:lnTo>
                      <a:lnTo>
                        <a:pt x="5" y="4"/>
                      </a:lnTo>
                      <a:lnTo>
                        <a:pt x="3" y="2"/>
                      </a:lnTo>
                      <a:lnTo>
                        <a:pt x="1" y="2"/>
                      </a:lnTo>
                      <a:lnTo>
                        <a:pt x="0" y="0"/>
                      </a:lnTo>
                      <a:lnTo>
                        <a:pt x="0" y="0"/>
                      </a:lnTo>
                      <a:close/>
                    </a:path>
                  </a:pathLst>
                </a:custGeom>
                <a:solidFill>
                  <a:srgbClr val="A67C5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3325"/>
                <p:cNvSpPr>
                  <a:spLocks/>
                </p:cNvSpPr>
                <p:nvPr/>
              </p:nvSpPr>
              <p:spPr bwMode="auto">
                <a:xfrm>
                  <a:off x="4173537" y="3484562"/>
                  <a:ext cx="127000" cy="104775"/>
                </a:xfrm>
                <a:custGeom>
                  <a:avLst/>
                  <a:gdLst/>
                  <a:ahLst/>
                  <a:cxnLst>
                    <a:cxn ang="0">
                      <a:pos x="42" y="35"/>
                    </a:cxn>
                    <a:cxn ang="0">
                      <a:pos x="0" y="20"/>
                    </a:cxn>
                    <a:cxn ang="0">
                      <a:pos x="11" y="48"/>
                    </a:cxn>
                    <a:cxn ang="0">
                      <a:pos x="47" y="132"/>
                    </a:cxn>
                    <a:cxn ang="0">
                      <a:pos x="159" y="87"/>
                    </a:cxn>
                    <a:cxn ang="0">
                      <a:pos x="124" y="0"/>
                    </a:cxn>
                    <a:cxn ang="0">
                      <a:pos x="42" y="35"/>
                    </a:cxn>
                  </a:cxnLst>
                  <a:rect l="0" t="0" r="r" b="b"/>
                  <a:pathLst>
                    <a:path w="159" h="132">
                      <a:moveTo>
                        <a:pt x="42" y="35"/>
                      </a:moveTo>
                      <a:lnTo>
                        <a:pt x="0" y="20"/>
                      </a:lnTo>
                      <a:lnTo>
                        <a:pt x="11" y="48"/>
                      </a:lnTo>
                      <a:lnTo>
                        <a:pt x="47" y="132"/>
                      </a:lnTo>
                      <a:lnTo>
                        <a:pt x="159" y="87"/>
                      </a:lnTo>
                      <a:lnTo>
                        <a:pt x="124" y="0"/>
                      </a:lnTo>
                      <a:lnTo>
                        <a:pt x="42" y="35"/>
                      </a:lnTo>
                      <a:close/>
                    </a:path>
                  </a:pathLst>
                </a:custGeom>
                <a:solidFill>
                  <a:srgbClr val="D3465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3326"/>
                <p:cNvSpPr>
                  <a:spLocks noEditPoints="1"/>
                </p:cNvSpPr>
                <p:nvPr/>
              </p:nvSpPr>
              <p:spPr bwMode="auto">
                <a:xfrm>
                  <a:off x="4202112" y="3513137"/>
                  <a:ext cx="71438" cy="47625"/>
                </a:xfrm>
                <a:custGeom>
                  <a:avLst/>
                  <a:gdLst/>
                  <a:ahLst/>
                  <a:cxnLst>
                    <a:cxn ang="0">
                      <a:pos x="45" y="21"/>
                    </a:cxn>
                    <a:cxn ang="0">
                      <a:pos x="45" y="21"/>
                    </a:cxn>
                    <a:cxn ang="0">
                      <a:pos x="34" y="24"/>
                    </a:cxn>
                    <a:cxn ang="0">
                      <a:pos x="0" y="37"/>
                    </a:cxn>
                    <a:cxn ang="0">
                      <a:pos x="3" y="42"/>
                    </a:cxn>
                    <a:cxn ang="0">
                      <a:pos x="9" y="45"/>
                    </a:cxn>
                    <a:cxn ang="0">
                      <a:pos x="16" y="55"/>
                    </a:cxn>
                    <a:cxn ang="0">
                      <a:pos x="26" y="58"/>
                    </a:cxn>
                    <a:cxn ang="0">
                      <a:pos x="37" y="55"/>
                    </a:cxn>
                    <a:cxn ang="0">
                      <a:pos x="45" y="47"/>
                    </a:cxn>
                    <a:cxn ang="0">
                      <a:pos x="45" y="34"/>
                    </a:cxn>
                    <a:cxn ang="0">
                      <a:pos x="49" y="27"/>
                    </a:cxn>
                    <a:cxn ang="0">
                      <a:pos x="52" y="27"/>
                    </a:cxn>
                    <a:cxn ang="0">
                      <a:pos x="55" y="31"/>
                    </a:cxn>
                    <a:cxn ang="0">
                      <a:pos x="65" y="39"/>
                    </a:cxn>
                    <a:cxn ang="0">
                      <a:pos x="81" y="37"/>
                    </a:cxn>
                    <a:cxn ang="0">
                      <a:pos x="89" y="29"/>
                    </a:cxn>
                    <a:cxn ang="0">
                      <a:pos x="91" y="16"/>
                    </a:cxn>
                    <a:cxn ang="0">
                      <a:pos x="89" y="10"/>
                    </a:cxn>
                    <a:cxn ang="0">
                      <a:pos x="91" y="6"/>
                    </a:cxn>
                    <a:cxn ang="0">
                      <a:pos x="76" y="5"/>
                    </a:cxn>
                    <a:cxn ang="0">
                      <a:pos x="50" y="19"/>
                    </a:cxn>
                    <a:cxn ang="0">
                      <a:pos x="5" y="39"/>
                    </a:cxn>
                    <a:cxn ang="0">
                      <a:pos x="5" y="37"/>
                    </a:cxn>
                    <a:cxn ang="0">
                      <a:pos x="6" y="37"/>
                    </a:cxn>
                    <a:cxn ang="0">
                      <a:pos x="44" y="39"/>
                    </a:cxn>
                    <a:cxn ang="0">
                      <a:pos x="40" y="47"/>
                    </a:cxn>
                    <a:cxn ang="0">
                      <a:pos x="34" y="54"/>
                    </a:cxn>
                    <a:cxn ang="0">
                      <a:pos x="19" y="54"/>
                    </a:cxn>
                    <a:cxn ang="0">
                      <a:pos x="11" y="42"/>
                    </a:cxn>
                    <a:cxn ang="0">
                      <a:pos x="18" y="32"/>
                    </a:cxn>
                    <a:cxn ang="0">
                      <a:pos x="36" y="27"/>
                    </a:cxn>
                    <a:cxn ang="0">
                      <a:pos x="39" y="29"/>
                    </a:cxn>
                    <a:cxn ang="0">
                      <a:pos x="44" y="39"/>
                    </a:cxn>
                    <a:cxn ang="0">
                      <a:pos x="78" y="34"/>
                    </a:cxn>
                    <a:cxn ang="0">
                      <a:pos x="68" y="36"/>
                    </a:cxn>
                    <a:cxn ang="0">
                      <a:pos x="60" y="32"/>
                    </a:cxn>
                    <a:cxn ang="0">
                      <a:pos x="57" y="19"/>
                    </a:cxn>
                    <a:cxn ang="0">
                      <a:pos x="68" y="11"/>
                    </a:cxn>
                    <a:cxn ang="0">
                      <a:pos x="79" y="8"/>
                    </a:cxn>
                    <a:cxn ang="0">
                      <a:pos x="86" y="11"/>
                    </a:cxn>
                    <a:cxn ang="0">
                      <a:pos x="86" y="29"/>
                    </a:cxn>
                    <a:cxn ang="0">
                      <a:pos x="88" y="6"/>
                    </a:cxn>
                    <a:cxn ang="0">
                      <a:pos x="88" y="5"/>
                    </a:cxn>
                    <a:cxn ang="0">
                      <a:pos x="89" y="5"/>
                    </a:cxn>
                  </a:cxnLst>
                  <a:rect l="0" t="0" r="r" b="b"/>
                  <a:pathLst>
                    <a:path w="91" h="58">
                      <a:moveTo>
                        <a:pt x="50" y="19"/>
                      </a:moveTo>
                      <a:lnTo>
                        <a:pt x="50" y="19"/>
                      </a:lnTo>
                      <a:lnTo>
                        <a:pt x="45" y="21"/>
                      </a:lnTo>
                      <a:lnTo>
                        <a:pt x="45" y="21"/>
                      </a:lnTo>
                      <a:lnTo>
                        <a:pt x="45" y="21"/>
                      </a:lnTo>
                      <a:lnTo>
                        <a:pt x="45" y="21"/>
                      </a:lnTo>
                      <a:lnTo>
                        <a:pt x="42" y="23"/>
                      </a:lnTo>
                      <a:lnTo>
                        <a:pt x="42" y="23"/>
                      </a:lnTo>
                      <a:lnTo>
                        <a:pt x="34" y="24"/>
                      </a:lnTo>
                      <a:lnTo>
                        <a:pt x="26" y="26"/>
                      </a:lnTo>
                      <a:lnTo>
                        <a:pt x="13" y="31"/>
                      </a:lnTo>
                      <a:lnTo>
                        <a:pt x="0" y="37"/>
                      </a:lnTo>
                      <a:lnTo>
                        <a:pt x="0" y="37"/>
                      </a:lnTo>
                      <a:lnTo>
                        <a:pt x="3" y="42"/>
                      </a:lnTo>
                      <a:lnTo>
                        <a:pt x="3" y="42"/>
                      </a:lnTo>
                      <a:lnTo>
                        <a:pt x="6" y="42"/>
                      </a:lnTo>
                      <a:lnTo>
                        <a:pt x="8" y="44"/>
                      </a:lnTo>
                      <a:lnTo>
                        <a:pt x="9" y="45"/>
                      </a:lnTo>
                      <a:lnTo>
                        <a:pt x="9" y="45"/>
                      </a:lnTo>
                      <a:lnTo>
                        <a:pt x="11" y="50"/>
                      </a:lnTo>
                      <a:lnTo>
                        <a:pt x="16" y="55"/>
                      </a:lnTo>
                      <a:lnTo>
                        <a:pt x="16" y="55"/>
                      </a:lnTo>
                      <a:lnTo>
                        <a:pt x="21" y="58"/>
                      </a:lnTo>
                      <a:lnTo>
                        <a:pt x="26" y="58"/>
                      </a:lnTo>
                      <a:lnTo>
                        <a:pt x="32" y="57"/>
                      </a:lnTo>
                      <a:lnTo>
                        <a:pt x="32" y="57"/>
                      </a:lnTo>
                      <a:lnTo>
                        <a:pt x="37" y="55"/>
                      </a:lnTo>
                      <a:lnTo>
                        <a:pt x="40" y="52"/>
                      </a:lnTo>
                      <a:lnTo>
                        <a:pt x="45" y="47"/>
                      </a:lnTo>
                      <a:lnTo>
                        <a:pt x="45" y="47"/>
                      </a:lnTo>
                      <a:lnTo>
                        <a:pt x="47" y="42"/>
                      </a:lnTo>
                      <a:lnTo>
                        <a:pt x="45" y="34"/>
                      </a:lnTo>
                      <a:lnTo>
                        <a:pt x="45" y="34"/>
                      </a:lnTo>
                      <a:lnTo>
                        <a:pt x="45" y="31"/>
                      </a:lnTo>
                      <a:lnTo>
                        <a:pt x="47" y="29"/>
                      </a:lnTo>
                      <a:lnTo>
                        <a:pt x="49" y="27"/>
                      </a:lnTo>
                      <a:lnTo>
                        <a:pt x="49" y="27"/>
                      </a:lnTo>
                      <a:lnTo>
                        <a:pt x="49" y="27"/>
                      </a:lnTo>
                      <a:lnTo>
                        <a:pt x="52" y="27"/>
                      </a:lnTo>
                      <a:lnTo>
                        <a:pt x="53" y="27"/>
                      </a:lnTo>
                      <a:lnTo>
                        <a:pt x="55" y="31"/>
                      </a:lnTo>
                      <a:lnTo>
                        <a:pt x="55" y="31"/>
                      </a:lnTo>
                      <a:lnTo>
                        <a:pt x="60" y="36"/>
                      </a:lnTo>
                      <a:lnTo>
                        <a:pt x="65" y="39"/>
                      </a:lnTo>
                      <a:lnTo>
                        <a:pt x="65" y="39"/>
                      </a:lnTo>
                      <a:lnTo>
                        <a:pt x="71" y="41"/>
                      </a:lnTo>
                      <a:lnTo>
                        <a:pt x="76" y="39"/>
                      </a:lnTo>
                      <a:lnTo>
                        <a:pt x="81" y="37"/>
                      </a:lnTo>
                      <a:lnTo>
                        <a:pt x="81" y="37"/>
                      </a:lnTo>
                      <a:lnTo>
                        <a:pt x="86" y="34"/>
                      </a:lnTo>
                      <a:lnTo>
                        <a:pt x="89" y="29"/>
                      </a:lnTo>
                      <a:lnTo>
                        <a:pt x="91" y="24"/>
                      </a:lnTo>
                      <a:lnTo>
                        <a:pt x="91" y="24"/>
                      </a:lnTo>
                      <a:lnTo>
                        <a:pt x="91" y="16"/>
                      </a:lnTo>
                      <a:lnTo>
                        <a:pt x="89" y="13"/>
                      </a:lnTo>
                      <a:lnTo>
                        <a:pt x="89" y="13"/>
                      </a:lnTo>
                      <a:lnTo>
                        <a:pt x="89" y="10"/>
                      </a:lnTo>
                      <a:lnTo>
                        <a:pt x="89" y="8"/>
                      </a:lnTo>
                      <a:lnTo>
                        <a:pt x="91" y="6"/>
                      </a:lnTo>
                      <a:lnTo>
                        <a:pt x="91" y="6"/>
                      </a:lnTo>
                      <a:lnTo>
                        <a:pt x="89" y="0"/>
                      </a:lnTo>
                      <a:lnTo>
                        <a:pt x="89" y="0"/>
                      </a:lnTo>
                      <a:lnTo>
                        <a:pt x="76" y="5"/>
                      </a:lnTo>
                      <a:lnTo>
                        <a:pt x="63" y="10"/>
                      </a:lnTo>
                      <a:lnTo>
                        <a:pt x="57" y="14"/>
                      </a:lnTo>
                      <a:lnTo>
                        <a:pt x="50" y="19"/>
                      </a:lnTo>
                      <a:lnTo>
                        <a:pt x="50" y="19"/>
                      </a:lnTo>
                      <a:close/>
                      <a:moveTo>
                        <a:pt x="5" y="39"/>
                      </a:moveTo>
                      <a:lnTo>
                        <a:pt x="5" y="39"/>
                      </a:lnTo>
                      <a:lnTo>
                        <a:pt x="3" y="39"/>
                      </a:lnTo>
                      <a:lnTo>
                        <a:pt x="3" y="39"/>
                      </a:lnTo>
                      <a:lnTo>
                        <a:pt x="5" y="37"/>
                      </a:lnTo>
                      <a:lnTo>
                        <a:pt x="5" y="37"/>
                      </a:lnTo>
                      <a:lnTo>
                        <a:pt x="6" y="37"/>
                      </a:lnTo>
                      <a:lnTo>
                        <a:pt x="6" y="37"/>
                      </a:lnTo>
                      <a:lnTo>
                        <a:pt x="5" y="39"/>
                      </a:lnTo>
                      <a:lnTo>
                        <a:pt x="5" y="39"/>
                      </a:lnTo>
                      <a:close/>
                      <a:moveTo>
                        <a:pt x="44" y="39"/>
                      </a:moveTo>
                      <a:lnTo>
                        <a:pt x="44" y="39"/>
                      </a:lnTo>
                      <a:lnTo>
                        <a:pt x="44" y="42"/>
                      </a:lnTo>
                      <a:lnTo>
                        <a:pt x="40" y="47"/>
                      </a:lnTo>
                      <a:lnTo>
                        <a:pt x="40" y="47"/>
                      </a:lnTo>
                      <a:lnTo>
                        <a:pt x="37" y="50"/>
                      </a:lnTo>
                      <a:lnTo>
                        <a:pt x="34" y="54"/>
                      </a:lnTo>
                      <a:lnTo>
                        <a:pt x="22" y="55"/>
                      </a:lnTo>
                      <a:lnTo>
                        <a:pt x="22" y="55"/>
                      </a:lnTo>
                      <a:lnTo>
                        <a:pt x="19" y="54"/>
                      </a:lnTo>
                      <a:lnTo>
                        <a:pt x="16" y="52"/>
                      </a:lnTo>
                      <a:lnTo>
                        <a:pt x="11" y="42"/>
                      </a:lnTo>
                      <a:lnTo>
                        <a:pt x="11" y="42"/>
                      </a:lnTo>
                      <a:lnTo>
                        <a:pt x="11" y="37"/>
                      </a:lnTo>
                      <a:lnTo>
                        <a:pt x="13" y="34"/>
                      </a:lnTo>
                      <a:lnTo>
                        <a:pt x="18" y="32"/>
                      </a:lnTo>
                      <a:lnTo>
                        <a:pt x="18" y="32"/>
                      </a:lnTo>
                      <a:lnTo>
                        <a:pt x="22" y="31"/>
                      </a:lnTo>
                      <a:lnTo>
                        <a:pt x="36" y="27"/>
                      </a:lnTo>
                      <a:lnTo>
                        <a:pt x="36" y="27"/>
                      </a:lnTo>
                      <a:lnTo>
                        <a:pt x="37" y="27"/>
                      </a:lnTo>
                      <a:lnTo>
                        <a:pt x="39" y="29"/>
                      </a:lnTo>
                      <a:lnTo>
                        <a:pt x="42" y="32"/>
                      </a:lnTo>
                      <a:lnTo>
                        <a:pt x="44" y="39"/>
                      </a:lnTo>
                      <a:lnTo>
                        <a:pt x="44" y="39"/>
                      </a:lnTo>
                      <a:close/>
                      <a:moveTo>
                        <a:pt x="86" y="29"/>
                      </a:moveTo>
                      <a:lnTo>
                        <a:pt x="86" y="29"/>
                      </a:lnTo>
                      <a:lnTo>
                        <a:pt x="78" y="34"/>
                      </a:lnTo>
                      <a:lnTo>
                        <a:pt x="71" y="36"/>
                      </a:lnTo>
                      <a:lnTo>
                        <a:pt x="68" y="36"/>
                      </a:lnTo>
                      <a:lnTo>
                        <a:pt x="68" y="36"/>
                      </a:lnTo>
                      <a:lnTo>
                        <a:pt x="62" y="34"/>
                      </a:lnTo>
                      <a:lnTo>
                        <a:pt x="60" y="32"/>
                      </a:lnTo>
                      <a:lnTo>
                        <a:pt x="60" y="32"/>
                      </a:lnTo>
                      <a:lnTo>
                        <a:pt x="57" y="26"/>
                      </a:lnTo>
                      <a:lnTo>
                        <a:pt x="55" y="23"/>
                      </a:lnTo>
                      <a:lnTo>
                        <a:pt x="57" y="19"/>
                      </a:lnTo>
                      <a:lnTo>
                        <a:pt x="58" y="18"/>
                      </a:lnTo>
                      <a:lnTo>
                        <a:pt x="58" y="18"/>
                      </a:lnTo>
                      <a:lnTo>
                        <a:pt x="68" y="11"/>
                      </a:lnTo>
                      <a:lnTo>
                        <a:pt x="75" y="8"/>
                      </a:lnTo>
                      <a:lnTo>
                        <a:pt x="75" y="8"/>
                      </a:lnTo>
                      <a:lnTo>
                        <a:pt x="79" y="8"/>
                      </a:lnTo>
                      <a:lnTo>
                        <a:pt x="83" y="8"/>
                      </a:lnTo>
                      <a:lnTo>
                        <a:pt x="86" y="11"/>
                      </a:lnTo>
                      <a:lnTo>
                        <a:pt x="86" y="11"/>
                      </a:lnTo>
                      <a:lnTo>
                        <a:pt x="88" y="21"/>
                      </a:lnTo>
                      <a:lnTo>
                        <a:pt x="88" y="26"/>
                      </a:lnTo>
                      <a:lnTo>
                        <a:pt x="86" y="29"/>
                      </a:lnTo>
                      <a:lnTo>
                        <a:pt x="86" y="29"/>
                      </a:lnTo>
                      <a:close/>
                      <a:moveTo>
                        <a:pt x="88" y="6"/>
                      </a:moveTo>
                      <a:lnTo>
                        <a:pt x="88" y="6"/>
                      </a:lnTo>
                      <a:lnTo>
                        <a:pt x="86" y="6"/>
                      </a:lnTo>
                      <a:lnTo>
                        <a:pt x="86" y="6"/>
                      </a:lnTo>
                      <a:lnTo>
                        <a:pt x="88" y="5"/>
                      </a:lnTo>
                      <a:lnTo>
                        <a:pt x="88" y="5"/>
                      </a:lnTo>
                      <a:lnTo>
                        <a:pt x="89" y="5"/>
                      </a:lnTo>
                      <a:lnTo>
                        <a:pt x="89" y="5"/>
                      </a:lnTo>
                      <a:lnTo>
                        <a:pt x="88" y="6"/>
                      </a:lnTo>
                      <a:lnTo>
                        <a:pt x="88" y="6"/>
                      </a:lnTo>
                      <a:close/>
                    </a:path>
                  </a:pathLst>
                </a:custGeom>
                <a:solidFill>
                  <a:srgbClr val="F9EEC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3327"/>
                <p:cNvSpPr>
                  <a:spLocks/>
                </p:cNvSpPr>
                <p:nvPr/>
              </p:nvSpPr>
              <p:spPr bwMode="auto">
                <a:xfrm>
                  <a:off x="3970337" y="3392487"/>
                  <a:ext cx="127000" cy="104775"/>
                </a:xfrm>
                <a:custGeom>
                  <a:avLst/>
                  <a:gdLst/>
                  <a:ahLst/>
                  <a:cxnLst>
                    <a:cxn ang="0">
                      <a:pos x="117" y="97"/>
                    </a:cxn>
                    <a:cxn ang="0">
                      <a:pos x="160" y="112"/>
                    </a:cxn>
                    <a:cxn ang="0">
                      <a:pos x="148" y="84"/>
                    </a:cxn>
                    <a:cxn ang="0">
                      <a:pos x="113" y="0"/>
                    </a:cxn>
                    <a:cxn ang="0">
                      <a:pos x="0" y="47"/>
                    </a:cxn>
                    <a:cxn ang="0">
                      <a:pos x="36" y="132"/>
                    </a:cxn>
                    <a:cxn ang="0">
                      <a:pos x="117" y="97"/>
                    </a:cxn>
                  </a:cxnLst>
                  <a:rect l="0" t="0" r="r" b="b"/>
                  <a:pathLst>
                    <a:path w="160" h="132">
                      <a:moveTo>
                        <a:pt x="117" y="97"/>
                      </a:moveTo>
                      <a:lnTo>
                        <a:pt x="160" y="112"/>
                      </a:lnTo>
                      <a:lnTo>
                        <a:pt x="148" y="84"/>
                      </a:lnTo>
                      <a:lnTo>
                        <a:pt x="113" y="0"/>
                      </a:lnTo>
                      <a:lnTo>
                        <a:pt x="0" y="47"/>
                      </a:lnTo>
                      <a:lnTo>
                        <a:pt x="36" y="132"/>
                      </a:lnTo>
                      <a:lnTo>
                        <a:pt x="117" y="97"/>
                      </a:lnTo>
                      <a:close/>
                    </a:path>
                  </a:pathLst>
                </a:custGeom>
                <a:solidFill>
                  <a:srgbClr val="FF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3328"/>
                <p:cNvSpPr>
                  <a:spLocks/>
                </p:cNvSpPr>
                <p:nvPr/>
              </p:nvSpPr>
              <p:spPr bwMode="auto">
                <a:xfrm>
                  <a:off x="4005262" y="3419475"/>
                  <a:ext cx="31750" cy="20638"/>
                </a:xfrm>
                <a:custGeom>
                  <a:avLst/>
                  <a:gdLst/>
                  <a:ahLst/>
                  <a:cxnLst>
                    <a:cxn ang="0">
                      <a:pos x="5" y="8"/>
                    </a:cxn>
                    <a:cxn ang="0">
                      <a:pos x="25" y="0"/>
                    </a:cxn>
                    <a:cxn ang="0">
                      <a:pos x="25" y="0"/>
                    </a:cxn>
                    <a:cxn ang="0">
                      <a:pos x="26" y="0"/>
                    </a:cxn>
                    <a:cxn ang="0">
                      <a:pos x="28" y="0"/>
                    </a:cxn>
                    <a:cxn ang="0">
                      <a:pos x="29" y="2"/>
                    </a:cxn>
                    <a:cxn ang="0">
                      <a:pos x="31" y="5"/>
                    </a:cxn>
                    <a:cxn ang="0">
                      <a:pos x="34" y="3"/>
                    </a:cxn>
                    <a:cxn ang="0">
                      <a:pos x="34" y="3"/>
                    </a:cxn>
                    <a:cxn ang="0">
                      <a:pos x="34" y="3"/>
                    </a:cxn>
                    <a:cxn ang="0">
                      <a:pos x="38" y="5"/>
                    </a:cxn>
                    <a:cxn ang="0">
                      <a:pos x="39" y="8"/>
                    </a:cxn>
                    <a:cxn ang="0">
                      <a:pos x="39" y="8"/>
                    </a:cxn>
                    <a:cxn ang="0">
                      <a:pos x="39" y="8"/>
                    </a:cxn>
                    <a:cxn ang="0">
                      <a:pos x="39" y="11"/>
                    </a:cxn>
                    <a:cxn ang="0">
                      <a:pos x="3" y="26"/>
                    </a:cxn>
                    <a:cxn ang="0">
                      <a:pos x="3" y="26"/>
                    </a:cxn>
                    <a:cxn ang="0">
                      <a:pos x="2" y="26"/>
                    </a:cxn>
                    <a:cxn ang="0">
                      <a:pos x="0" y="23"/>
                    </a:cxn>
                    <a:cxn ang="0">
                      <a:pos x="0" y="18"/>
                    </a:cxn>
                    <a:cxn ang="0">
                      <a:pos x="0" y="18"/>
                    </a:cxn>
                    <a:cxn ang="0">
                      <a:pos x="0" y="18"/>
                    </a:cxn>
                    <a:cxn ang="0">
                      <a:pos x="2" y="16"/>
                    </a:cxn>
                    <a:cxn ang="0">
                      <a:pos x="5" y="15"/>
                    </a:cxn>
                    <a:cxn ang="0">
                      <a:pos x="3" y="11"/>
                    </a:cxn>
                    <a:cxn ang="0">
                      <a:pos x="3" y="11"/>
                    </a:cxn>
                    <a:cxn ang="0">
                      <a:pos x="3" y="10"/>
                    </a:cxn>
                    <a:cxn ang="0">
                      <a:pos x="5" y="8"/>
                    </a:cxn>
                  </a:cxnLst>
                  <a:rect l="0" t="0" r="r" b="b"/>
                  <a:pathLst>
                    <a:path w="39" h="26">
                      <a:moveTo>
                        <a:pt x="5" y="8"/>
                      </a:moveTo>
                      <a:lnTo>
                        <a:pt x="25" y="0"/>
                      </a:lnTo>
                      <a:lnTo>
                        <a:pt x="25" y="0"/>
                      </a:lnTo>
                      <a:lnTo>
                        <a:pt x="26" y="0"/>
                      </a:lnTo>
                      <a:lnTo>
                        <a:pt x="28" y="0"/>
                      </a:lnTo>
                      <a:lnTo>
                        <a:pt x="29" y="2"/>
                      </a:lnTo>
                      <a:lnTo>
                        <a:pt x="31" y="5"/>
                      </a:lnTo>
                      <a:lnTo>
                        <a:pt x="34" y="3"/>
                      </a:lnTo>
                      <a:lnTo>
                        <a:pt x="34" y="3"/>
                      </a:lnTo>
                      <a:lnTo>
                        <a:pt x="34" y="3"/>
                      </a:lnTo>
                      <a:lnTo>
                        <a:pt x="38" y="5"/>
                      </a:lnTo>
                      <a:lnTo>
                        <a:pt x="39" y="8"/>
                      </a:lnTo>
                      <a:lnTo>
                        <a:pt x="39" y="8"/>
                      </a:lnTo>
                      <a:lnTo>
                        <a:pt x="39" y="8"/>
                      </a:lnTo>
                      <a:lnTo>
                        <a:pt x="39" y="11"/>
                      </a:lnTo>
                      <a:lnTo>
                        <a:pt x="3" y="26"/>
                      </a:lnTo>
                      <a:lnTo>
                        <a:pt x="3" y="26"/>
                      </a:lnTo>
                      <a:lnTo>
                        <a:pt x="2" y="26"/>
                      </a:lnTo>
                      <a:lnTo>
                        <a:pt x="0" y="23"/>
                      </a:lnTo>
                      <a:lnTo>
                        <a:pt x="0" y="18"/>
                      </a:lnTo>
                      <a:lnTo>
                        <a:pt x="0" y="18"/>
                      </a:lnTo>
                      <a:lnTo>
                        <a:pt x="0" y="18"/>
                      </a:lnTo>
                      <a:lnTo>
                        <a:pt x="2" y="16"/>
                      </a:lnTo>
                      <a:lnTo>
                        <a:pt x="5" y="15"/>
                      </a:lnTo>
                      <a:lnTo>
                        <a:pt x="3" y="11"/>
                      </a:lnTo>
                      <a:lnTo>
                        <a:pt x="3" y="11"/>
                      </a:lnTo>
                      <a:lnTo>
                        <a:pt x="3" y="10"/>
                      </a:lnTo>
                      <a:lnTo>
                        <a:pt x="5" y="8"/>
                      </a:lnTo>
                      <a:close/>
                    </a:path>
                  </a:pathLst>
                </a:custGeom>
                <a:solidFill>
                  <a:srgbClr val="F9EEC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3329"/>
                <p:cNvSpPr>
                  <a:spLocks/>
                </p:cNvSpPr>
                <p:nvPr/>
              </p:nvSpPr>
              <p:spPr bwMode="auto">
                <a:xfrm>
                  <a:off x="4005262" y="3419475"/>
                  <a:ext cx="31750" cy="20638"/>
                </a:xfrm>
                <a:custGeom>
                  <a:avLst/>
                  <a:gdLst/>
                  <a:ahLst/>
                  <a:cxnLst>
                    <a:cxn ang="0">
                      <a:pos x="5" y="8"/>
                    </a:cxn>
                    <a:cxn ang="0">
                      <a:pos x="25" y="0"/>
                    </a:cxn>
                    <a:cxn ang="0">
                      <a:pos x="25" y="0"/>
                    </a:cxn>
                    <a:cxn ang="0">
                      <a:pos x="26" y="0"/>
                    </a:cxn>
                    <a:cxn ang="0">
                      <a:pos x="28" y="0"/>
                    </a:cxn>
                    <a:cxn ang="0">
                      <a:pos x="29" y="2"/>
                    </a:cxn>
                    <a:cxn ang="0">
                      <a:pos x="31" y="5"/>
                    </a:cxn>
                    <a:cxn ang="0">
                      <a:pos x="34" y="3"/>
                    </a:cxn>
                    <a:cxn ang="0">
                      <a:pos x="34" y="3"/>
                    </a:cxn>
                    <a:cxn ang="0">
                      <a:pos x="34" y="3"/>
                    </a:cxn>
                    <a:cxn ang="0">
                      <a:pos x="38" y="5"/>
                    </a:cxn>
                    <a:cxn ang="0">
                      <a:pos x="39" y="8"/>
                    </a:cxn>
                    <a:cxn ang="0">
                      <a:pos x="39" y="8"/>
                    </a:cxn>
                    <a:cxn ang="0">
                      <a:pos x="39" y="8"/>
                    </a:cxn>
                    <a:cxn ang="0">
                      <a:pos x="39" y="11"/>
                    </a:cxn>
                    <a:cxn ang="0">
                      <a:pos x="3" y="26"/>
                    </a:cxn>
                    <a:cxn ang="0">
                      <a:pos x="3" y="26"/>
                    </a:cxn>
                    <a:cxn ang="0">
                      <a:pos x="2" y="26"/>
                    </a:cxn>
                    <a:cxn ang="0">
                      <a:pos x="0" y="23"/>
                    </a:cxn>
                    <a:cxn ang="0">
                      <a:pos x="0" y="18"/>
                    </a:cxn>
                    <a:cxn ang="0">
                      <a:pos x="0" y="18"/>
                    </a:cxn>
                    <a:cxn ang="0">
                      <a:pos x="0" y="18"/>
                    </a:cxn>
                    <a:cxn ang="0">
                      <a:pos x="2" y="16"/>
                    </a:cxn>
                    <a:cxn ang="0">
                      <a:pos x="5" y="15"/>
                    </a:cxn>
                    <a:cxn ang="0">
                      <a:pos x="3" y="11"/>
                    </a:cxn>
                    <a:cxn ang="0">
                      <a:pos x="3" y="11"/>
                    </a:cxn>
                    <a:cxn ang="0">
                      <a:pos x="3" y="10"/>
                    </a:cxn>
                    <a:cxn ang="0">
                      <a:pos x="5" y="8"/>
                    </a:cxn>
                  </a:cxnLst>
                  <a:rect l="0" t="0" r="r" b="b"/>
                  <a:pathLst>
                    <a:path w="39" h="26">
                      <a:moveTo>
                        <a:pt x="5" y="8"/>
                      </a:moveTo>
                      <a:lnTo>
                        <a:pt x="25" y="0"/>
                      </a:lnTo>
                      <a:lnTo>
                        <a:pt x="25" y="0"/>
                      </a:lnTo>
                      <a:lnTo>
                        <a:pt x="26" y="0"/>
                      </a:lnTo>
                      <a:lnTo>
                        <a:pt x="28" y="0"/>
                      </a:lnTo>
                      <a:lnTo>
                        <a:pt x="29" y="2"/>
                      </a:lnTo>
                      <a:lnTo>
                        <a:pt x="31" y="5"/>
                      </a:lnTo>
                      <a:lnTo>
                        <a:pt x="34" y="3"/>
                      </a:lnTo>
                      <a:lnTo>
                        <a:pt x="34" y="3"/>
                      </a:lnTo>
                      <a:lnTo>
                        <a:pt x="34" y="3"/>
                      </a:lnTo>
                      <a:lnTo>
                        <a:pt x="38" y="5"/>
                      </a:lnTo>
                      <a:lnTo>
                        <a:pt x="39" y="8"/>
                      </a:lnTo>
                      <a:lnTo>
                        <a:pt x="39" y="8"/>
                      </a:lnTo>
                      <a:lnTo>
                        <a:pt x="39" y="8"/>
                      </a:lnTo>
                      <a:lnTo>
                        <a:pt x="39" y="11"/>
                      </a:lnTo>
                      <a:lnTo>
                        <a:pt x="3" y="26"/>
                      </a:lnTo>
                      <a:lnTo>
                        <a:pt x="3" y="26"/>
                      </a:lnTo>
                      <a:lnTo>
                        <a:pt x="2" y="26"/>
                      </a:lnTo>
                      <a:lnTo>
                        <a:pt x="0" y="23"/>
                      </a:lnTo>
                      <a:lnTo>
                        <a:pt x="0" y="18"/>
                      </a:lnTo>
                      <a:lnTo>
                        <a:pt x="0" y="18"/>
                      </a:lnTo>
                      <a:lnTo>
                        <a:pt x="0" y="18"/>
                      </a:lnTo>
                      <a:lnTo>
                        <a:pt x="2" y="16"/>
                      </a:lnTo>
                      <a:lnTo>
                        <a:pt x="5" y="15"/>
                      </a:lnTo>
                      <a:lnTo>
                        <a:pt x="3" y="11"/>
                      </a:lnTo>
                      <a:lnTo>
                        <a:pt x="3" y="11"/>
                      </a:lnTo>
                      <a:lnTo>
                        <a:pt x="3" y="10"/>
                      </a:lnTo>
                      <a:lnTo>
                        <a:pt x="5" y="8"/>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3330"/>
                <p:cNvSpPr>
                  <a:spLocks noEditPoints="1"/>
                </p:cNvSpPr>
                <p:nvPr/>
              </p:nvSpPr>
              <p:spPr bwMode="auto">
                <a:xfrm>
                  <a:off x="4010025" y="3432175"/>
                  <a:ext cx="34925" cy="39688"/>
                </a:xfrm>
                <a:custGeom>
                  <a:avLst/>
                  <a:gdLst/>
                  <a:ahLst/>
                  <a:cxnLst>
                    <a:cxn ang="0">
                      <a:pos x="35" y="26"/>
                    </a:cxn>
                    <a:cxn ang="0">
                      <a:pos x="16" y="34"/>
                    </a:cxn>
                    <a:cxn ang="0">
                      <a:pos x="9" y="23"/>
                    </a:cxn>
                    <a:cxn ang="0">
                      <a:pos x="32" y="13"/>
                    </a:cxn>
                    <a:cxn ang="0">
                      <a:pos x="35" y="26"/>
                    </a:cxn>
                    <a:cxn ang="0">
                      <a:pos x="32" y="0"/>
                    </a:cxn>
                    <a:cxn ang="0">
                      <a:pos x="0" y="13"/>
                    </a:cxn>
                    <a:cxn ang="0">
                      <a:pos x="19" y="49"/>
                    </a:cxn>
                    <a:cxn ang="0">
                      <a:pos x="19" y="49"/>
                    </a:cxn>
                    <a:cxn ang="0">
                      <a:pos x="19" y="51"/>
                    </a:cxn>
                    <a:cxn ang="0">
                      <a:pos x="21" y="51"/>
                    </a:cxn>
                    <a:cxn ang="0">
                      <a:pos x="22" y="51"/>
                    </a:cxn>
                    <a:cxn ang="0">
                      <a:pos x="44" y="41"/>
                    </a:cxn>
                    <a:cxn ang="0">
                      <a:pos x="44" y="41"/>
                    </a:cxn>
                    <a:cxn ang="0">
                      <a:pos x="44" y="39"/>
                    </a:cxn>
                    <a:cxn ang="0">
                      <a:pos x="44" y="38"/>
                    </a:cxn>
                    <a:cxn ang="0">
                      <a:pos x="32" y="0"/>
                    </a:cxn>
                  </a:cxnLst>
                  <a:rect l="0" t="0" r="r" b="b"/>
                  <a:pathLst>
                    <a:path w="44" h="51">
                      <a:moveTo>
                        <a:pt x="35" y="26"/>
                      </a:moveTo>
                      <a:lnTo>
                        <a:pt x="16" y="34"/>
                      </a:lnTo>
                      <a:lnTo>
                        <a:pt x="9" y="23"/>
                      </a:lnTo>
                      <a:lnTo>
                        <a:pt x="32" y="13"/>
                      </a:lnTo>
                      <a:lnTo>
                        <a:pt x="35" y="26"/>
                      </a:lnTo>
                      <a:close/>
                      <a:moveTo>
                        <a:pt x="32" y="0"/>
                      </a:moveTo>
                      <a:lnTo>
                        <a:pt x="0" y="13"/>
                      </a:lnTo>
                      <a:lnTo>
                        <a:pt x="19" y="49"/>
                      </a:lnTo>
                      <a:lnTo>
                        <a:pt x="19" y="49"/>
                      </a:lnTo>
                      <a:lnTo>
                        <a:pt x="19" y="51"/>
                      </a:lnTo>
                      <a:lnTo>
                        <a:pt x="21" y="51"/>
                      </a:lnTo>
                      <a:lnTo>
                        <a:pt x="22" y="51"/>
                      </a:lnTo>
                      <a:lnTo>
                        <a:pt x="44" y="41"/>
                      </a:lnTo>
                      <a:lnTo>
                        <a:pt x="44" y="41"/>
                      </a:lnTo>
                      <a:lnTo>
                        <a:pt x="44" y="39"/>
                      </a:lnTo>
                      <a:lnTo>
                        <a:pt x="44" y="38"/>
                      </a:lnTo>
                      <a:lnTo>
                        <a:pt x="32" y="0"/>
                      </a:lnTo>
                      <a:close/>
                    </a:path>
                  </a:pathLst>
                </a:custGeom>
                <a:solidFill>
                  <a:srgbClr val="F9EEC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3331"/>
                <p:cNvSpPr>
                  <a:spLocks/>
                </p:cNvSpPr>
                <p:nvPr/>
              </p:nvSpPr>
              <p:spPr bwMode="auto">
                <a:xfrm>
                  <a:off x="4189412" y="3302000"/>
                  <a:ext cx="125413" cy="104775"/>
                </a:xfrm>
                <a:custGeom>
                  <a:avLst/>
                  <a:gdLst/>
                  <a:ahLst/>
                  <a:cxnLst>
                    <a:cxn ang="0">
                      <a:pos x="116" y="97"/>
                    </a:cxn>
                    <a:cxn ang="0">
                      <a:pos x="158" y="112"/>
                    </a:cxn>
                    <a:cxn ang="0">
                      <a:pos x="147" y="86"/>
                    </a:cxn>
                    <a:cxn ang="0">
                      <a:pos x="113" y="0"/>
                    </a:cxn>
                    <a:cxn ang="0">
                      <a:pos x="0" y="47"/>
                    </a:cxn>
                    <a:cxn ang="0">
                      <a:pos x="35" y="132"/>
                    </a:cxn>
                    <a:cxn ang="0">
                      <a:pos x="116" y="97"/>
                    </a:cxn>
                  </a:cxnLst>
                  <a:rect l="0" t="0" r="r" b="b"/>
                  <a:pathLst>
                    <a:path w="158" h="132">
                      <a:moveTo>
                        <a:pt x="116" y="97"/>
                      </a:moveTo>
                      <a:lnTo>
                        <a:pt x="158" y="112"/>
                      </a:lnTo>
                      <a:lnTo>
                        <a:pt x="147" y="86"/>
                      </a:lnTo>
                      <a:lnTo>
                        <a:pt x="113" y="0"/>
                      </a:lnTo>
                      <a:lnTo>
                        <a:pt x="0" y="47"/>
                      </a:lnTo>
                      <a:lnTo>
                        <a:pt x="35" y="132"/>
                      </a:lnTo>
                      <a:lnTo>
                        <a:pt x="116" y="97"/>
                      </a:lnTo>
                      <a:close/>
                    </a:path>
                  </a:pathLst>
                </a:custGeom>
                <a:solidFill>
                  <a:srgbClr val="FFFF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3332"/>
                <p:cNvSpPr>
                  <a:spLocks noEditPoints="1"/>
                </p:cNvSpPr>
                <p:nvPr/>
              </p:nvSpPr>
              <p:spPr bwMode="auto">
                <a:xfrm>
                  <a:off x="4214812" y="3324225"/>
                  <a:ext cx="61913" cy="61913"/>
                </a:xfrm>
                <a:custGeom>
                  <a:avLst/>
                  <a:gdLst/>
                  <a:ahLst/>
                  <a:cxnLst>
                    <a:cxn ang="0">
                      <a:pos x="55" y="0"/>
                    </a:cxn>
                    <a:cxn ang="0">
                      <a:pos x="3" y="22"/>
                    </a:cxn>
                    <a:cxn ang="0">
                      <a:pos x="3" y="22"/>
                    </a:cxn>
                    <a:cxn ang="0">
                      <a:pos x="0" y="25"/>
                    </a:cxn>
                    <a:cxn ang="0">
                      <a:pos x="0" y="30"/>
                    </a:cxn>
                    <a:cxn ang="0">
                      <a:pos x="15" y="66"/>
                    </a:cxn>
                    <a:cxn ang="0">
                      <a:pos x="15" y="66"/>
                    </a:cxn>
                    <a:cxn ang="0">
                      <a:pos x="18" y="69"/>
                    </a:cxn>
                    <a:cxn ang="0">
                      <a:pos x="23" y="69"/>
                    </a:cxn>
                    <a:cxn ang="0">
                      <a:pos x="44" y="59"/>
                    </a:cxn>
                    <a:cxn ang="0">
                      <a:pos x="47" y="67"/>
                    </a:cxn>
                    <a:cxn ang="0">
                      <a:pos x="28" y="77"/>
                    </a:cxn>
                    <a:cxn ang="0">
                      <a:pos x="28" y="79"/>
                    </a:cxn>
                    <a:cxn ang="0">
                      <a:pos x="77" y="57"/>
                    </a:cxn>
                    <a:cxn ang="0">
                      <a:pos x="77" y="56"/>
                    </a:cxn>
                    <a:cxn ang="0">
                      <a:pos x="55" y="64"/>
                    </a:cxn>
                    <a:cxn ang="0">
                      <a:pos x="52" y="56"/>
                    </a:cxn>
                    <a:cxn ang="0">
                      <a:pos x="75" y="46"/>
                    </a:cxn>
                    <a:cxn ang="0">
                      <a:pos x="75" y="46"/>
                    </a:cxn>
                    <a:cxn ang="0">
                      <a:pos x="78" y="44"/>
                    </a:cxn>
                    <a:cxn ang="0">
                      <a:pos x="78" y="39"/>
                    </a:cxn>
                    <a:cxn ang="0">
                      <a:pos x="63" y="4"/>
                    </a:cxn>
                    <a:cxn ang="0">
                      <a:pos x="63" y="4"/>
                    </a:cxn>
                    <a:cxn ang="0">
                      <a:pos x="60" y="0"/>
                    </a:cxn>
                    <a:cxn ang="0">
                      <a:pos x="55" y="0"/>
                    </a:cxn>
                    <a:cxn ang="0">
                      <a:pos x="55" y="0"/>
                    </a:cxn>
                    <a:cxn ang="0">
                      <a:pos x="44" y="54"/>
                    </a:cxn>
                    <a:cxn ang="0">
                      <a:pos x="44" y="54"/>
                    </a:cxn>
                    <a:cxn ang="0">
                      <a:pos x="44" y="53"/>
                    </a:cxn>
                    <a:cxn ang="0">
                      <a:pos x="46" y="51"/>
                    </a:cxn>
                    <a:cxn ang="0">
                      <a:pos x="46" y="51"/>
                    </a:cxn>
                    <a:cxn ang="0">
                      <a:pos x="47" y="51"/>
                    </a:cxn>
                    <a:cxn ang="0">
                      <a:pos x="49" y="53"/>
                    </a:cxn>
                    <a:cxn ang="0">
                      <a:pos x="49" y="53"/>
                    </a:cxn>
                    <a:cxn ang="0">
                      <a:pos x="49" y="54"/>
                    </a:cxn>
                    <a:cxn ang="0">
                      <a:pos x="47" y="56"/>
                    </a:cxn>
                    <a:cxn ang="0">
                      <a:pos x="47" y="56"/>
                    </a:cxn>
                    <a:cxn ang="0">
                      <a:pos x="46" y="56"/>
                    </a:cxn>
                    <a:cxn ang="0">
                      <a:pos x="44" y="54"/>
                    </a:cxn>
                    <a:cxn ang="0">
                      <a:pos x="44" y="54"/>
                    </a:cxn>
                    <a:cxn ang="0">
                      <a:pos x="75" y="38"/>
                    </a:cxn>
                    <a:cxn ang="0">
                      <a:pos x="16" y="61"/>
                    </a:cxn>
                    <a:cxn ang="0">
                      <a:pos x="3" y="28"/>
                    </a:cxn>
                    <a:cxn ang="0">
                      <a:pos x="60" y="4"/>
                    </a:cxn>
                    <a:cxn ang="0">
                      <a:pos x="75" y="38"/>
                    </a:cxn>
                  </a:cxnLst>
                  <a:rect l="0" t="0" r="r" b="b"/>
                  <a:pathLst>
                    <a:path w="78" h="79">
                      <a:moveTo>
                        <a:pt x="55" y="0"/>
                      </a:moveTo>
                      <a:lnTo>
                        <a:pt x="3" y="22"/>
                      </a:lnTo>
                      <a:lnTo>
                        <a:pt x="3" y="22"/>
                      </a:lnTo>
                      <a:lnTo>
                        <a:pt x="0" y="25"/>
                      </a:lnTo>
                      <a:lnTo>
                        <a:pt x="0" y="30"/>
                      </a:lnTo>
                      <a:lnTo>
                        <a:pt x="15" y="66"/>
                      </a:lnTo>
                      <a:lnTo>
                        <a:pt x="15" y="66"/>
                      </a:lnTo>
                      <a:lnTo>
                        <a:pt x="18" y="69"/>
                      </a:lnTo>
                      <a:lnTo>
                        <a:pt x="23" y="69"/>
                      </a:lnTo>
                      <a:lnTo>
                        <a:pt x="44" y="59"/>
                      </a:lnTo>
                      <a:lnTo>
                        <a:pt x="47" y="67"/>
                      </a:lnTo>
                      <a:lnTo>
                        <a:pt x="28" y="77"/>
                      </a:lnTo>
                      <a:lnTo>
                        <a:pt x="28" y="79"/>
                      </a:lnTo>
                      <a:lnTo>
                        <a:pt x="77" y="57"/>
                      </a:lnTo>
                      <a:lnTo>
                        <a:pt x="77" y="56"/>
                      </a:lnTo>
                      <a:lnTo>
                        <a:pt x="55" y="64"/>
                      </a:lnTo>
                      <a:lnTo>
                        <a:pt x="52" y="56"/>
                      </a:lnTo>
                      <a:lnTo>
                        <a:pt x="75" y="46"/>
                      </a:lnTo>
                      <a:lnTo>
                        <a:pt x="75" y="46"/>
                      </a:lnTo>
                      <a:lnTo>
                        <a:pt x="78" y="44"/>
                      </a:lnTo>
                      <a:lnTo>
                        <a:pt x="78" y="39"/>
                      </a:lnTo>
                      <a:lnTo>
                        <a:pt x="63" y="4"/>
                      </a:lnTo>
                      <a:lnTo>
                        <a:pt x="63" y="4"/>
                      </a:lnTo>
                      <a:lnTo>
                        <a:pt x="60" y="0"/>
                      </a:lnTo>
                      <a:lnTo>
                        <a:pt x="55" y="0"/>
                      </a:lnTo>
                      <a:lnTo>
                        <a:pt x="55" y="0"/>
                      </a:lnTo>
                      <a:close/>
                      <a:moveTo>
                        <a:pt x="44" y="54"/>
                      </a:moveTo>
                      <a:lnTo>
                        <a:pt x="44" y="54"/>
                      </a:lnTo>
                      <a:lnTo>
                        <a:pt x="44" y="53"/>
                      </a:lnTo>
                      <a:lnTo>
                        <a:pt x="46" y="51"/>
                      </a:lnTo>
                      <a:lnTo>
                        <a:pt x="46" y="51"/>
                      </a:lnTo>
                      <a:lnTo>
                        <a:pt x="47" y="51"/>
                      </a:lnTo>
                      <a:lnTo>
                        <a:pt x="49" y="53"/>
                      </a:lnTo>
                      <a:lnTo>
                        <a:pt x="49" y="53"/>
                      </a:lnTo>
                      <a:lnTo>
                        <a:pt x="49" y="54"/>
                      </a:lnTo>
                      <a:lnTo>
                        <a:pt x="47" y="56"/>
                      </a:lnTo>
                      <a:lnTo>
                        <a:pt x="47" y="56"/>
                      </a:lnTo>
                      <a:lnTo>
                        <a:pt x="46" y="56"/>
                      </a:lnTo>
                      <a:lnTo>
                        <a:pt x="44" y="54"/>
                      </a:lnTo>
                      <a:lnTo>
                        <a:pt x="44" y="54"/>
                      </a:lnTo>
                      <a:close/>
                      <a:moveTo>
                        <a:pt x="75" y="38"/>
                      </a:moveTo>
                      <a:lnTo>
                        <a:pt x="16" y="61"/>
                      </a:lnTo>
                      <a:lnTo>
                        <a:pt x="3" y="28"/>
                      </a:lnTo>
                      <a:lnTo>
                        <a:pt x="60" y="4"/>
                      </a:lnTo>
                      <a:lnTo>
                        <a:pt x="75" y="38"/>
                      </a:lnTo>
                      <a:close/>
                    </a:path>
                  </a:pathLst>
                </a:custGeom>
                <a:solidFill>
                  <a:srgbClr val="A67C5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3333"/>
                <p:cNvSpPr>
                  <a:spLocks/>
                </p:cNvSpPr>
                <p:nvPr/>
              </p:nvSpPr>
              <p:spPr bwMode="auto">
                <a:xfrm>
                  <a:off x="4418012" y="3390900"/>
                  <a:ext cx="127000" cy="104775"/>
                </a:xfrm>
                <a:custGeom>
                  <a:avLst/>
                  <a:gdLst/>
                  <a:ahLst/>
                  <a:cxnLst>
                    <a:cxn ang="0">
                      <a:pos x="42" y="34"/>
                    </a:cxn>
                    <a:cxn ang="0">
                      <a:pos x="0" y="20"/>
                    </a:cxn>
                    <a:cxn ang="0">
                      <a:pos x="11" y="47"/>
                    </a:cxn>
                    <a:cxn ang="0">
                      <a:pos x="47" y="132"/>
                    </a:cxn>
                    <a:cxn ang="0">
                      <a:pos x="159" y="85"/>
                    </a:cxn>
                    <a:cxn ang="0">
                      <a:pos x="123" y="0"/>
                    </a:cxn>
                    <a:cxn ang="0">
                      <a:pos x="42" y="34"/>
                    </a:cxn>
                  </a:cxnLst>
                  <a:rect l="0" t="0" r="r" b="b"/>
                  <a:pathLst>
                    <a:path w="159" h="132">
                      <a:moveTo>
                        <a:pt x="42" y="34"/>
                      </a:moveTo>
                      <a:lnTo>
                        <a:pt x="0" y="20"/>
                      </a:lnTo>
                      <a:lnTo>
                        <a:pt x="11" y="47"/>
                      </a:lnTo>
                      <a:lnTo>
                        <a:pt x="47" y="132"/>
                      </a:lnTo>
                      <a:lnTo>
                        <a:pt x="159" y="85"/>
                      </a:lnTo>
                      <a:lnTo>
                        <a:pt x="123" y="0"/>
                      </a:lnTo>
                      <a:lnTo>
                        <a:pt x="42" y="34"/>
                      </a:lnTo>
                      <a:close/>
                    </a:path>
                  </a:pathLst>
                </a:custGeom>
                <a:solidFill>
                  <a:srgbClr val="FF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3334"/>
                <p:cNvSpPr>
                  <a:spLocks noEditPoints="1"/>
                </p:cNvSpPr>
                <p:nvPr/>
              </p:nvSpPr>
              <p:spPr bwMode="auto">
                <a:xfrm>
                  <a:off x="4462462" y="3413125"/>
                  <a:ext cx="47625" cy="60325"/>
                </a:xfrm>
                <a:custGeom>
                  <a:avLst/>
                  <a:gdLst/>
                  <a:ahLst/>
                  <a:cxnLst>
                    <a:cxn ang="0">
                      <a:pos x="27" y="0"/>
                    </a:cxn>
                    <a:cxn ang="0">
                      <a:pos x="3" y="11"/>
                    </a:cxn>
                    <a:cxn ang="0">
                      <a:pos x="3" y="11"/>
                    </a:cxn>
                    <a:cxn ang="0">
                      <a:pos x="0" y="13"/>
                    </a:cxn>
                    <a:cxn ang="0">
                      <a:pos x="0" y="18"/>
                    </a:cxn>
                    <a:cxn ang="0">
                      <a:pos x="22" y="75"/>
                    </a:cxn>
                    <a:cxn ang="0">
                      <a:pos x="22" y="75"/>
                    </a:cxn>
                    <a:cxn ang="0">
                      <a:pos x="26" y="76"/>
                    </a:cxn>
                    <a:cxn ang="0">
                      <a:pos x="29" y="76"/>
                    </a:cxn>
                    <a:cxn ang="0">
                      <a:pos x="55" y="67"/>
                    </a:cxn>
                    <a:cxn ang="0">
                      <a:pos x="55" y="67"/>
                    </a:cxn>
                    <a:cxn ang="0">
                      <a:pos x="58" y="63"/>
                    </a:cxn>
                    <a:cxn ang="0">
                      <a:pos x="58" y="60"/>
                    </a:cxn>
                    <a:cxn ang="0">
                      <a:pos x="34" y="3"/>
                    </a:cxn>
                    <a:cxn ang="0">
                      <a:pos x="34" y="3"/>
                    </a:cxn>
                    <a:cxn ang="0">
                      <a:pos x="32" y="0"/>
                    </a:cxn>
                    <a:cxn ang="0">
                      <a:pos x="27" y="0"/>
                    </a:cxn>
                    <a:cxn ang="0">
                      <a:pos x="27" y="0"/>
                    </a:cxn>
                    <a:cxn ang="0">
                      <a:pos x="13" y="13"/>
                    </a:cxn>
                    <a:cxn ang="0">
                      <a:pos x="22" y="8"/>
                    </a:cxn>
                    <a:cxn ang="0">
                      <a:pos x="22" y="8"/>
                    </a:cxn>
                    <a:cxn ang="0">
                      <a:pos x="24" y="10"/>
                    </a:cxn>
                    <a:cxn ang="0">
                      <a:pos x="24" y="10"/>
                    </a:cxn>
                    <a:cxn ang="0">
                      <a:pos x="22" y="11"/>
                    </a:cxn>
                    <a:cxn ang="0">
                      <a:pos x="14" y="14"/>
                    </a:cxn>
                    <a:cxn ang="0">
                      <a:pos x="14" y="14"/>
                    </a:cxn>
                    <a:cxn ang="0">
                      <a:pos x="13" y="14"/>
                    </a:cxn>
                    <a:cxn ang="0">
                      <a:pos x="13" y="14"/>
                    </a:cxn>
                    <a:cxn ang="0">
                      <a:pos x="13" y="13"/>
                    </a:cxn>
                    <a:cxn ang="0">
                      <a:pos x="13" y="13"/>
                    </a:cxn>
                    <a:cxn ang="0">
                      <a:pos x="42" y="70"/>
                    </a:cxn>
                    <a:cxn ang="0">
                      <a:pos x="42" y="70"/>
                    </a:cxn>
                    <a:cxn ang="0">
                      <a:pos x="39" y="70"/>
                    </a:cxn>
                    <a:cxn ang="0">
                      <a:pos x="37" y="67"/>
                    </a:cxn>
                    <a:cxn ang="0">
                      <a:pos x="37" y="67"/>
                    </a:cxn>
                    <a:cxn ang="0">
                      <a:pos x="37" y="63"/>
                    </a:cxn>
                    <a:cxn ang="0">
                      <a:pos x="39" y="62"/>
                    </a:cxn>
                    <a:cxn ang="0">
                      <a:pos x="39" y="62"/>
                    </a:cxn>
                    <a:cxn ang="0">
                      <a:pos x="42" y="62"/>
                    </a:cxn>
                    <a:cxn ang="0">
                      <a:pos x="44" y="63"/>
                    </a:cxn>
                    <a:cxn ang="0">
                      <a:pos x="44" y="63"/>
                    </a:cxn>
                    <a:cxn ang="0">
                      <a:pos x="44" y="67"/>
                    </a:cxn>
                    <a:cxn ang="0">
                      <a:pos x="42" y="70"/>
                    </a:cxn>
                    <a:cxn ang="0">
                      <a:pos x="42" y="70"/>
                    </a:cxn>
                    <a:cxn ang="0">
                      <a:pos x="53" y="55"/>
                    </a:cxn>
                    <a:cxn ang="0">
                      <a:pos x="24" y="67"/>
                    </a:cxn>
                    <a:cxn ang="0">
                      <a:pos x="5" y="23"/>
                    </a:cxn>
                    <a:cxn ang="0">
                      <a:pos x="34" y="10"/>
                    </a:cxn>
                    <a:cxn ang="0">
                      <a:pos x="53" y="55"/>
                    </a:cxn>
                  </a:cxnLst>
                  <a:rect l="0" t="0" r="r" b="b"/>
                  <a:pathLst>
                    <a:path w="58" h="76">
                      <a:moveTo>
                        <a:pt x="27" y="0"/>
                      </a:moveTo>
                      <a:lnTo>
                        <a:pt x="3" y="11"/>
                      </a:lnTo>
                      <a:lnTo>
                        <a:pt x="3" y="11"/>
                      </a:lnTo>
                      <a:lnTo>
                        <a:pt x="0" y="13"/>
                      </a:lnTo>
                      <a:lnTo>
                        <a:pt x="0" y="18"/>
                      </a:lnTo>
                      <a:lnTo>
                        <a:pt x="22" y="75"/>
                      </a:lnTo>
                      <a:lnTo>
                        <a:pt x="22" y="75"/>
                      </a:lnTo>
                      <a:lnTo>
                        <a:pt x="26" y="76"/>
                      </a:lnTo>
                      <a:lnTo>
                        <a:pt x="29" y="76"/>
                      </a:lnTo>
                      <a:lnTo>
                        <a:pt x="55" y="67"/>
                      </a:lnTo>
                      <a:lnTo>
                        <a:pt x="55" y="67"/>
                      </a:lnTo>
                      <a:lnTo>
                        <a:pt x="58" y="63"/>
                      </a:lnTo>
                      <a:lnTo>
                        <a:pt x="58" y="60"/>
                      </a:lnTo>
                      <a:lnTo>
                        <a:pt x="34" y="3"/>
                      </a:lnTo>
                      <a:lnTo>
                        <a:pt x="34" y="3"/>
                      </a:lnTo>
                      <a:lnTo>
                        <a:pt x="32" y="0"/>
                      </a:lnTo>
                      <a:lnTo>
                        <a:pt x="27" y="0"/>
                      </a:lnTo>
                      <a:lnTo>
                        <a:pt x="27" y="0"/>
                      </a:lnTo>
                      <a:close/>
                      <a:moveTo>
                        <a:pt x="13" y="13"/>
                      </a:moveTo>
                      <a:lnTo>
                        <a:pt x="22" y="8"/>
                      </a:lnTo>
                      <a:lnTo>
                        <a:pt x="22" y="8"/>
                      </a:lnTo>
                      <a:lnTo>
                        <a:pt x="24" y="10"/>
                      </a:lnTo>
                      <a:lnTo>
                        <a:pt x="24" y="10"/>
                      </a:lnTo>
                      <a:lnTo>
                        <a:pt x="22" y="11"/>
                      </a:lnTo>
                      <a:lnTo>
                        <a:pt x="14" y="14"/>
                      </a:lnTo>
                      <a:lnTo>
                        <a:pt x="14" y="14"/>
                      </a:lnTo>
                      <a:lnTo>
                        <a:pt x="13" y="14"/>
                      </a:lnTo>
                      <a:lnTo>
                        <a:pt x="13" y="14"/>
                      </a:lnTo>
                      <a:lnTo>
                        <a:pt x="13" y="13"/>
                      </a:lnTo>
                      <a:lnTo>
                        <a:pt x="13" y="13"/>
                      </a:lnTo>
                      <a:close/>
                      <a:moveTo>
                        <a:pt x="42" y="70"/>
                      </a:moveTo>
                      <a:lnTo>
                        <a:pt x="42" y="70"/>
                      </a:lnTo>
                      <a:lnTo>
                        <a:pt x="39" y="70"/>
                      </a:lnTo>
                      <a:lnTo>
                        <a:pt x="37" y="67"/>
                      </a:lnTo>
                      <a:lnTo>
                        <a:pt x="37" y="67"/>
                      </a:lnTo>
                      <a:lnTo>
                        <a:pt x="37" y="63"/>
                      </a:lnTo>
                      <a:lnTo>
                        <a:pt x="39" y="62"/>
                      </a:lnTo>
                      <a:lnTo>
                        <a:pt x="39" y="62"/>
                      </a:lnTo>
                      <a:lnTo>
                        <a:pt x="42" y="62"/>
                      </a:lnTo>
                      <a:lnTo>
                        <a:pt x="44" y="63"/>
                      </a:lnTo>
                      <a:lnTo>
                        <a:pt x="44" y="63"/>
                      </a:lnTo>
                      <a:lnTo>
                        <a:pt x="44" y="67"/>
                      </a:lnTo>
                      <a:lnTo>
                        <a:pt x="42" y="70"/>
                      </a:lnTo>
                      <a:lnTo>
                        <a:pt x="42" y="70"/>
                      </a:lnTo>
                      <a:close/>
                      <a:moveTo>
                        <a:pt x="53" y="55"/>
                      </a:moveTo>
                      <a:lnTo>
                        <a:pt x="24" y="67"/>
                      </a:lnTo>
                      <a:lnTo>
                        <a:pt x="5" y="23"/>
                      </a:lnTo>
                      <a:lnTo>
                        <a:pt x="34" y="10"/>
                      </a:lnTo>
                      <a:lnTo>
                        <a:pt x="53" y="55"/>
                      </a:lnTo>
                      <a:close/>
                    </a:path>
                  </a:pathLst>
                </a:custGeom>
                <a:solidFill>
                  <a:srgbClr val="F9EEC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3335"/>
                <p:cNvSpPr>
                  <a:spLocks/>
                </p:cNvSpPr>
                <p:nvPr/>
              </p:nvSpPr>
              <p:spPr bwMode="auto">
                <a:xfrm>
                  <a:off x="4473575" y="3421062"/>
                  <a:ext cx="7938" cy="3175"/>
                </a:xfrm>
                <a:custGeom>
                  <a:avLst/>
                  <a:gdLst/>
                  <a:ahLst/>
                  <a:cxnLst>
                    <a:cxn ang="0">
                      <a:pos x="1" y="4"/>
                    </a:cxn>
                    <a:cxn ang="0">
                      <a:pos x="9" y="1"/>
                    </a:cxn>
                    <a:cxn ang="0">
                      <a:pos x="9" y="0"/>
                    </a:cxn>
                    <a:cxn ang="0">
                      <a:pos x="9" y="0"/>
                    </a:cxn>
                    <a:cxn ang="0">
                      <a:pos x="1" y="3"/>
                    </a:cxn>
                    <a:cxn ang="0">
                      <a:pos x="0" y="4"/>
                    </a:cxn>
                    <a:cxn ang="0">
                      <a:pos x="1" y="4"/>
                    </a:cxn>
                  </a:cxnLst>
                  <a:rect l="0" t="0" r="r" b="b"/>
                  <a:pathLst>
                    <a:path w="9" h="4">
                      <a:moveTo>
                        <a:pt x="1" y="4"/>
                      </a:moveTo>
                      <a:lnTo>
                        <a:pt x="9" y="1"/>
                      </a:lnTo>
                      <a:lnTo>
                        <a:pt x="9" y="0"/>
                      </a:lnTo>
                      <a:lnTo>
                        <a:pt x="9" y="0"/>
                      </a:lnTo>
                      <a:lnTo>
                        <a:pt x="1" y="3"/>
                      </a:lnTo>
                      <a:lnTo>
                        <a:pt x="0" y="4"/>
                      </a:lnTo>
                      <a:lnTo>
                        <a:pt x="1" y="4"/>
                      </a:lnTo>
                      <a:close/>
                    </a:path>
                  </a:pathLst>
                </a:custGeom>
                <a:solidFill>
                  <a:srgbClr val="F9EEC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3336"/>
                <p:cNvSpPr>
                  <a:spLocks/>
                </p:cNvSpPr>
                <p:nvPr/>
              </p:nvSpPr>
              <p:spPr bwMode="auto">
                <a:xfrm>
                  <a:off x="4545012" y="3338512"/>
                  <a:ext cx="125413" cy="104775"/>
                </a:xfrm>
                <a:custGeom>
                  <a:avLst/>
                  <a:gdLst/>
                  <a:ahLst/>
                  <a:cxnLst>
                    <a:cxn ang="0">
                      <a:pos x="42" y="35"/>
                    </a:cxn>
                    <a:cxn ang="0">
                      <a:pos x="0" y="20"/>
                    </a:cxn>
                    <a:cxn ang="0">
                      <a:pos x="11" y="48"/>
                    </a:cxn>
                    <a:cxn ang="0">
                      <a:pos x="46" y="132"/>
                    </a:cxn>
                    <a:cxn ang="0">
                      <a:pos x="158" y="87"/>
                    </a:cxn>
                    <a:cxn ang="0">
                      <a:pos x="124" y="0"/>
                    </a:cxn>
                    <a:cxn ang="0">
                      <a:pos x="42" y="35"/>
                    </a:cxn>
                  </a:cxnLst>
                  <a:rect l="0" t="0" r="r" b="b"/>
                  <a:pathLst>
                    <a:path w="158" h="132">
                      <a:moveTo>
                        <a:pt x="42" y="35"/>
                      </a:moveTo>
                      <a:lnTo>
                        <a:pt x="0" y="20"/>
                      </a:lnTo>
                      <a:lnTo>
                        <a:pt x="11" y="48"/>
                      </a:lnTo>
                      <a:lnTo>
                        <a:pt x="46" y="132"/>
                      </a:lnTo>
                      <a:lnTo>
                        <a:pt x="158" y="87"/>
                      </a:lnTo>
                      <a:lnTo>
                        <a:pt x="124" y="0"/>
                      </a:lnTo>
                      <a:lnTo>
                        <a:pt x="42" y="35"/>
                      </a:lnTo>
                      <a:close/>
                    </a:path>
                  </a:pathLst>
                </a:custGeom>
                <a:solidFill>
                  <a:srgbClr val="00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3337"/>
                <p:cNvSpPr>
                  <a:spLocks noEditPoints="1"/>
                </p:cNvSpPr>
                <p:nvPr/>
              </p:nvSpPr>
              <p:spPr bwMode="auto">
                <a:xfrm>
                  <a:off x="4595812" y="3360737"/>
                  <a:ext cx="33338" cy="57150"/>
                </a:xfrm>
                <a:custGeom>
                  <a:avLst/>
                  <a:gdLst/>
                  <a:ahLst/>
                  <a:cxnLst>
                    <a:cxn ang="0">
                      <a:pos x="10" y="9"/>
                    </a:cxn>
                    <a:cxn ang="0">
                      <a:pos x="10" y="9"/>
                    </a:cxn>
                    <a:cxn ang="0">
                      <a:pos x="13" y="6"/>
                    </a:cxn>
                    <a:cxn ang="0">
                      <a:pos x="13" y="1"/>
                    </a:cxn>
                    <a:cxn ang="0">
                      <a:pos x="13" y="1"/>
                    </a:cxn>
                    <a:cxn ang="0">
                      <a:pos x="10" y="0"/>
                    </a:cxn>
                    <a:cxn ang="0">
                      <a:pos x="5" y="0"/>
                    </a:cxn>
                    <a:cxn ang="0">
                      <a:pos x="5" y="0"/>
                    </a:cxn>
                    <a:cxn ang="0">
                      <a:pos x="2" y="1"/>
                    </a:cxn>
                    <a:cxn ang="0">
                      <a:pos x="2" y="6"/>
                    </a:cxn>
                    <a:cxn ang="0">
                      <a:pos x="2" y="6"/>
                    </a:cxn>
                    <a:cxn ang="0">
                      <a:pos x="5" y="9"/>
                    </a:cxn>
                    <a:cxn ang="0">
                      <a:pos x="10" y="9"/>
                    </a:cxn>
                    <a:cxn ang="0">
                      <a:pos x="10" y="9"/>
                    </a:cxn>
                    <a:cxn ang="0">
                      <a:pos x="25" y="11"/>
                    </a:cxn>
                    <a:cxn ang="0">
                      <a:pos x="25" y="11"/>
                    </a:cxn>
                    <a:cxn ang="0">
                      <a:pos x="23" y="8"/>
                    </a:cxn>
                    <a:cxn ang="0">
                      <a:pos x="18" y="8"/>
                    </a:cxn>
                    <a:cxn ang="0">
                      <a:pos x="4" y="14"/>
                    </a:cxn>
                    <a:cxn ang="0">
                      <a:pos x="4" y="14"/>
                    </a:cxn>
                    <a:cxn ang="0">
                      <a:pos x="0" y="18"/>
                    </a:cxn>
                    <a:cxn ang="0">
                      <a:pos x="0" y="22"/>
                    </a:cxn>
                    <a:cxn ang="0">
                      <a:pos x="9" y="42"/>
                    </a:cxn>
                    <a:cxn ang="0">
                      <a:pos x="9" y="42"/>
                    </a:cxn>
                    <a:cxn ang="0">
                      <a:pos x="10" y="44"/>
                    </a:cxn>
                    <a:cxn ang="0">
                      <a:pos x="12" y="44"/>
                    </a:cxn>
                    <a:cxn ang="0">
                      <a:pos x="12" y="44"/>
                    </a:cxn>
                    <a:cxn ang="0">
                      <a:pos x="13" y="42"/>
                    </a:cxn>
                    <a:cxn ang="0">
                      <a:pos x="13" y="40"/>
                    </a:cxn>
                    <a:cxn ang="0">
                      <a:pos x="5" y="22"/>
                    </a:cxn>
                    <a:cxn ang="0">
                      <a:pos x="7" y="21"/>
                    </a:cxn>
                    <a:cxn ang="0">
                      <a:pos x="27" y="70"/>
                    </a:cxn>
                    <a:cxn ang="0">
                      <a:pos x="27" y="70"/>
                    </a:cxn>
                    <a:cxn ang="0">
                      <a:pos x="28" y="71"/>
                    </a:cxn>
                    <a:cxn ang="0">
                      <a:pos x="31" y="71"/>
                    </a:cxn>
                    <a:cxn ang="0">
                      <a:pos x="31" y="71"/>
                    </a:cxn>
                    <a:cxn ang="0">
                      <a:pos x="33" y="70"/>
                    </a:cxn>
                    <a:cxn ang="0">
                      <a:pos x="33" y="66"/>
                    </a:cxn>
                    <a:cxn ang="0">
                      <a:pos x="22" y="40"/>
                    </a:cxn>
                    <a:cxn ang="0">
                      <a:pos x="23" y="40"/>
                    </a:cxn>
                    <a:cxn ang="0">
                      <a:pos x="35" y="66"/>
                    </a:cxn>
                    <a:cxn ang="0">
                      <a:pos x="35" y="66"/>
                    </a:cxn>
                    <a:cxn ang="0">
                      <a:pos x="36" y="68"/>
                    </a:cxn>
                    <a:cxn ang="0">
                      <a:pos x="40" y="68"/>
                    </a:cxn>
                    <a:cxn ang="0">
                      <a:pos x="40" y="68"/>
                    </a:cxn>
                    <a:cxn ang="0">
                      <a:pos x="41" y="66"/>
                    </a:cxn>
                    <a:cxn ang="0">
                      <a:pos x="41" y="63"/>
                    </a:cxn>
                    <a:cxn ang="0">
                      <a:pos x="22" y="16"/>
                    </a:cxn>
                    <a:cxn ang="0">
                      <a:pos x="22" y="14"/>
                    </a:cxn>
                    <a:cxn ang="0">
                      <a:pos x="30" y="32"/>
                    </a:cxn>
                    <a:cxn ang="0">
                      <a:pos x="30" y="32"/>
                    </a:cxn>
                    <a:cxn ang="0">
                      <a:pos x="31" y="34"/>
                    </a:cxn>
                    <a:cxn ang="0">
                      <a:pos x="33" y="34"/>
                    </a:cxn>
                    <a:cxn ang="0">
                      <a:pos x="33" y="34"/>
                    </a:cxn>
                    <a:cxn ang="0">
                      <a:pos x="33" y="32"/>
                    </a:cxn>
                    <a:cxn ang="0">
                      <a:pos x="33" y="31"/>
                    </a:cxn>
                    <a:cxn ang="0">
                      <a:pos x="25" y="11"/>
                    </a:cxn>
                  </a:cxnLst>
                  <a:rect l="0" t="0" r="r" b="b"/>
                  <a:pathLst>
                    <a:path w="41" h="71">
                      <a:moveTo>
                        <a:pt x="10" y="9"/>
                      </a:moveTo>
                      <a:lnTo>
                        <a:pt x="10" y="9"/>
                      </a:lnTo>
                      <a:lnTo>
                        <a:pt x="13" y="6"/>
                      </a:lnTo>
                      <a:lnTo>
                        <a:pt x="13" y="1"/>
                      </a:lnTo>
                      <a:lnTo>
                        <a:pt x="13" y="1"/>
                      </a:lnTo>
                      <a:lnTo>
                        <a:pt x="10" y="0"/>
                      </a:lnTo>
                      <a:lnTo>
                        <a:pt x="5" y="0"/>
                      </a:lnTo>
                      <a:lnTo>
                        <a:pt x="5" y="0"/>
                      </a:lnTo>
                      <a:lnTo>
                        <a:pt x="2" y="1"/>
                      </a:lnTo>
                      <a:lnTo>
                        <a:pt x="2" y="6"/>
                      </a:lnTo>
                      <a:lnTo>
                        <a:pt x="2" y="6"/>
                      </a:lnTo>
                      <a:lnTo>
                        <a:pt x="5" y="9"/>
                      </a:lnTo>
                      <a:lnTo>
                        <a:pt x="10" y="9"/>
                      </a:lnTo>
                      <a:lnTo>
                        <a:pt x="10" y="9"/>
                      </a:lnTo>
                      <a:close/>
                      <a:moveTo>
                        <a:pt x="25" y="11"/>
                      </a:moveTo>
                      <a:lnTo>
                        <a:pt x="25" y="11"/>
                      </a:lnTo>
                      <a:lnTo>
                        <a:pt x="23" y="8"/>
                      </a:lnTo>
                      <a:lnTo>
                        <a:pt x="18" y="8"/>
                      </a:lnTo>
                      <a:lnTo>
                        <a:pt x="4" y="14"/>
                      </a:lnTo>
                      <a:lnTo>
                        <a:pt x="4" y="14"/>
                      </a:lnTo>
                      <a:lnTo>
                        <a:pt x="0" y="18"/>
                      </a:lnTo>
                      <a:lnTo>
                        <a:pt x="0" y="22"/>
                      </a:lnTo>
                      <a:lnTo>
                        <a:pt x="9" y="42"/>
                      </a:lnTo>
                      <a:lnTo>
                        <a:pt x="9" y="42"/>
                      </a:lnTo>
                      <a:lnTo>
                        <a:pt x="10" y="44"/>
                      </a:lnTo>
                      <a:lnTo>
                        <a:pt x="12" y="44"/>
                      </a:lnTo>
                      <a:lnTo>
                        <a:pt x="12" y="44"/>
                      </a:lnTo>
                      <a:lnTo>
                        <a:pt x="13" y="42"/>
                      </a:lnTo>
                      <a:lnTo>
                        <a:pt x="13" y="40"/>
                      </a:lnTo>
                      <a:lnTo>
                        <a:pt x="5" y="22"/>
                      </a:lnTo>
                      <a:lnTo>
                        <a:pt x="7" y="21"/>
                      </a:lnTo>
                      <a:lnTo>
                        <a:pt x="27" y="70"/>
                      </a:lnTo>
                      <a:lnTo>
                        <a:pt x="27" y="70"/>
                      </a:lnTo>
                      <a:lnTo>
                        <a:pt x="28" y="71"/>
                      </a:lnTo>
                      <a:lnTo>
                        <a:pt x="31" y="71"/>
                      </a:lnTo>
                      <a:lnTo>
                        <a:pt x="31" y="71"/>
                      </a:lnTo>
                      <a:lnTo>
                        <a:pt x="33" y="70"/>
                      </a:lnTo>
                      <a:lnTo>
                        <a:pt x="33" y="66"/>
                      </a:lnTo>
                      <a:lnTo>
                        <a:pt x="22" y="40"/>
                      </a:lnTo>
                      <a:lnTo>
                        <a:pt x="23" y="40"/>
                      </a:lnTo>
                      <a:lnTo>
                        <a:pt x="35" y="66"/>
                      </a:lnTo>
                      <a:lnTo>
                        <a:pt x="35" y="66"/>
                      </a:lnTo>
                      <a:lnTo>
                        <a:pt x="36" y="68"/>
                      </a:lnTo>
                      <a:lnTo>
                        <a:pt x="40" y="68"/>
                      </a:lnTo>
                      <a:lnTo>
                        <a:pt x="40" y="68"/>
                      </a:lnTo>
                      <a:lnTo>
                        <a:pt x="41" y="66"/>
                      </a:lnTo>
                      <a:lnTo>
                        <a:pt x="41" y="63"/>
                      </a:lnTo>
                      <a:lnTo>
                        <a:pt x="22" y="16"/>
                      </a:lnTo>
                      <a:lnTo>
                        <a:pt x="22" y="14"/>
                      </a:lnTo>
                      <a:lnTo>
                        <a:pt x="30" y="32"/>
                      </a:lnTo>
                      <a:lnTo>
                        <a:pt x="30" y="32"/>
                      </a:lnTo>
                      <a:lnTo>
                        <a:pt x="31" y="34"/>
                      </a:lnTo>
                      <a:lnTo>
                        <a:pt x="33" y="34"/>
                      </a:lnTo>
                      <a:lnTo>
                        <a:pt x="33" y="34"/>
                      </a:lnTo>
                      <a:lnTo>
                        <a:pt x="33" y="32"/>
                      </a:lnTo>
                      <a:lnTo>
                        <a:pt x="33" y="31"/>
                      </a:lnTo>
                      <a:lnTo>
                        <a:pt x="25" y="11"/>
                      </a:lnTo>
                      <a:close/>
                    </a:path>
                  </a:pathLst>
                </a:custGeom>
                <a:solidFill>
                  <a:srgbClr val="F9EEC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3338"/>
                <p:cNvSpPr>
                  <a:spLocks/>
                </p:cNvSpPr>
                <p:nvPr/>
              </p:nvSpPr>
              <p:spPr bwMode="auto">
                <a:xfrm>
                  <a:off x="4329112" y="3243262"/>
                  <a:ext cx="127000" cy="104775"/>
                </a:xfrm>
                <a:custGeom>
                  <a:avLst/>
                  <a:gdLst/>
                  <a:ahLst/>
                  <a:cxnLst>
                    <a:cxn ang="0">
                      <a:pos x="117" y="98"/>
                    </a:cxn>
                    <a:cxn ang="0">
                      <a:pos x="160" y="113"/>
                    </a:cxn>
                    <a:cxn ang="0">
                      <a:pos x="148" y="85"/>
                    </a:cxn>
                    <a:cxn ang="0">
                      <a:pos x="112" y="0"/>
                    </a:cxn>
                    <a:cxn ang="0">
                      <a:pos x="0" y="48"/>
                    </a:cxn>
                    <a:cxn ang="0">
                      <a:pos x="36" y="132"/>
                    </a:cxn>
                    <a:cxn ang="0">
                      <a:pos x="117" y="98"/>
                    </a:cxn>
                  </a:cxnLst>
                  <a:rect l="0" t="0" r="r" b="b"/>
                  <a:pathLst>
                    <a:path w="160" h="132">
                      <a:moveTo>
                        <a:pt x="117" y="98"/>
                      </a:moveTo>
                      <a:lnTo>
                        <a:pt x="160" y="113"/>
                      </a:lnTo>
                      <a:lnTo>
                        <a:pt x="148" y="85"/>
                      </a:lnTo>
                      <a:lnTo>
                        <a:pt x="112" y="0"/>
                      </a:lnTo>
                      <a:lnTo>
                        <a:pt x="0" y="48"/>
                      </a:lnTo>
                      <a:lnTo>
                        <a:pt x="36" y="132"/>
                      </a:lnTo>
                      <a:lnTo>
                        <a:pt x="117" y="98"/>
                      </a:lnTo>
                      <a:close/>
                    </a:path>
                  </a:pathLst>
                </a:custGeom>
                <a:solidFill>
                  <a:srgbClr val="00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3339"/>
                <p:cNvSpPr>
                  <a:spLocks/>
                </p:cNvSpPr>
                <p:nvPr/>
              </p:nvSpPr>
              <p:spPr bwMode="auto">
                <a:xfrm>
                  <a:off x="4359275" y="3282950"/>
                  <a:ext cx="61913" cy="33338"/>
                </a:xfrm>
                <a:custGeom>
                  <a:avLst/>
                  <a:gdLst/>
                  <a:ahLst/>
                  <a:cxnLst>
                    <a:cxn ang="0">
                      <a:pos x="36" y="16"/>
                    </a:cxn>
                    <a:cxn ang="0">
                      <a:pos x="46" y="8"/>
                    </a:cxn>
                    <a:cxn ang="0">
                      <a:pos x="54" y="8"/>
                    </a:cxn>
                    <a:cxn ang="0">
                      <a:pos x="67" y="10"/>
                    </a:cxn>
                    <a:cxn ang="0">
                      <a:pos x="74" y="6"/>
                    </a:cxn>
                    <a:cxn ang="0">
                      <a:pos x="74" y="5"/>
                    </a:cxn>
                    <a:cxn ang="0">
                      <a:pos x="70" y="2"/>
                    </a:cxn>
                    <a:cxn ang="0">
                      <a:pos x="69" y="2"/>
                    </a:cxn>
                    <a:cxn ang="0">
                      <a:pos x="66" y="3"/>
                    </a:cxn>
                    <a:cxn ang="0">
                      <a:pos x="69" y="0"/>
                    </a:cxn>
                    <a:cxn ang="0">
                      <a:pos x="72" y="0"/>
                    </a:cxn>
                    <a:cxn ang="0">
                      <a:pos x="77" y="3"/>
                    </a:cxn>
                    <a:cxn ang="0">
                      <a:pos x="79" y="6"/>
                    </a:cxn>
                    <a:cxn ang="0">
                      <a:pos x="77" y="11"/>
                    </a:cxn>
                    <a:cxn ang="0">
                      <a:pos x="67" y="19"/>
                    </a:cxn>
                    <a:cxn ang="0">
                      <a:pos x="59" y="23"/>
                    </a:cxn>
                    <a:cxn ang="0">
                      <a:pos x="43" y="23"/>
                    </a:cxn>
                    <a:cxn ang="0">
                      <a:pos x="39" y="23"/>
                    </a:cxn>
                    <a:cxn ang="0">
                      <a:pos x="39" y="24"/>
                    </a:cxn>
                    <a:cxn ang="0">
                      <a:pos x="26" y="36"/>
                    </a:cxn>
                    <a:cxn ang="0">
                      <a:pos x="17" y="41"/>
                    </a:cxn>
                    <a:cxn ang="0">
                      <a:pos x="9" y="41"/>
                    </a:cxn>
                    <a:cxn ang="0">
                      <a:pos x="4" y="41"/>
                    </a:cxn>
                    <a:cxn ang="0">
                      <a:pos x="0" y="34"/>
                    </a:cxn>
                    <a:cxn ang="0">
                      <a:pos x="2" y="29"/>
                    </a:cxn>
                    <a:cxn ang="0">
                      <a:pos x="7" y="28"/>
                    </a:cxn>
                    <a:cxn ang="0">
                      <a:pos x="4" y="29"/>
                    </a:cxn>
                    <a:cxn ang="0">
                      <a:pos x="4" y="34"/>
                    </a:cxn>
                    <a:cxn ang="0">
                      <a:pos x="5" y="36"/>
                    </a:cxn>
                    <a:cxn ang="0">
                      <a:pos x="9" y="34"/>
                    </a:cxn>
                    <a:cxn ang="0">
                      <a:pos x="17" y="26"/>
                    </a:cxn>
                    <a:cxn ang="0">
                      <a:pos x="23" y="18"/>
                    </a:cxn>
                    <a:cxn ang="0">
                      <a:pos x="28" y="16"/>
                    </a:cxn>
                    <a:cxn ang="0">
                      <a:pos x="36" y="16"/>
                    </a:cxn>
                  </a:cxnLst>
                  <a:rect l="0" t="0" r="r" b="b"/>
                  <a:pathLst>
                    <a:path w="79" h="41">
                      <a:moveTo>
                        <a:pt x="36" y="16"/>
                      </a:moveTo>
                      <a:lnTo>
                        <a:pt x="36" y="16"/>
                      </a:lnTo>
                      <a:lnTo>
                        <a:pt x="41" y="11"/>
                      </a:lnTo>
                      <a:lnTo>
                        <a:pt x="46" y="8"/>
                      </a:lnTo>
                      <a:lnTo>
                        <a:pt x="54" y="8"/>
                      </a:lnTo>
                      <a:lnTo>
                        <a:pt x="54" y="8"/>
                      </a:lnTo>
                      <a:lnTo>
                        <a:pt x="67" y="10"/>
                      </a:lnTo>
                      <a:lnTo>
                        <a:pt x="67" y="10"/>
                      </a:lnTo>
                      <a:lnTo>
                        <a:pt x="70" y="8"/>
                      </a:lnTo>
                      <a:lnTo>
                        <a:pt x="74" y="6"/>
                      </a:lnTo>
                      <a:lnTo>
                        <a:pt x="74" y="6"/>
                      </a:lnTo>
                      <a:lnTo>
                        <a:pt x="74" y="5"/>
                      </a:lnTo>
                      <a:lnTo>
                        <a:pt x="74" y="3"/>
                      </a:lnTo>
                      <a:lnTo>
                        <a:pt x="70" y="2"/>
                      </a:lnTo>
                      <a:lnTo>
                        <a:pt x="70" y="2"/>
                      </a:lnTo>
                      <a:lnTo>
                        <a:pt x="69" y="2"/>
                      </a:lnTo>
                      <a:lnTo>
                        <a:pt x="66" y="3"/>
                      </a:lnTo>
                      <a:lnTo>
                        <a:pt x="66" y="3"/>
                      </a:lnTo>
                      <a:lnTo>
                        <a:pt x="67" y="2"/>
                      </a:lnTo>
                      <a:lnTo>
                        <a:pt x="69" y="0"/>
                      </a:lnTo>
                      <a:lnTo>
                        <a:pt x="72" y="0"/>
                      </a:lnTo>
                      <a:lnTo>
                        <a:pt x="72" y="0"/>
                      </a:lnTo>
                      <a:lnTo>
                        <a:pt x="74" y="0"/>
                      </a:lnTo>
                      <a:lnTo>
                        <a:pt x="77" y="3"/>
                      </a:lnTo>
                      <a:lnTo>
                        <a:pt x="79" y="6"/>
                      </a:lnTo>
                      <a:lnTo>
                        <a:pt x="79" y="6"/>
                      </a:lnTo>
                      <a:lnTo>
                        <a:pt x="79" y="8"/>
                      </a:lnTo>
                      <a:lnTo>
                        <a:pt x="77" y="11"/>
                      </a:lnTo>
                      <a:lnTo>
                        <a:pt x="74" y="16"/>
                      </a:lnTo>
                      <a:lnTo>
                        <a:pt x="67" y="19"/>
                      </a:lnTo>
                      <a:lnTo>
                        <a:pt x="67" y="19"/>
                      </a:lnTo>
                      <a:lnTo>
                        <a:pt x="59" y="23"/>
                      </a:lnTo>
                      <a:lnTo>
                        <a:pt x="51" y="24"/>
                      </a:lnTo>
                      <a:lnTo>
                        <a:pt x="43" y="23"/>
                      </a:lnTo>
                      <a:lnTo>
                        <a:pt x="39" y="23"/>
                      </a:lnTo>
                      <a:lnTo>
                        <a:pt x="39" y="23"/>
                      </a:lnTo>
                      <a:lnTo>
                        <a:pt x="39" y="24"/>
                      </a:lnTo>
                      <a:lnTo>
                        <a:pt x="39" y="24"/>
                      </a:lnTo>
                      <a:lnTo>
                        <a:pt x="33" y="31"/>
                      </a:lnTo>
                      <a:lnTo>
                        <a:pt x="26" y="36"/>
                      </a:lnTo>
                      <a:lnTo>
                        <a:pt x="17" y="41"/>
                      </a:lnTo>
                      <a:lnTo>
                        <a:pt x="17" y="41"/>
                      </a:lnTo>
                      <a:lnTo>
                        <a:pt x="12" y="41"/>
                      </a:lnTo>
                      <a:lnTo>
                        <a:pt x="9" y="41"/>
                      </a:lnTo>
                      <a:lnTo>
                        <a:pt x="4" y="41"/>
                      </a:lnTo>
                      <a:lnTo>
                        <a:pt x="4" y="41"/>
                      </a:lnTo>
                      <a:lnTo>
                        <a:pt x="0" y="37"/>
                      </a:lnTo>
                      <a:lnTo>
                        <a:pt x="0" y="34"/>
                      </a:lnTo>
                      <a:lnTo>
                        <a:pt x="2" y="29"/>
                      </a:lnTo>
                      <a:lnTo>
                        <a:pt x="2" y="29"/>
                      </a:lnTo>
                      <a:lnTo>
                        <a:pt x="2" y="28"/>
                      </a:lnTo>
                      <a:lnTo>
                        <a:pt x="7" y="28"/>
                      </a:lnTo>
                      <a:lnTo>
                        <a:pt x="7" y="28"/>
                      </a:lnTo>
                      <a:lnTo>
                        <a:pt x="4" y="29"/>
                      </a:lnTo>
                      <a:lnTo>
                        <a:pt x="4" y="31"/>
                      </a:lnTo>
                      <a:lnTo>
                        <a:pt x="4" y="34"/>
                      </a:lnTo>
                      <a:lnTo>
                        <a:pt x="4" y="34"/>
                      </a:lnTo>
                      <a:lnTo>
                        <a:pt x="5" y="36"/>
                      </a:lnTo>
                      <a:lnTo>
                        <a:pt x="9" y="34"/>
                      </a:lnTo>
                      <a:lnTo>
                        <a:pt x="9" y="34"/>
                      </a:lnTo>
                      <a:lnTo>
                        <a:pt x="10" y="32"/>
                      </a:lnTo>
                      <a:lnTo>
                        <a:pt x="17" y="26"/>
                      </a:lnTo>
                      <a:lnTo>
                        <a:pt x="17" y="26"/>
                      </a:lnTo>
                      <a:lnTo>
                        <a:pt x="23" y="18"/>
                      </a:lnTo>
                      <a:lnTo>
                        <a:pt x="23" y="18"/>
                      </a:lnTo>
                      <a:lnTo>
                        <a:pt x="28" y="16"/>
                      </a:lnTo>
                      <a:lnTo>
                        <a:pt x="31" y="16"/>
                      </a:lnTo>
                      <a:lnTo>
                        <a:pt x="36" y="16"/>
                      </a:lnTo>
                      <a:close/>
                    </a:path>
                  </a:pathLst>
                </a:custGeom>
                <a:solidFill>
                  <a:srgbClr val="F9EEC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3340"/>
                <p:cNvSpPr>
                  <a:spLocks/>
                </p:cNvSpPr>
                <p:nvPr/>
              </p:nvSpPr>
              <p:spPr bwMode="auto">
                <a:xfrm>
                  <a:off x="4359275" y="3282950"/>
                  <a:ext cx="61913" cy="33338"/>
                </a:xfrm>
                <a:custGeom>
                  <a:avLst/>
                  <a:gdLst/>
                  <a:ahLst/>
                  <a:cxnLst>
                    <a:cxn ang="0">
                      <a:pos x="36" y="16"/>
                    </a:cxn>
                    <a:cxn ang="0">
                      <a:pos x="46" y="8"/>
                    </a:cxn>
                    <a:cxn ang="0">
                      <a:pos x="54" y="8"/>
                    </a:cxn>
                    <a:cxn ang="0">
                      <a:pos x="67" y="10"/>
                    </a:cxn>
                    <a:cxn ang="0">
                      <a:pos x="74" y="6"/>
                    </a:cxn>
                    <a:cxn ang="0">
                      <a:pos x="74" y="5"/>
                    </a:cxn>
                    <a:cxn ang="0">
                      <a:pos x="70" y="2"/>
                    </a:cxn>
                    <a:cxn ang="0">
                      <a:pos x="69" y="2"/>
                    </a:cxn>
                    <a:cxn ang="0">
                      <a:pos x="66" y="3"/>
                    </a:cxn>
                    <a:cxn ang="0">
                      <a:pos x="69" y="0"/>
                    </a:cxn>
                    <a:cxn ang="0">
                      <a:pos x="72" y="0"/>
                    </a:cxn>
                    <a:cxn ang="0">
                      <a:pos x="77" y="3"/>
                    </a:cxn>
                    <a:cxn ang="0">
                      <a:pos x="79" y="6"/>
                    </a:cxn>
                    <a:cxn ang="0">
                      <a:pos x="77" y="11"/>
                    </a:cxn>
                    <a:cxn ang="0">
                      <a:pos x="67" y="19"/>
                    </a:cxn>
                    <a:cxn ang="0">
                      <a:pos x="59" y="23"/>
                    </a:cxn>
                    <a:cxn ang="0">
                      <a:pos x="43" y="23"/>
                    </a:cxn>
                    <a:cxn ang="0">
                      <a:pos x="39" y="23"/>
                    </a:cxn>
                    <a:cxn ang="0">
                      <a:pos x="39" y="24"/>
                    </a:cxn>
                    <a:cxn ang="0">
                      <a:pos x="26" y="36"/>
                    </a:cxn>
                    <a:cxn ang="0">
                      <a:pos x="17" y="41"/>
                    </a:cxn>
                    <a:cxn ang="0">
                      <a:pos x="9" y="41"/>
                    </a:cxn>
                    <a:cxn ang="0">
                      <a:pos x="4" y="41"/>
                    </a:cxn>
                    <a:cxn ang="0">
                      <a:pos x="0" y="34"/>
                    </a:cxn>
                    <a:cxn ang="0">
                      <a:pos x="2" y="29"/>
                    </a:cxn>
                    <a:cxn ang="0">
                      <a:pos x="7" y="28"/>
                    </a:cxn>
                    <a:cxn ang="0">
                      <a:pos x="4" y="29"/>
                    </a:cxn>
                    <a:cxn ang="0">
                      <a:pos x="4" y="34"/>
                    </a:cxn>
                    <a:cxn ang="0">
                      <a:pos x="5" y="36"/>
                    </a:cxn>
                    <a:cxn ang="0">
                      <a:pos x="9" y="34"/>
                    </a:cxn>
                    <a:cxn ang="0">
                      <a:pos x="17" y="26"/>
                    </a:cxn>
                    <a:cxn ang="0">
                      <a:pos x="23" y="18"/>
                    </a:cxn>
                    <a:cxn ang="0">
                      <a:pos x="28" y="16"/>
                    </a:cxn>
                    <a:cxn ang="0">
                      <a:pos x="36" y="16"/>
                    </a:cxn>
                  </a:cxnLst>
                  <a:rect l="0" t="0" r="r" b="b"/>
                  <a:pathLst>
                    <a:path w="79" h="41">
                      <a:moveTo>
                        <a:pt x="36" y="16"/>
                      </a:moveTo>
                      <a:lnTo>
                        <a:pt x="36" y="16"/>
                      </a:lnTo>
                      <a:lnTo>
                        <a:pt x="41" y="11"/>
                      </a:lnTo>
                      <a:lnTo>
                        <a:pt x="46" y="8"/>
                      </a:lnTo>
                      <a:lnTo>
                        <a:pt x="54" y="8"/>
                      </a:lnTo>
                      <a:lnTo>
                        <a:pt x="54" y="8"/>
                      </a:lnTo>
                      <a:lnTo>
                        <a:pt x="67" y="10"/>
                      </a:lnTo>
                      <a:lnTo>
                        <a:pt x="67" y="10"/>
                      </a:lnTo>
                      <a:lnTo>
                        <a:pt x="70" y="8"/>
                      </a:lnTo>
                      <a:lnTo>
                        <a:pt x="74" y="6"/>
                      </a:lnTo>
                      <a:lnTo>
                        <a:pt x="74" y="6"/>
                      </a:lnTo>
                      <a:lnTo>
                        <a:pt x="74" y="5"/>
                      </a:lnTo>
                      <a:lnTo>
                        <a:pt x="74" y="3"/>
                      </a:lnTo>
                      <a:lnTo>
                        <a:pt x="70" y="2"/>
                      </a:lnTo>
                      <a:lnTo>
                        <a:pt x="70" y="2"/>
                      </a:lnTo>
                      <a:lnTo>
                        <a:pt x="69" y="2"/>
                      </a:lnTo>
                      <a:lnTo>
                        <a:pt x="66" y="3"/>
                      </a:lnTo>
                      <a:lnTo>
                        <a:pt x="66" y="3"/>
                      </a:lnTo>
                      <a:lnTo>
                        <a:pt x="67" y="2"/>
                      </a:lnTo>
                      <a:lnTo>
                        <a:pt x="69" y="0"/>
                      </a:lnTo>
                      <a:lnTo>
                        <a:pt x="72" y="0"/>
                      </a:lnTo>
                      <a:lnTo>
                        <a:pt x="72" y="0"/>
                      </a:lnTo>
                      <a:lnTo>
                        <a:pt x="74" y="0"/>
                      </a:lnTo>
                      <a:lnTo>
                        <a:pt x="77" y="3"/>
                      </a:lnTo>
                      <a:lnTo>
                        <a:pt x="79" y="6"/>
                      </a:lnTo>
                      <a:lnTo>
                        <a:pt x="79" y="6"/>
                      </a:lnTo>
                      <a:lnTo>
                        <a:pt x="79" y="8"/>
                      </a:lnTo>
                      <a:lnTo>
                        <a:pt x="77" y="11"/>
                      </a:lnTo>
                      <a:lnTo>
                        <a:pt x="74" y="16"/>
                      </a:lnTo>
                      <a:lnTo>
                        <a:pt x="67" y="19"/>
                      </a:lnTo>
                      <a:lnTo>
                        <a:pt x="67" y="19"/>
                      </a:lnTo>
                      <a:lnTo>
                        <a:pt x="59" y="23"/>
                      </a:lnTo>
                      <a:lnTo>
                        <a:pt x="51" y="24"/>
                      </a:lnTo>
                      <a:lnTo>
                        <a:pt x="43" y="23"/>
                      </a:lnTo>
                      <a:lnTo>
                        <a:pt x="39" y="23"/>
                      </a:lnTo>
                      <a:lnTo>
                        <a:pt x="39" y="23"/>
                      </a:lnTo>
                      <a:lnTo>
                        <a:pt x="39" y="24"/>
                      </a:lnTo>
                      <a:lnTo>
                        <a:pt x="39" y="24"/>
                      </a:lnTo>
                      <a:lnTo>
                        <a:pt x="33" y="31"/>
                      </a:lnTo>
                      <a:lnTo>
                        <a:pt x="26" y="36"/>
                      </a:lnTo>
                      <a:lnTo>
                        <a:pt x="17" y="41"/>
                      </a:lnTo>
                      <a:lnTo>
                        <a:pt x="17" y="41"/>
                      </a:lnTo>
                      <a:lnTo>
                        <a:pt x="12" y="41"/>
                      </a:lnTo>
                      <a:lnTo>
                        <a:pt x="9" y="41"/>
                      </a:lnTo>
                      <a:lnTo>
                        <a:pt x="4" y="41"/>
                      </a:lnTo>
                      <a:lnTo>
                        <a:pt x="4" y="41"/>
                      </a:lnTo>
                      <a:lnTo>
                        <a:pt x="0" y="37"/>
                      </a:lnTo>
                      <a:lnTo>
                        <a:pt x="0" y="34"/>
                      </a:lnTo>
                      <a:lnTo>
                        <a:pt x="2" y="29"/>
                      </a:lnTo>
                      <a:lnTo>
                        <a:pt x="2" y="29"/>
                      </a:lnTo>
                      <a:lnTo>
                        <a:pt x="2" y="28"/>
                      </a:lnTo>
                      <a:lnTo>
                        <a:pt x="7" y="28"/>
                      </a:lnTo>
                      <a:lnTo>
                        <a:pt x="7" y="28"/>
                      </a:lnTo>
                      <a:lnTo>
                        <a:pt x="4" y="29"/>
                      </a:lnTo>
                      <a:lnTo>
                        <a:pt x="4" y="31"/>
                      </a:lnTo>
                      <a:lnTo>
                        <a:pt x="4" y="34"/>
                      </a:lnTo>
                      <a:lnTo>
                        <a:pt x="4" y="34"/>
                      </a:lnTo>
                      <a:lnTo>
                        <a:pt x="5" y="36"/>
                      </a:lnTo>
                      <a:lnTo>
                        <a:pt x="9" y="34"/>
                      </a:lnTo>
                      <a:lnTo>
                        <a:pt x="9" y="34"/>
                      </a:lnTo>
                      <a:lnTo>
                        <a:pt x="10" y="32"/>
                      </a:lnTo>
                      <a:lnTo>
                        <a:pt x="17" y="26"/>
                      </a:lnTo>
                      <a:lnTo>
                        <a:pt x="17" y="26"/>
                      </a:lnTo>
                      <a:lnTo>
                        <a:pt x="23" y="18"/>
                      </a:lnTo>
                      <a:lnTo>
                        <a:pt x="23" y="18"/>
                      </a:lnTo>
                      <a:lnTo>
                        <a:pt x="28" y="16"/>
                      </a:lnTo>
                      <a:lnTo>
                        <a:pt x="31" y="16"/>
                      </a:lnTo>
                      <a:lnTo>
                        <a:pt x="36" y="16"/>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3341"/>
                <p:cNvSpPr>
                  <a:spLocks/>
                </p:cNvSpPr>
                <p:nvPr/>
              </p:nvSpPr>
              <p:spPr bwMode="auto">
                <a:xfrm>
                  <a:off x="4492625" y="3176587"/>
                  <a:ext cx="125413" cy="104775"/>
                </a:xfrm>
                <a:custGeom>
                  <a:avLst/>
                  <a:gdLst/>
                  <a:ahLst/>
                  <a:cxnLst>
                    <a:cxn ang="0">
                      <a:pos x="116" y="97"/>
                    </a:cxn>
                    <a:cxn ang="0">
                      <a:pos x="158" y="112"/>
                    </a:cxn>
                    <a:cxn ang="0">
                      <a:pos x="147" y="84"/>
                    </a:cxn>
                    <a:cxn ang="0">
                      <a:pos x="113" y="0"/>
                    </a:cxn>
                    <a:cxn ang="0">
                      <a:pos x="0" y="47"/>
                    </a:cxn>
                    <a:cxn ang="0">
                      <a:pos x="34" y="132"/>
                    </a:cxn>
                    <a:cxn ang="0">
                      <a:pos x="116" y="97"/>
                    </a:cxn>
                  </a:cxnLst>
                  <a:rect l="0" t="0" r="r" b="b"/>
                  <a:pathLst>
                    <a:path w="158" h="132">
                      <a:moveTo>
                        <a:pt x="116" y="97"/>
                      </a:moveTo>
                      <a:lnTo>
                        <a:pt x="158" y="112"/>
                      </a:lnTo>
                      <a:lnTo>
                        <a:pt x="147" y="84"/>
                      </a:lnTo>
                      <a:lnTo>
                        <a:pt x="113" y="0"/>
                      </a:lnTo>
                      <a:lnTo>
                        <a:pt x="0" y="47"/>
                      </a:lnTo>
                      <a:lnTo>
                        <a:pt x="34" y="132"/>
                      </a:lnTo>
                      <a:lnTo>
                        <a:pt x="116" y="97"/>
                      </a:lnTo>
                      <a:close/>
                    </a:path>
                  </a:pathLst>
                </a:custGeom>
                <a:solidFill>
                  <a:srgbClr val="D3465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3342"/>
                <p:cNvSpPr>
                  <a:spLocks/>
                </p:cNvSpPr>
                <p:nvPr/>
              </p:nvSpPr>
              <p:spPr bwMode="auto">
                <a:xfrm>
                  <a:off x="4530725" y="3203575"/>
                  <a:ext cx="47625" cy="52388"/>
                </a:xfrm>
                <a:custGeom>
                  <a:avLst/>
                  <a:gdLst/>
                  <a:ahLst/>
                  <a:cxnLst>
                    <a:cxn ang="0">
                      <a:pos x="49" y="16"/>
                    </a:cxn>
                    <a:cxn ang="0">
                      <a:pos x="49" y="16"/>
                    </a:cxn>
                    <a:cxn ang="0">
                      <a:pos x="46" y="16"/>
                    </a:cxn>
                    <a:cxn ang="0">
                      <a:pos x="46" y="16"/>
                    </a:cxn>
                    <a:cxn ang="0">
                      <a:pos x="46" y="11"/>
                    </a:cxn>
                    <a:cxn ang="0">
                      <a:pos x="44" y="6"/>
                    </a:cxn>
                    <a:cxn ang="0">
                      <a:pos x="41" y="3"/>
                    </a:cxn>
                    <a:cxn ang="0">
                      <a:pos x="38" y="2"/>
                    </a:cxn>
                    <a:cxn ang="0">
                      <a:pos x="33" y="0"/>
                    </a:cxn>
                    <a:cxn ang="0">
                      <a:pos x="30" y="0"/>
                    </a:cxn>
                    <a:cxn ang="0">
                      <a:pos x="30" y="0"/>
                    </a:cxn>
                    <a:cxn ang="0">
                      <a:pos x="31" y="0"/>
                    </a:cxn>
                    <a:cxn ang="0">
                      <a:pos x="33" y="5"/>
                    </a:cxn>
                    <a:cxn ang="0">
                      <a:pos x="33" y="6"/>
                    </a:cxn>
                    <a:cxn ang="0">
                      <a:pos x="31" y="10"/>
                    </a:cxn>
                    <a:cxn ang="0">
                      <a:pos x="26" y="13"/>
                    </a:cxn>
                    <a:cxn ang="0">
                      <a:pos x="20" y="16"/>
                    </a:cxn>
                    <a:cxn ang="0">
                      <a:pos x="20" y="16"/>
                    </a:cxn>
                    <a:cxn ang="0">
                      <a:pos x="13" y="19"/>
                    </a:cxn>
                    <a:cxn ang="0">
                      <a:pos x="7" y="23"/>
                    </a:cxn>
                    <a:cxn ang="0">
                      <a:pos x="4" y="28"/>
                    </a:cxn>
                    <a:cxn ang="0">
                      <a:pos x="2" y="31"/>
                    </a:cxn>
                    <a:cxn ang="0">
                      <a:pos x="0" y="36"/>
                    </a:cxn>
                    <a:cxn ang="0">
                      <a:pos x="0" y="39"/>
                    </a:cxn>
                    <a:cxn ang="0">
                      <a:pos x="0" y="39"/>
                    </a:cxn>
                    <a:cxn ang="0">
                      <a:pos x="2" y="46"/>
                    </a:cxn>
                    <a:cxn ang="0">
                      <a:pos x="5" y="54"/>
                    </a:cxn>
                    <a:cxn ang="0">
                      <a:pos x="13" y="65"/>
                    </a:cxn>
                    <a:cxn ang="0">
                      <a:pos x="17" y="67"/>
                    </a:cxn>
                    <a:cxn ang="0">
                      <a:pos x="9" y="52"/>
                    </a:cxn>
                    <a:cxn ang="0">
                      <a:pos x="10" y="39"/>
                    </a:cxn>
                    <a:cxn ang="0">
                      <a:pos x="10" y="39"/>
                    </a:cxn>
                    <a:cxn ang="0">
                      <a:pos x="17" y="37"/>
                    </a:cxn>
                    <a:cxn ang="0">
                      <a:pos x="28" y="34"/>
                    </a:cxn>
                    <a:cxn ang="0">
                      <a:pos x="28" y="34"/>
                    </a:cxn>
                    <a:cxn ang="0">
                      <a:pos x="38" y="28"/>
                    </a:cxn>
                    <a:cxn ang="0">
                      <a:pos x="43" y="24"/>
                    </a:cxn>
                    <a:cxn ang="0">
                      <a:pos x="54" y="34"/>
                    </a:cxn>
                    <a:cxn ang="0">
                      <a:pos x="57" y="49"/>
                    </a:cxn>
                    <a:cxn ang="0">
                      <a:pos x="61" y="46"/>
                    </a:cxn>
                    <a:cxn ang="0">
                      <a:pos x="61" y="46"/>
                    </a:cxn>
                    <a:cxn ang="0">
                      <a:pos x="57" y="31"/>
                    </a:cxn>
                    <a:cxn ang="0">
                      <a:pos x="52" y="23"/>
                    </a:cxn>
                    <a:cxn ang="0">
                      <a:pos x="51" y="19"/>
                    </a:cxn>
                    <a:cxn ang="0">
                      <a:pos x="49" y="16"/>
                    </a:cxn>
                    <a:cxn ang="0">
                      <a:pos x="49" y="16"/>
                    </a:cxn>
                  </a:cxnLst>
                  <a:rect l="0" t="0" r="r" b="b"/>
                  <a:pathLst>
                    <a:path w="61" h="67">
                      <a:moveTo>
                        <a:pt x="49" y="16"/>
                      </a:moveTo>
                      <a:lnTo>
                        <a:pt x="49" y="16"/>
                      </a:lnTo>
                      <a:lnTo>
                        <a:pt x="46" y="16"/>
                      </a:lnTo>
                      <a:lnTo>
                        <a:pt x="46" y="16"/>
                      </a:lnTo>
                      <a:lnTo>
                        <a:pt x="46" y="11"/>
                      </a:lnTo>
                      <a:lnTo>
                        <a:pt x="44" y="6"/>
                      </a:lnTo>
                      <a:lnTo>
                        <a:pt x="41" y="3"/>
                      </a:lnTo>
                      <a:lnTo>
                        <a:pt x="38" y="2"/>
                      </a:lnTo>
                      <a:lnTo>
                        <a:pt x="33" y="0"/>
                      </a:lnTo>
                      <a:lnTo>
                        <a:pt x="30" y="0"/>
                      </a:lnTo>
                      <a:lnTo>
                        <a:pt x="30" y="0"/>
                      </a:lnTo>
                      <a:lnTo>
                        <a:pt x="31" y="0"/>
                      </a:lnTo>
                      <a:lnTo>
                        <a:pt x="33" y="5"/>
                      </a:lnTo>
                      <a:lnTo>
                        <a:pt x="33" y="6"/>
                      </a:lnTo>
                      <a:lnTo>
                        <a:pt x="31" y="10"/>
                      </a:lnTo>
                      <a:lnTo>
                        <a:pt x="26" y="13"/>
                      </a:lnTo>
                      <a:lnTo>
                        <a:pt x="20" y="16"/>
                      </a:lnTo>
                      <a:lnTo>
                        <a:pt x="20" y="16"/>
                      </a:lnTo>
                      <a:lnTo>
                        <a:pt x="13" y="19"/>
                      </a:lnTo>
                      <a:lnTo>
                        <a:pt x="7" y="23"/>
                      </a:lnTo>
                      <a:lnTo>
                        <a:pt x="4" y="28"/>
                      </a:lnTo>
                      <a:lnTo>
                        <a:pt x="2" y="31"/>
                      </a:lnTo>
                      <a:lnTo>
                        <a:pt x="0" y="36"/>
                      </a:lnTo>
                      <a:lnTo>
                        <a:pt x="0" y="39"/>
                      </a:lnTo>
                      <a:lnTo>
                        <a:pt x="0" y="39"/>
                      </a:lnTo>
                      <a:lnTo>
                        <a:pt x="2" y="46"/>
                      </a:lnTo>
                      <a:lnTo>
                        <a:pt x="5" y="54"/>
                      </a:lnTo>
                      <a:lnTo>
                        <a:pt x="13" y="65"/>
                      </a:lnTo>
                      <a:lnTo>
                        <a:pt x="17" y="67"/>
                      </a:lnTo>
                      <a:lnTo>
                        <a:pt x="9" y="52"/>
                      </a:lnTo>
                      <a:lnTo>
                        <a:pt x="10" y="39"/>
                      </a:lnTo>
                      <a:lnTo>
                        <a:pt x="10" y="39"/>
                      </a:lnTo>
                      <a:lnTo>
                        <a:pt x="17" y="37"/>
                      </a:lnTo>
                      <a:lnTo>
                        <a:pt x="28" y="34"/>
                      </a:lnTo>
                      <a:lnTo>
                        <a:pt x="28" y="34"/>
                      </a:lnTo>
                      <a:lnTo>
                        <a:pt x="38" y="28"/>
                      </a:lnTo>
                      <a:lnTo>
                        <a:pt x="43" y="24"/>
                      </a:lnTo>
                      <a:lnTo>
                        <a:pt x="54" y="34"/>
                      </a:lnTo>
                      <a:lnTo>
                        <a:pt x="57" y="49"/>
                      </a:lnTo>
                      <a:lnTo>
                        <a:pt x="61" y="46"/>
                      </a:lnTo>
                      <a:lnTo>
                        <a:pt x="61" y="46"/>
                      </a:lnTo>
                      <a:lnTo>
                        <a:pt x="57" y="31"/>
                      </a:lnTo>
                      <a:lnTo>
                        <a:pt x="52" y="23"/>
                      </a:lnTo>
                      <a:lnTo>
                        <a:pt x="51" y="19"/>
                      </a:lnTo>
                      <a:lnTo>
                        <a:pt x="49" y="16"/>
                      </a:lnTo>
                      <a:lnTo>
                        <a:pt x="49" y="16"/>
                      </a:lnTo>
                      <a:close/>
                    </a:path>
                  </a:pathLst>
                </a:custGeom>
                <a:solidFill>
                  <a:srgbClr val="F9EEC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3518"/>
                <p:cNvSpPr>
                  <a:spLocks noEditPoints="1"/>
                </p:cNvSpPr>
                <p:nvPr/>
              </p:nvSpPr>
              <p:spPr bwMode="auto">
                <a:xfrm>
                  <a:off x="4433887" y="3633787"/>
                  <a:ext cx="677863" cy="477838"/>
                </a:xfrm>
                <a:custGeom>
                  <a:avLst/>
                  <a:gdLst/>
                  <a:ahLst/>
                  <a:cxnLst>
                    <a:cxn ang="0">
                      <a:pos x="637" y="306"/>
                    </a:cxn>
                    <a:cxn ang="0">
                      <a:pos x="607" y="355"/>
                    </a:cxn>
                    <a:cxn ang="0">
                      <a:pos x="572" y="401"/>
                    </a:cxn>
                    <a:cxn ang="0">
                      <a:pos x="528" y="442"/>
                    </a:cxn>
                    <a:cxn ang="0">
                      <a:pos x="477" y="474"/>
                    </a:cxn>
                    <a:cxn ang="0">
                      <a:pos x="456" y="484"/>
                    </a:cxn>
                    <a:cxn ang="0">
                      <a:pos x="412" y="502"/>
                    </a:cxn>
                    <a:cxn ang="0">
                      <a:pos x="366" y="513"/>
                    </a:cxn>
                    <a:cxn ang="0">
                      <a:pos x="322" y="518"/>
                    </a:cxn>
                    <a:cxn ang="0">
                      <a:pos x="300" y="520"/>
                    </a:cxn>
                    <a:cxn ang="0">
                      <a:pos x="256" y="517"/>
                    </a:cxn>
                    <a:cxn ang="0">
                      <a:pos x="213" y="510"/>
                    </a:cxn>
                    <a:cxn ang="0">
                      <a:pos x="172" y="497"/>
                    </a:cxn>
                    <a:cxn ang="0">
                      <a:pos x="133" y="481"/>
                    </a:cxn>
                    <a:cxn ang="0">
                      <a:pos x="96" y="460"/>
                    </a:cxn>
                    <a:cxn ang="0">
                      <a:pos x="60" y="433"/>
                    </a:cxn>
                    <a:cxn ang="0">
                      <a:pos x="28" y="404"/>
                    </a:cxn>
                    <a:cxn ang="0">
                      <a:pos x="0" y="370"/>
                    </a:cxn>
                    <a:cxn ang="0">
                      <a:pos x="13" y="401"/>
                    </a:cxn>
                    <a:cxn ang="0">
                      <a:pos x="28" y="424"/>
                    </a:cxn>
                    <a:cxn ang="0">
                      <a:pos x="57" y="466"/>
                    </a:cxn>
                    <a:cxn ang="0">
                      <a:pos x="93" y="503"/>
                    </a:cxn>
                    <a:cxn ang="0">
                      <a:pos x="133" y="536"/>
                    </a:cxn>
                    <a:cxn ang="0">
                      <a:pos x="176" y="560"/>
                    </a:cxn>
                    <a:cxn ang="0">
                      <a:pos x="223" y="580"/>
                    </a:cxn>
                    <a:cxn ang="0">
                      <a:pos x="270" y="593"/>
                    </a:cxn>
                    <a:cxn ang="0">
                      <a:pos x="321" y="601"/>
                    </a:cxn>
                    <a:cxn ang="0">
                      <a:pos x="347" y="601"/>
                    </a:cxn>
                    <a:cxn ang="0">
                      <a:pos x="391" y="600"/>
                    </a:cxn>
                    <a:cxn ang="0">
                      <a:pos x="435" y="591"/>
                    </a:cxn>
                    <a:cxn ang="0">
                      <a:pos x="477" y="577"/>
                    </a:cxn>
                    <a:cxn ang="0">
                      <a:pos x="519" y="559"/>
                    </a:cxn>
                    <a:cxn ang="0">
                      <a:pos x="547" y="543"/>
                    </a:cxn>
                    <a:cxn ang="0">
                      <a:pos x="594" y="507"/>
                    </a:cxn>
                    <a:cxn ang="0">
                      <a:pos x="635" y="466"/>
                    </a:cxn>
                    <a:cxn ang="0">
                      <a:pos x="668" y="419"/>
                    </a:cxn>
                    <a:cxn ang="0">
                      <a:pos x="793" y="427"/>
                    </a:cxn>
                    <a:cxn ang="0">
                      <a:pos x="804" y="429"/>
                    </a:cxn>
                    <a:cxn ang="0">
                      <a:pos x="811" y="429"/>
                    </a:cxn>
                    <a:cxn ang="0">
                      <a:pos x="824" y="425"/>
                    </a:cxn>
                    <a:cxn ang="0">
                      <a:pos x="834" y="417"/>
                    </a:cxn>
                    <a:cxn ang="0">
                      <a:pos x="842" y="407"/>
                    </a:cxn>
                    <a:cxn ang="0">
                      <a:pos x="852" y="378"/>
                    </a:cxn>
                    <a:cxn ang="0">
                      <a:pos x="853" y="370"/>
                    </a:cxn>
                    <a:cxn ang="0">
                      <a:pos x="852" y="355"/>
                    </a:cxn>
                    <a:cxn ang="0">
                      <a:pos x="844" y="341"/>
                    </a:cxn>
                    <a:cxn ang="0">
                      <a:pos x="832" y="331"/>
                    </a:cxn>
                    <a:cxn ang="0">
                      <a:pos x="796" y="318"/>
                    </a:cxn>
                    <a:cxn ang="0">
                      <a:pos x="790" y="328"/>
                    </a:cxn>
                    <a:cxn ang="0">
                      <a:pos x="770" y="339"/>
                    </a:cxn>
                    <a:cxn ang="0">
                      <a:pos x="760" y="341"/>
                    </a:cxn>
                    <a:cxn ang="0">
                      <a:pos x="637" y="306"/>
                    </a:cxn>
                    <a:cxn ang="0">
                      <a:pos x="645" y="0"/>
                    </a:cxn>
                    <a:cxn ang="0">
                      <a:pos x="663" y="51"/>
                    </a:cxn>
                    <a:cxn ang="0">
                      <a:pos x="671" y="103"/>
                    </a:cxn>
                    <a:cxn ang="0">
                      <a:pos x="674" y="155"/>
                    </a:cxn>
                    <a:cxn ang="0">
                      <a:pos x="669" y="205"/>
                    </a:cxn>
                    <a:cxn ang="0">
                      <a:pos x="721" y="222"/>
                    </a:cxn>
                    <a:cxn ang="0">
                      <a:pos x="718" y="179"/>
                    </a:cxn>
                    <a:cxn ang="0">
                      <a:pos x="710" y="135"/>
                    </a:cxn>
                    <a:cxn ang="0">
                      <a:pos x="697" y="93"/>
                    </a:cxn>
                    <a:cxn ang="0">
                      <a:pos x="677" y="52"/>
                    </a:cxn>
                    <a:cxn ang="0">
                      <a:pos x="663" y="25"/>
                    </a:cxn>
                  </a:cxnLst>
                  <a:rect l="0" t="0" r="r" b="b"/>
                  <a:pathLst>
                    <a:path w="853" h="601">
                      <a:moveTo>
                        <a:pt x="637" y="306"/>
                      </a:moveTo>
                      <a:lnTo>
                        <a:pt x="637" y="306"/>
                      </a:lnTo>
                      <a:lnTo>
                        <a:pt x="624" y="331"/>
                      </a:lnTo>
                      <a:lnTo>
                        <a:pt x="607" y="355"/>
                      </a:lnTo>
                      <a:lnTo>
                        <a:pt x="591" y="380"/>
                      </a:lnTo>
                      <a:lnTo>
                        <a:pt x="572" y="401"/>
                      </a:lnTo>
                      <a:lnTo>
                        <a:pt x="550" y="422"/>
                      </a:lnTo>
                      <a:lnTo>
                        <a:pt x="528" y="442"/>
                      </a:lnTo>
                      <a:lnTo>
                        <a:pt x="503" y="458"/>
                      </a:lnTo>
                      <a:lnTo>
                        <a:pt x="477" y="474"/>
                      </a:lnTo>
                      <a:lnTo>
                        <a:pt x="477" y="474"/>
                      </a:lnTo>
                      <a:lnTo>
                        <a:pt x="456" y="484"/>
                      </a:lnTo>
                      <a:lnTo>
                        <a:pt x="433" y="494"/>
                      </a:lnTo>
                      <a:lnTo>
                        <a:pt x="412" y="502"/>
                      </a:lnTo>
                      <a:lnTo>
                        <a:pt x="389" y="508"/>
                      </a:lnTo>
                      <a:lnTo>
                        <a:pt x="366" y="513"/>
                      </a:lnTo>
                      <a:lnTo>
                        <a:pt x="344" y="517"/>
                      </a:lnTo>
                      <a:lnTo>
                        <a:pt x="322" y="518"/>
                      </a:lnTo>
                      <a:lnTo>
                        <a:pt x="300" y="520"/>
                      </a:lnTo>
                      <a:lnTo>
                        <a:pt x="300" y="520"/>
                      </a:lnTo>
                      <a:lnTo>
                        <a:pt x="277" y="518"/>
                      </a:lnTo>
                      <a:lnTo>
                        <a:pt x="256" y="517"/>
                      </a:lnTo>
                      <a:lnTo>
                        <a:pt x="234" y="513"/>
                      </a:lnTo>
                      <a:lnTo>
                        <a:pt x="213" y="510"/>
                      </a:lnTo>
                      <a:lnTo>
                        <a:pt x="194" y="503"/>
                      </a:lnTo>
                      <a:lnTo>
                        <a:pt x="172" y="497"/>
                      </a:lnTo>
                      <a:lnTo>
                        <a:pt x="153" y="489"/>
                      </a:lnTo>
                      <a:lnTo>
                        <a:pt x="133" y="481"/>
                      </a:lnTo>
                      <a:lnTo>
                        <a:pt x="114" y="471"/>
                      </a:lnTo>
                      <a:lnTo>
                        <a:pt x="96" y="460"/>
                      </a:lnTo>
                      <a:lnTo>
                        <a:pt x="78" y="446"/>
                      </a:lnTo>
                      <a:lnTo>
                        <a:pt x="60" y="433"/>
                      </a:lnTo>
                      <a:lnTo>
                        <a:pt x="44" y="419"/>
                      </a:lnTo>
                      <a:lnTo>
                        <a:pt x="28" y="404"/>
                      </a:lnTo>
                      <a:lnTo>
                        <a:pt x="13" y="388"/>
                      </a:lnTo>
                      <a:lnTo>
                        <a:pt x="0" y="370"/>
                      </a:lnTo>
                      <a:lnTo>
                        <a:pt x="0" y="370"/>
                      </a:lnTo>
                      <a:lnTo>
                        <a:pt x="13" y="401"/>
                      </a:lnTo>
                      <a:lnTo>
                        <a:pt x="13" y="401"/>
                      </a:lnTo>
                      <a:lnTo>
                        <a:pt x="28" y="424"/>
                      </a:lnTo>
                      <a:lnTo>
                        <a:pt x="42" y="446"/>
                      </a:lnTo>
                      <a:lnTo>
                        <a:pt x="57" y="466"/>
                      </a:lnTo>
                      <a:lnTo>
                        <a:pt x="75" y="486"/>
                      </a:lnTo>
                      <a:lnTo>
                        <a:pt x="93" y="503"/>
                      </a:lnTo>
                      <a:lnTo>
                        <a:pt x="112" y="520"/>
                      </a:lnTo>
                      <a:lnTo>
                        <a:pt x="133" y="536"/>
                      </a:lnTo>
                      <a:lnTo>
                        <a:pt x="155" y="549"/>
                      </a:lnTo>
                      <a:lnTo>
                        <a:pt x="176" y="560"/>
                      </a:lnTo>
                      <a:lnTo>
                        <a:pt x="199" y="572"/>
                      </a:lnTo>
                      <a:lnTo>
                        <a:pt x="223" y="580"/>
                      </a:lnTo>
                      <a:lnTo>
                        <a:pt x="247" y="588"/>
                      </a:lnTo>
                      <a:lnTo>
                        <a:pt x="270" y="593"/>
                      </a:lnTo>
                      <a:lnTo>
                        <a:pt x="296" y="598"/>
                      </a:lnTo>
                      <a:lnTo>
                        <a:pt x="321" y="601"/>
                      </a:lnTo>
                      <a:lnTo>
                        <a:pt x="347" y="601"/>
                      </a:lnTo>
                      <a:lnTo>
                        <a:pt x="347" y="601"/>
                      </a:lnTo>
                      <a:lnTo>
                        <a:pt x="368" y="601"/>
                      </a:lnTo>
                      <a:lnTo>
                        <a:pt x="391" y="600"/>
                      </a:lnTo>
                      <a:lnTo>
                        <a:pt x="412" y="596"/>
                      </a:lnTo>
                      <a:lnTo>
                        <a:pt x="435" y="591"/>
                      </a:lnTo>
                      <a:lnTo>
                        <a:pt x="456" y="585"/>
                      </a:lnTo>
                      <a:lnTo>
                        <a:pt x="477" y="577"/>
                      </a:lnTo>
                      <a:lnTo>
                        <a:pt x="498" y="569"/>
                      </a:lnTo>
                      <a:lnTo>
                        <a:pt x="519" y="559"/>
                      </a:lnTo>
                      <a:lnTo>
                        <a:pt x="519" y="559"/>
                      </a:lnTo>
                      <a:lnTo>
                        <a:pt x="547" y="543"/>
                      </a:lnTo>
                      <a:lnTo>
                        <a:pt x="572" y="526"/>
                      </a:lnTo>
                      <a:lnTo>
                        <a:pt x="594" y="507"/>
                      </a:lnTo>
                      <a:lnTo>
                        <a:pt x="616" y="487"/>
                      </a:lnTo>
                      <a:lnTo>
                        <a:pt x="635" y="466"/>
                      </a:lnTo>
                      <a:lnTo>
                        <a:pt x="653" y="442"/>
                      </a:lnTo>
                      <a:lnTo>
                        <a:pt x="668" y="419"/>
                      </a:lnTo>
                      <a:lnTo>
                        <a:pt x="682" y="393"/>
                      </a:lnTo>
                      <a:lnTo>
                        <a:pt x="793" y="427"/>
                      </a:lnTo>
                      <a:lnTo>
                        <a:pt x="793" y="427"/>
                      </a:lnTo>
                      <a:lnTo>
                        <a:pt x="804" y="429"/>
                      </a:lnTo>
                      <a:lnTo>
                        <a:pt x="804" y="429"/>
                      </a:lnTo>
                      <a:lnTo>
                        <a:pt x="811" y="429"/>
                      </a:lnTo>
                      <a:lnTo>
                        <a:pt x="817" y="427"/>
                      </a:lnTo>
                      <a:lnTo>
                        <a:pt x="824" y="425"/>
                      </a:lnTo>
                      <a:lnTo>
                        <a:pt x="829" y="422"/>
                      </a:lnTo>
                      <a:lnTo>
                        <a:pt x="834" y="417"/>
                      </a:lnTo>
                      <a:lnTo>
                        <a:pt x="839" y="412"/>
                      </a:lnTo>
                      <a:lnTo>
                        <a:pt x="842" y="407"/>
                      </a:lnTo>
                      <a:lnTo>
                        <a:pt x="844" y="401"/>
                      </a:lnTo>
                      <a:lnTo>
                        <a:pt x="852" y="378"/>
                      </a:lnTo>
                      <a:lnTo>
                        <a:pt x="852" y="378"/>
                      </a:lnTo>
                      <a:lnTo>
                        <a:pt x="853" y="370"/>
                      </a:lnTo>
                      <a:lnTo>
                        <a:pt x="853" y="362"/>
                      </a:lnTo>
                      <a:lnTo>
                        <a:pt x="852" y="355"/>
                      </a:lnTo>
                      <a:lnTo>
                        <a:pt x="848" y="347"/>
                      </a:lnTo>
                      <a:lnTo>
                        <a:pt x="844" y="341"/>
                      </a:lnTo>
                      <a:lnTo>
                        <a:pt x="839" y="336"/>
                      </a:lnTo>
                      <a:lnTo>
                        <a:pt x="832" y="331"/>
                      </a:lnTo>
                      <a:lnTo>
                        <a:pt x="824" y="328"/>
                      </a:lnTo>
                      <a:lnTo>
                        <a:pt x="796" y="318"/>
                      </a:lnTo>
                      <a:lnTo>
                        <a:pt x="796" y="318"/>
                      </a:lnTo>
                      <a:lnTo>
                        <a:pt x="790" y="328"/>
                      </a:lnTo>
                      <a:lnTo>
                        <a:pt x="782" y="336"/>
                      </a:lnTo>
                      <a:lnTo>
                        <a:pt x="770" y="339"/>
                      </a:lnTo>
                      <a:lnTo>
                        <a:pt x="760" y="341"/>
                      </a:lnTo>
                      <a:lnTo>
                        <a:pt x="760" y="341"/>
                      </a:lnTo>
                      <a:lnTo>
                        <a:pt x="747" y="339"/>
                      </a:lnTo>
                      <a:lnTo>
                        <a:pt x="637" y="306"/>
                      </a:lnTo>
                      <a:close/>
                      <a:moveTo>
                        <a:pt x="645" y="0"/>
                      </a:moveTo>
                      <a:lnTo>
                        <a:pt x="645" y="0"/>
                      </a:lnTo>
                      <a:lnTo>
                        <a:pt x="655" y="25"/>
                      </a:lnTo>
                      <a:lnTo>
                        <a:pt x="663" y="51"/>
                      </a:lnTo>
                      <a:lnTo>
                        <a:pt x="668" y="77"/>
                      </a:lnTo>
                      <a:lnTo>
                        <a:pt x="671" y="103"/>
                      </a:lnTo>
                      <a:lnTo>
                        <a:pt x="674" y="129"/>
                      </a:lnTo>
                      <a:lnTo>
                        <a:pt x="674" y="155"/>
                      </a:lnTo>
                      <a:lnTo>
                        <a:pt x="673" y="181"/>
                      </a:lnTo>
                      <a:lnTo>
                        <a:pt x="669" y="205"/>
                      </a:lnTo>
                      <a:lnTo>
                        <a:pt x="721" y="222"/>
                      </a:lnTo>
                      <a:lnTo>
                        <a:pt x="721" y="222"/>
                      </a:lnTo>
                      <a:lnTo>
                        <a:pt x="720" y="201"/>
                      </a:lnTo>
                      <a:lnTo>
                        <a:pt x="718" y="179"/>
                      </a:lnTo>
                      <a:lnTo>
                        <a:pt x="715" y="157"/>
                      </a:lnTo>
                      <a:lnTo>
                        <a:pt x="710" y="135"/>
                      </a:lnTo>
                      <a:lnTo>
                        <a:pt x="703" y="114"/>
                      </a:lnTo>
                      <a:lnTo>
                        <a:pt x="697" y="93"/>
                      </a:lnTo>
                      <a:lnTo>
                        <a:pt x="689" y="72"/>
                      </a:lnTo>
                      <a:lnTo>
                        <a:pt x="677" y="52"/>
                      </a:lnTo>
                      <a:lnTo>
                        <a:pt x="677" y="52"/>
                      </a:lnTo>
                      <a:lnTo>
                        <a:pt x="663" y="25"/>
                      </a:lnTo>
                      <a:lnTo>
                        <a:pt x="645" y="0"/>
                      </a:lnTo>
                      <a:close/>
                    </a:path>
                  </a:pathLst>
                </a:custGeom>
                <a:solidFill>
                  <a:srgbClr val="ADAD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3519"/>
                <p:cNvSpPr>
                  <a:spLocks/>
                </p:cNvSpPr>
                <p:nvPr/>
              </p:nvSpPr>
              <p:spPr bwMode="auto">
                <a:xfrm>
                  <a:off x="4433887" y="3876675"/>
                  <a:ext cx="677863" cy="234950"/>
                </a:xfrm>
                <a:custGeom>
                  <a:avLst/>
                  <a:gdLst/>
                  <a:ahLst/>
                  <a:cxnLst>
                    <a:cxn ang="0">
                      <a:pos x="637" y="0"/>
                    </a:cxn>
                    <a:cxn ang="0">
                      <a:pos x="607" y="49"/>
                    </a:cxn>
                    <a:cxn ang="0">
                      <a:pos x="572" y="95"/>
                    </a:cxn>
                    <a:cxn ang="0">
                      <a:pos x="528" y="136"/>
                    </a:cxn>
                    <a:cxn ang="0">
                      <a:pos x="477" y="168"/>
                    </a:cxn>
                    <a:cxn ang="0">
                      <a:pos x="456" y="178"/>
                    </a:cxn>
                    <a:cxn ang="0">
                      <a:pos x="412" y="196"/>
                    </a:cxn>
                    <a:cxn ang="0">
                      <a:pos x="366" y="207"/>
                    </a:cxn>
                    <a:cxn ang="0">
                      <a:pos x="322" y="212"/>
                    </a:cxn>
                    <a:cxn ang="0">
                      <a:pos x="300" y="214"/>
                    </a:cxn>
                    <a:cxn ang="0">
                      <a:pos x="256" y="211"/>
                    </a:cxn>
                    <a:cxn ang="0">
                      <a:pos x="213" y="204"/>
                    </a:cxn>
                    <a:cxn ang="0">
                      <a:pos x="172" y="191"/>
                    </a:cxn>
                    <a:cxn ang="0">
                      <a:pos x="133" y="175"/>
                    </a:cxn>
                    <a:cxn ang="0">
                      <a:pos x="96" y="154"/>
                    </a:cxn>
                    <a:cxn ang="0">
                      <a:pos x="60" y="127"/>
                    </a:cxn>
                    <a:cxn ang="0">
                      <a:pos x="28" y="98"/>
                    </a:cxn>
                    <a:cxn ang="0">
                      <a:pos x="0" y="64"/>
                    </a:cxn>
                    <a:cxn ang="0">
                      <a:pos x="13" y="95"/>
                    </a:cxn>
                    <a:cxn ang="0">
                      <a:pos x="28" y="118"/>
                    </a:cxn>
                    <a:cxn ang="0">
                      <a:pos x="57" y="160"/>
                    </a:cxn>
                    <a:cxn ang="0">
                      <a:pos x="93" y="197"/>
                    </a:cxn>
                    <a:cxn ang="0">
                      <a:pos x="133" y="230"/>
                    </a:cxn>
                    <a:cxn ang="0">
                      <a:pos x="176" y="254"/>
                    </a:cxn>
                    <a:cxn ang="0">
                      <a:pos x="223" y="274"/>
                    </a:cxn>
                    <a:cxn ang="0">
                      <a:pos x="270" y="287"/>
                    </a:cxn>
                    <a:cxn ang="0">
                      <a:pos x="321" y="295"/>
                    </a:cxn>
                    <a:cxn ang="0">
                      <a:pos x="347" y="295"/>
                    </a:cxn>
                    <a:cxn ang="0">
                      <a:pos x="391" y="294"/>
                    </a:cxn>
                    <a:cxn ang="0">
                      <a:pos x="435" y="285"/>
                    </a:cxn>
                    <a:cxn ang="0">
                      <a:pos x="477" y="271"/>
                    </a:cxn>
                    <a:cxn ang="0">
                      <a:pos x="519" y="253"/>
                    </a:cxn>
                    <a:cxn ang="0">
                      <a:pos x="547" y="237"/>
                    </a:cxn>
                    <a:cxn ang="0">
                      <a:pos x="594" y="201"/>
                    </a:cxn>
                    <a:cxn ang="0">
                      <a:pos x="635" y="160"/>
                    </a:cxn>
                    <a:cxn ang="0">
                      <a:pos x="668" y="113"/>
                    </a:cxn>
                    <a:cxn ang="0">
                      <a:pos x="793" y="121"/>
                    </a:cxn>
                    <a:cxn ang="0">
                      <a:pos x="804" y="123"/>
                    </a:cxn>
                    <a:cxn ang="0">
                      <a:pos x="811" y="123"/>
                    </a:cxn>
                    <a:cxn ang="0">
                      <a:pos x="824" y="119"/>
                    </a:cxn>
                    <a:cxn ang="0">
                      <a:pos x="834" y="111"/>
                    </a:cxn>
                    <a:cxn ang="0">
                      <a:pos x="842" y="101"/>
                    </a:cxn>
                    <a:cxn ang="0">
                      <a:pos x="852" y="72"/>
                    </a:cxn>
                    <a:cxn ang="0">
                      <a:pos x="853" y="64"/>
                    </a:cxn>
                    <a:cxn ang="0">
                      <a:pos x="852" y="49"/>
                    </a:cxn>
                    <a:cxn ang="0">
                      <a:pos x="844" y="35"/>
                    </a:cxn>
                    <a:cxn ang="0">
                      <a:pos x="832" y="25"/>
                    </a:cxn>
                    <a:cxn ang="0">
                      <a:pos x="796" y="12"/>
                    </a:cxn>
                    <a:cxn ang="0">
                      <a:pos x="790" y="22"/>
                    </a:cxn>
                    <a:cxn ang="0">
                      <a:pos x="770" y="33"/>
                    </a:cxn>
                    <a:cxn ang="0">
                      <a:pos x="760" y="35"/>
                    </a:cxn>
                    <a:cxn ang="0">
                      <a:pos x="637" y="0"/>
                    </a:cxn>
                  </a:cxnLst>
                  <a:rect l="0" t="0" r="r" b="b"/>
                  <a:pathLst>
                    <a:path w="853" h="295">
                      <a:moveTo>
                        <a:pt x="637" y="0"/>
                      </a:moveTo>
                      <a:lnTo>
                        <a:pt x="637" y="0"/>
                      </a:lnTo>
                      <a:lnTo>
                        <a:pt x="624" y="25"/>
                      </a:lnTo>
                      <a:lnTo>
                        <a:pt x="607" y="49"/>
                      </a:lnTo>
                      <a:lnTo>
                        <a:pt x="591" y="74"/>
                      </a:lnTo>
                      <a:lnTo>
                        <a:pt x="572" y="95"/>
                      </a:lnTo>
                      <a:lnTo>
                        <a:pt x="550" y="116"/>
                      </a:lnTo>
                      <a:lnTo>
                        <a:pt x="528" y="136"/>
                      </a:lnTo>
                      <a:lnTo>
                        <a:pt x="503" y="152"/>
                      </a:lnTo>
                      <a:lnTo>
                        <a:pt x="477" y="168"/>
                      </a:lnTo>
                      <a:lnTo>
                        <a:pt x="477" y="168"/>
                      </a:lnTo>
                      <a:lnTo>
                        <a:pt x="456" y="178"/>
                      </a:lnTo>
                      <a:lnTo>
                        <a:pt x="433" y="188"/>
                      </a:lnTo>
                      <a:lnTo>
                        <a:pt x="412" y="196"/>
                      </a:lnTo>
                      <a:lnTo>
                        <a:pt x="389" y="202"/>
                      </a:lnTo>
                      <a:lnTo>
                        <a:pt x="366" y="207"/>
                      </a:lnTo>
                      <a:lnTo>
                        <a:pt x="344" y="211"/>
                      </a:lnTo>
                      <a:lnTo>
                        <a:pt x="322" y="212"/>
                      </a:lnTo>
                      <a:lnTo>
                        <a:pt x="300" y="214"/>
                      </a:lnTo>
                      <a:lnTo>
                        <a:pt x="300" y="214"/>
                      </a:lnTo>
                      <a:lnTo>
                        <a:pt x="277" y="212"/>
                      </a:lnTo>
                      <a:lnTo>
                        <a:pt x="256" y="211"/>
                      </a:lnTo>
                      <a:lnTo>
                        <a:pt x="234" y="207"/>
                      </a:lnTo>
                      <a:lnTo>
                        <a:pt x="213" y="204"/>
                      </a:lnTo>
                      <a:lnTo>
                        <a:pt x="194" y="197"/>
                      </a:lnTo>
                      <a:lnTo>
                        <a:pt x="172" y="191"/>
                      </a:lnTo>
                      <a:lnTo>
                        <a:pt x="153" y="183"/>
                      </a:lnTo>
                      <a:lnTo>
                        <a:pt x="133" y="175"/>
                      </a:lnTo>
                      <a:lnTo>
                        <a:pt x="114" y="165"/>
                      </a:lnTo>
                      <a:lnTo>
                        <a:pt x="96" y="154"/>
                      </a:lnTo>
                      <a:lnTo>
                        <a:pt x="78" y="140"/>
                      </a:lnTo>
                      <a:lnTo>
                        <a:pt x="60" y="127"/>
                      </a:lnTo>
                      <a:lnTo>
                        <a:pt x="44" y="113"/>
                      </a:lnTo>
                      <a:lnTo>
                        <a:pt x="28" y="98"/>
                      </a:lnTo>
                      <a:lnTo>
                        <a:pt x="13" y="82"/>
                      </a:lnTo>
                      <a:lnTo>
                        <a:pt x="0" y="64"/>
                      </a:lnTo>
                      <a:lnTo>
                        <a:pt x="0" y="64"/>
                      </a:lnTo>
                      <a:lnTo>
                        <a:pt x="13" y="95"/>
                      </a:lnTo>
                      <a:lnTo>
                        <a:pt x="13" y="95"/>
                      </a:lnTo>
                      <a:lnTo>
                        <a:pt x="28" y="118"/>
                      </a:lnTo>
                      <a:lnTo>
                        <a:pt x="42" y="140"/>
                      </a:lnTo>
                      <a:lnTo>
                        <a:pt x="57" y="160"/>
                      </a:lnTo>
                      <a:lnTo>
                        <a:pt x="75" y="180"/>
                      </a:lnTo>
                      <a:lnTo>
                        <a:pt x="93" y="197"/>
                      </a:lnTo>
                      <a:lnTo>
                        <a:pt x="112" y="214"/>
                      </a:lnTo>
                      <a:lnTo>
                        <a:pt x="133" y="230"/>
                      </a:lnTo>
                      <a:lnTo>
                        <a:pt x="155" y="243"/>
                      </a:lnTo>
                      <a:lnTo>
                        <a:pt x="176" y="254"/>
                      </a:lnTo>
                      <a:lnTo>
                        <a:pt x="199" y="266"/>
                      </a:lnTo>
                      <a:lnTo>
                        <a:pt x="223" y="274"/>
                      </a:lnTo>
                      <a:lnTo>
                        <a:pt x="247" y="282"/>
                      </a:lnTo>
                      <a:lnTo>
                        <a:pt x="270" y="287"/>
                      </a:lnTo>
                      <a:lnTo>
                        <a:pt x="296" y="292"/>
                      </a:lnTo>
                      <a:lnTo>
                        <a:pt x="321" y="295"/>
                      </a:lnTo>
                      <a:lnTo>
                        <a:pt x="347" y="295"/>
                      </a:lnTo>
                      <a:lnTo>
                        <a:pt x="347" y="295"/>
                      </a:lnTo>
                      <a:lnTo>
                        <a:pt x="368" y="295"/>
                      </a:lnTo>
                      <a:lnTo>
                        <a:pt x="391" y="294"/>
                      </a:lnTo>
                      <a:lnTo>
                        <a:pt x="412" y="290"/>
                      </a:lnTo>
                      <a:lnTo>
                        <a:pt x="435" y="285"/>
                      </a:lnTo>
                      <a:lnTo>
                        <a:pt x="456" y="279"/>
                      </a:lnTo>
                      <a:lnTo>
                        <a:pt x="477" y="271"/>
                      </a:lnTo>
                      <a:lnTo>
                        <a:pt x="498" y="263"/>
                      </a:lnTo>
                      <a:lnTo>
                        <a:pt x="519" y="253"/>
                      </a:lnTo>
                      <a:lnTo>
                        <a:pt x="519" y="253"/>
                      </a:lnTo>
                      <a:lnTo>
                        <a:pt x="547" y="237"/>
                      </a:lnTo>
                      <a:lnTo>
                        <a:pt x="572" y="220"/>
                      </a:lnTo>
                      <a:lnTo>
                        <a:pt x="594" y="201"/>
                      </a:lnTo>
                      <a:lnTo>
                        <a:pt x="616" y="181"/>
                      </a:lnTo>
                      <a:lnTo>
                        <a:pt x="635" y="160"/>
                      </a:lnTo>
                      <a:lnTo>
                        <a:pt x="653" y="136"/>
                      </a:lnTo>
                      <a:lnTo>
                        <a:pt x="668" y="113"/>
                      </a:lnTo>
                      <a:lnTo>
                        <a:pt x="682" y="87"/>
                      </a:lnTo>
                      <a:lnTo>
                        <a:pt x="793" y="121"/>
                      </a:lnTo>
                      <a:lnTo>
                        <a:pt x="793" y="121"/>
                      </a:lnTo>
                      <a:lnTo>
                        <a:pt x="804" y="123"/>
                      </a:lnTo>
                      <a:lnTo>
                        <a:pt x="804" y="123"/>
                      </a:lnTo>
                      <a:lnTo>
                        <a:pt x="811" y="123"/>
                      </a:lnTo>
                      <a:lnTo>
                        <a:pt x="817" y="121"/>
                      </a:lnTo>
                      <a:lnTo>
                        <a:pt x="824" y="119"/>
                      </a:lnTo>
                      <a:lnTo>
                        <a:pt x="829" y="116"/>
                      </a:lnTo>
                      <a:lnTo>
                        <a:pt x="834" y="111"/>
                      </a:lnTo>
                      <a:lnTo>
                        <a:pt x="839" y="106"/>
                      </a:lnTo>
                      <a:lnTo>
                        <a:pt x="842" y="101"/>
                      </a:lnTo>
                      <a:lnTo>
                        <a:pt x="844" y="95"/>
                      </a:lnTo>
                      <a:lnTo>
                        <a:pt x="852" y="72"/>
                      </a:lnTo>
                      <a:lnTo>
                        <a:pt x="852" y="72"/>
                      </a:lnTo>
                      <a:lnTo>
                        <a:pt x="853" y="64"/>
                      </a:lnTo>
                      <a:lnTo>
                        <a:pt x="853" y="56"/>
                      </a:lnTo>
                      <a:lnTo>
                        <a:pt x="852" y="49"/>
                      </a:lnTo>
                      <a:lnTo>
                        <a:pt x="848" y="41"/>
                      </a:lnTo>
                      <a:lnTo>
                        <a:pt x="844" y="35"/>
                      </a:lnTo>
                      <a:lnTo>
                        <a:pt x="839" y="30"/>
                      </a:lnTo>
                      <a:lnTo>
                        <a:pt x="832" y="25"/>
                      </a:lnTo>
                      <a:lnTo>
                        <a:pt x="824" y="22"/>
                      </a:lnTo>
                      <a:lnTo>
                        <a:pt x="796" y="12"/>
                      </a:lnTo>
                      <a:lnTo>
                        <a:pt x="796" y="12"/>
                      </a:lnTo>
                      <a:lnTo>
                        <a:pt x="790" y="22"/>
                      </a:lnTo>
                      <a:lnTo>
                        <a:pt x="782" y="30"/>
                      </a:lnTo>
                      <a:lnTo>
                        <a:pt x="770" y="33"/>
                      </a:lnTo>
                      <a:lnTo>
                        <a:pt x="760" y="35"/>
                      </a:lnTo>
                      <a:lnTo>
                        <a:pt x="760" y="35"/>
                      </a:lnTo>
                      <a:lnTo>
                        <a:pt x="747" y="33"/>
                      </a:lnTo>
                      <a:lnTo>
                        <a:pt x="63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3520"/>
                <p:cNvSpPr>
                  <a:spLocks/>
                </p:cNvSpPr>
                <p:nvPr/>
              </p:nvSpPr>
              <p:spPr bwMode="auto">
                <a:xfrm>
                  <a:off x="4946649" y="3633787"/>
                  <a:ext cx="60325" cy="176213"/>
                </a:xfrm>
                <a:custGeom>
                  <a:avLst/>
                  <a:gdLst/>
                  <a:ahLst/>
                  <a:cxnLst>
                    <a:cxn ang="0">
                      <a:pos x="0" y="0"/>
                    </a:cxn>
                    <a:cxn ang="0">
                      <a:pos x="0" y="0"/>
                    </a:cxn>
                    <a:cxn ang="0">
                      <a:pos x="10" y="25"/>
                    </a:cxn>
                    <a:cxn ang="0">
                      <a:pos x="18" y="51"/>
                    </a:cxn>
                    <a:cxn ang="0">
                      <a:pos x="23" y="77"/>
                    </a:cxn>
                    <a:cxn ang="0">
                      <a:pos x="26" y="103"/>
                    </a:cxn>
                    <a:cxn ang="0">
                      <a:pos x="29" y="129"/>
                    </a:cxn>
                    <a:cxn ang="0">
                      <a:pos x="29" y="155"/>
                    </a:cxn>
                    <a:cxn ang="0">
                      <a:pos x="28" y="181"/>
                    </a:cxn>
                    <a:cxn ang="0">
                      <a:pos x="24" y="205"/>
                    </a:cxn>
                    <a:cxn ang="0">
                      <a:pos x="76" y="222"/>
                    </a:cxn>
                    <a:cxn ang="0">
                      <a:pos x="76" y="222"/>
                    </a:cxn>
                    <a:cxn ang="0">
                      <a:pos x="75" y="201"/>
                    </a:cxn>
                    <a:cxn ang="0">
                      <a:pos x="73" y="179"/>
                    </a:cxn>
                    <a:cxn ang="0">
                      <a:pos x="70" y="157"/>
                    </a:cxn>
                    <a:cxn ang="0">
                      <a:pos x="65" y="135"/>
                    </a:cxn>
                    <a:cxn ang="0">
                      <a:pos x="58" y="114"/>
                    </a:cxn>
                    <a:cxn ang="0">
                      <a:pos x="52" y="93"/>
                    </a:cxn>
                    <a:cxn ang="0">
                      <a:pos x="44" y="72"/>
                    </a:cxn>
                    <a:cxn ang="0">
                      <a:pos x="32" y="52"/>
                    </a:cxn>
                    <a:cxn ang="0">
                      <a:pos x="32" y="52"/>
                    </a:cxn>
                    <a:cxn ang="0">
                      <a:pos x="18" y="25"/>
                    </a:cxn>
                    <a:cxn ang="0">
                      <a:pos x="0" y="0"/>
                    </a:cxn>
                  </a:cxnLst>
                  <a:rect l="0" t="0" r="r" b="b"/>
                  <a:pathLst>
                    <a:path w="76" h="222">
                      <a:moveTo>
                        <a:pt x="0" y="0"/>
                      </a:moveTo>
                      <a:lnTo>
                        <a:pt x="0" y="0"/>
                      </a:lnTo>
                      <a:lnTo>
                        <a:pt x="10" y="25"/>
                      </a:lnTo>
                      <a:lnTo>
                        <a:pt x="18" y="51"/>
                      </a:lnTo>
                      <a:lnTo>
                        <a:pt x="23" y="77"/>
                      </a:lnTo>
                      <a:lnTo>
                        <a:pt x="26" y="103"/>
                      </a:lnTo>
                      <a:lnTo>
                        <a:pt x="29" y="129"/>
                      </a:lnTo>
                      <a:lnTo>
                        <a:pt x="29" y="155"/>
                      </a:lnTo>
                      <a:lnTo>
                        <a:pt x="28" y="181"/>
                      </a:lnTo>
                      <a:lnTo>
                        <a:pt x="24" y="205"/>
                      </a:lnTo>
                      <a:lnTo>
                        <a:pt x="76" y="222"/>
                      </a:lnTo>
                      <a:lnTo>
                        <a:pt x="76" y="222"/>
                      </a:lnTo>
                      <a:lnTo>
                        <a:pt x="75" y="201"/>
                      </a:lnTo>
                      <a:lnTo>
                        <a:pt x="73" y="179"/>
                      </a:lnTo>
                      <a:lnTo>
                        <a:pt x="70" y="157"/>
                      </a:lnTo>
                      <a:lnTo>
                        <a:pt x="65" y="135"/>
                      </a:lnTo>
                      <a:lnTo>
                        <a:pt x="58" y="114"/>
                      </a:lnTo>
                      <a:lnTo>
                        <a:pt x="52" y="93"/>
                      </a:lnTo>
                      <a:lnTo>
                        <a:pt x="44" y="72"/>
                      </a:lnTo>
                      <a:lnTo>
                        <a:pt x="32" y="52"/>
                      </a:lnTo>
                      <a:lnTo>
                        <a:pt x="32" y="52"/>
                      </a:lnTo>
                      <a:lnTo>
                        <a:pt x="18" y="25"/>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3521"/>
                <p:cNvSpPr>
                  <a:spLocks/>
                </p:cNvSpPr>
                <p:nvPr/>
              </p:nvSpPr>
              <p:spPr bwMode="auto">
                <a:xfrm>
                  <a:off x="4865687" y="3781425"/>
                  <a:ext cx="209550" cy="122238"/>
                </a:xfrm>
                <a:custGeom>
                  <a:avLst/>
                  <a:gdLst/>
                  <a:ahLst/>
                  <a:cxnLst>
                    <a:cxn ang="0">
                      <a:pos x="29" y="101"/>
                    </a:cxn>
                    <a:cxn ang="0">
                      <a:pos x="29" y="101"/>
                    </a:cxn>
                    <a:cxn ang="0">
                      <a:pos x="21" y="98"/>
                    </a:cxn>
                    <a:cxn ang="0">
                      <a:pos x="15" y="93"/>
                    </a:cxn>
                    <a:cxn ang="0">
                      <a:pos x="10" y="88"/>
                    </a:cxn>
                    <a:cxn ang="0">
                      <a:pos x="5" y="81"/>
                    </a:cxn>
                    <a:cxn ang="0">
                      <a:pos x="1" y="75"/>
                    </a:cxn>
                    <a:cxn ang="0">
                      <a:pos x="0" y="67"/>
                    </a:cxn>
                    <a:cxn ang="0">
                      <a:pos x="0" y="59"/>
                    </a:cxn>
                    <a:cxn ang="0">
                      <a:pos x="1" y="50"/>
                    </a:cxn>
                    <a:cxn ang="0">
                      <a:pos x="3" y="44"/>
                    </a:cxn>
                    <a:cxn ang="0">
                      <a:pos x="3" y="44"/>
                    </a:cxn>
                    <a:cxn ang="0">
                      <a:pos x="6" y="36"/>
                    </a:cxn>
                    <a:cxn ang="0">
                      <a:pos x="11" y="28"/>
                    </a:cxn>
                    <a:cxn ang="0">
                      <a:pos x="18" y="19"/>
                    </a:cxn>
                    <a:cxn ang="0">
                      <a:pos x="26" y="11"/>
                    </a:cxn>
                    <a:cxn ang="0">
                      <a:pos x="34" y="6"/>
                    </a:cxn>
                    <a:cxn ang="0">
                      <a:pos x="42" y="2"/>
                    </a:cxn>
                    <a:cxn ang="0">
                      <a:pos x="50" y="0"/>
                    </a:cxn>
                    <a:cxn ang="0">
                      <a:pos x="58" y="0"/>
                    </a:cxn>
                    <a:cxn ang="0">
                      <a:pos x="234" y="52"/>
                    </a:cxn>
                    <a:cxn ang="0">
                      <a:pos x="234" y="52"/>
                    </a:cxn>
                    <a:cxn ang="0">
                      <a:pos x="241" y="55"/>
                    </a:cxn>
                    <a:cxn ang="0">
                      <a:pos x="249" y="60"/>
                    </a:cxn>
                    <a:cxn ang="0">
                      <a:pos x="254" y="67"/>
                    </a:cxn>
                    <a:cxn ang="0">
                      <a:pos x="259" y="73"/>
                    </a:cxn>
                    <a:cxn ang="0">
                      <a:pos x="262" y="80"/>
                    </a:cxn>
                    <a:cxn ang="0">
                      <a:pos x="264" y="88"/>
                    </a:cxn>
                    <a:cxn ang="0">
                      <a:pos x="264" y="96"/>
                    </a:cxn>
                    <a:cxn ang="0">
                      <a:pos x="262" y="104"/>
                    </a:cxn>
                    <a:cxn ang="0">
                      <a:pos x="256" y="125"/>
                    </a:cxn>
                    <a:cxn ang="0">
                      <a:pos x="256" y="125"/>
                    </a:cxn>
                    <a:cxn ang="0">
                      <a:pos x="252" y="133"/>
                    </a:cxn>
                    <a:cxn ang="0">
                      <a:pos x="247" y="140"/>
                    </a:cxn>
                    <a:cxn ang="0">
                      <a:pos x="243" y="145"/>
                    </a:cxn>
                    <a:cxn ang="0">
                      <a:pos x="236" y="150"/>
                    </a:cxn>
                    <a:cxn ang="0">
                      <a:pos x="228" y="153"/>
                    </a:cxn>
                    <a:cxn ang="0">
                      <a:pos x="220" y="155"/>
                    </a:cxn>
                    <a:cxn ang="0">
                      <a:pos x="212" y="155"/>
                    </a:cxn>
                    <a:cxn ang="0">
                      <a:pos x="203" y="153"/>
                    </a:cxn>
                    <a:cxn ang="0">
                      <a:pos x="29" y="101"/>
                    </a:cxn>
                  </a:cxnLst>
                  <a:rect l="0" t="0" r="r" b="b"/>
                  <a:pathLst>
                    <a:path w="264" h="155">
                      <a:moveTo>
                        <a:pt x="29" y="101"/>
                      </a:moveTo>
                      <a:lnTo>
                        <a:pt x="29" y="101"/>
                      </a:lnTo>
                      <a:lnTo>
                        <a:pt x="21" y="98"/>
                      </a:lnTo>
                      <a:lnTo>
                        <a:pt x="15" y="93"/>
                      </a:lnTo>
                      <a:lnTo>
                        <a:pt x="10" y="88"/>
                      </a:lnTo>
                      <a:lnTo>
                        <a:pt x="5" y="81"/>
                      </a:lnTo>
                      <a:lnTo>
                        <a:pt x="1" y="75"/>
                      </a:lnTo>
                      <a:lnTo>
                        <a:pt x="0" y="67"/>
                      </a:lnTo>
                      <a:lnTo>
                        <a:pt x="0" y="59"/>
                      </a:lnTo>
                      <a:lnTo>
                        <a:pt x="1" y="50"/>
                      </a:lnTo>
                      <a:lnTo>
                        <a:pt x="3" y="44"/>
                      </a:lnTo>
                      <a:lnTo>
                        <a:pt x="3" y="44"/>
                      </a:lnTo>
                      <a:lnTo>
                        <a:pt x="6" y="36"/>
                      </a:lnTo>
                      <a:lnTo>
                        <a:pt x="11" y="28"/>
                      </a:lnTo>
                      <a:lnTo>
                        <a:pt x="18" y="19"/>
                      </a:lnTo>
                      <a:lnTo>
                        <a:pt x="26" y="11"/>
                      </a:lnTo>
                      <a:lnTo>
                        <a:pt x="34" y="6"/>
                      </a:lnTo>
                      <a:lnTo>
                        <a:pt x="42" y="2"/>
                      </a:lnTo>
                      <a:lnTo>
                        <a:pt x="50" y="0"/>
                      </a:lnTo>
                      <a:lnTo>
                        <a:pt x="58" y="0"/>
                      </a:lnTo>
                      <a:lnTo>
                        <a:pt x="234" y="52"/>
                      </a:lnTo>
                      <a:lnTo>
                        <a:pt x="234" y="52"/>
                      </a:lnTo>
                      <a:lnTo>
                        <a:pt x="241" y="55"/>
                      </a:lnTo>
                      <a:lnTo>
                        <a:pt x="249" y="60"/>
                      </a:lnTo>
                      <a:lnTo>
                        <a:pt x="254" y="67"/>
                      </a:lnTo>
                      <a:lnTo>
                        <a:pt x="259" y="73"/>
                      </a:lnTo>
                      <a:lnTo>
                        <a:pt x="262" y="80"/>
                      </a:lnTo>
                      <a:lnTo>
                        <a:pt x="264" y="88"/>
                      </a:lnTo>
                      <a:lnTo>
                        <a:pt x="264" y="96"/>
                      </a:lnTo>
                      <a:lnTo>
                        <a:pt x="262" y="104"/>
                      </a:lnTo>
                      <a:lnTo>
                        <a:pt x="256" y="125"/>
                      </a:lnTo>
                      <a:lnTo>
                        <a:pt x="256" y="125"/>
                      </a:lnTo>
                      <a:lnTo>
                        <a:pt x="252" y="133"/>
                      </a:lnTo>
                      <a:lnTo>
                        <a:pt x="247" y="140"/>
                      </a:lnTo>
                      <a:lnTo>
                        <a:pt x="243" y="145"/>
                      </a:lnTo>
                      <a:lnTo>
                        <a:pt x="236" y="150"/>
                      </a:lnTo>
                      <a:lnTo>
                        <a:pt x="228" y="153"/>
                      </a:lnTo>
                      <a:lnTo>
                        <a:pt x="220" y="155"/>
                      </a:lnTo>
                      <a:lnTo>
                        <a:pt x="212" y="155"/>
                      </a:lnTo>
                      <a:lnTo>
                        <a:pt x="203" y="153"/>
                      </a:lnTo>
                      <a:lnTo>
                        <a:pt x="29" y="101"/>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3522"/>
                <p:cNvSpPr>
                  <a:spLocks/>
                </p:cNvSpPr>
                <p:nvPr/>
              </p:nvSpPr>
              <p:spPr bwMode="auto">
                <a:xfrm>
                  <a:off x="4865687" y="3781425"/>
                  <a:ext cx="209550" cy="122238"/>
                </a:xfrm>
                <a:custGeom>
                  <a:avLst/>
                  <a:gdLst/>
                  <a:ahLst/>
                  <a:cxnLst>
                    <a:cxn ang="0">
                      <a:pos x="29" y="101"/>
                    </a:cxn>
                    <a:cxn ang="0">
                      <a:pos x="29" y="101"/>
                    </a:cxn>
                    <a:cxn ang="0">
                      <a:pos x="21" y="98"/>
                    </a:cxn>
                    <a:cxn ang="0">
                      <a:pos x="15" y="93"/>
                    </a:cxn>
                    <a:cxn ang="0">
                      <a:pos x="10" y="88"/>
                    </a:cxn>
                    <a:cxn ang="0">
                      <a:pos x="5" y="81"/>
                    </a:cxn>
                    <a:cxn ang="0">
                      <a:pos x="1" y="75"/>
                    </a:cxn>
                    <a:cxn ang="0">
                      <a:pos x="0" y="67"/>
                    </a:cxn>
                    <a:cxn ang="0">
                      <a:pos x="0" y="59"/>
                    </a:cxn>
                    <a:cxn ang="0">
                      <a:pos x="1" y="50"/>
                    </a:cxn>
                    <a:cxn ang="0">
                      <a:pos x="3" y="44"/>
                    </a:cxn>
                    <a:cxn ang="0">
                      <a:pos x="3" y="44"/>
                    </a:cxn>
                    <a:cxn ang="0">
                      <a:pos x="6" y="36"/>
                    </a:cxn>
                    <a:cxn ang="0">
                      <a:pos x="11" y="28"/>
                    </a:cxn>
                    <a:cxn ang="0">
                      <a:pos x="18" y="19"/>
                    </a:cxn>
                    <a:cxn ang="0">
                      <a:pos x="26" y="11"/>
                    </a:cxn>
                    <a:cxn ang="0">
                      <a:pos x="34" y="6"/>
                    </a:cxn>
                    <a:cxn ang="0">
                      <a:pos x="42" y="2"/>
                    </a:cxn>
                    <a:cxn ang="0">
                      <a:pos x="50" y="0"/>
                    </a:cxn>
                    <a:cxn ang="0">
                      <a:pos x="58" y="0"/>
                    </a:cxn>
                    <a:cxn ang="0">
                      <a:pos x="234" y="52"/>
                    </a:cxn>
                    <a:cxn ang="0">
                      <a:pos x="234" y="52"/>
                    </a:cxn>
                    <a:cxn ang="0">
                      <a:pos x="241" y="55"/>
                    </a:cxn>
                    <a:cxn ang="0">
                      <a:pos x="249" y="60"/>
                    </a:cxn>
                    <a:cxn ang="0">
                      <a:pos x="254" y="67"/>
                    </a:cxn>
                    <a:cxn ang="0">
                      <a:pos x="259" y="73"/>
                    </a:cxn>
                    <a:cxn ang="0">
                      <a:pos x="262" y="80"/>
                    </a:cxn>
                    <a:cxn ang="0">
                      <a:pos x="264" y="88"/>
                    </a:cxn>
                    <a:cxn ang="0">
                      <a:pos x="264" y="96"/>
                    </a:cxn>
                    <a:cxn ang="0">
                      <a:pos x="262" y="104"/>
                    </a:cxn>
                    <a:cxn ang="0">
                      <a:pos x="256" y="125"/>
                    </a:cxn>
                    <a:cxn ang="0">
                      <a:pos x="256" y="125"/>
                    </a:cxn>
                    <a:cxn ang="0">
                      <a:pos x="252" y="133"/>
                    </a:cxn>
                    <a:cxn ang="0">
                      <a:pos x="247" y="140"/>
                    </a:cxn>
                    <a:cxn ang="0">
                      <a:pos x="243" y="145"/>
                    </a:cxn>
                    <a:cxn ang="0">
                      <a:pos x="236" y="150"/>
                    </a:cxn>
                    <a:cxn ang="0">
                      <a:pos x="228" y="153"/>
                    </a:cxn>
                    <a:cxn ang="0">
                      <a:pos x="220" y="155"/>
                    </a:cxn>
                    <a:cxn ang="0">
                      <a:pos x="212" y="155"/>
                    </a:cxn>
                    <a:cxn ang="0">
                      <a:pos x="203" y="153"/>
                    </a:cxn>
                    <a:cxn ang="0">
                      <a:pos x="29" y="101"/>
                    </a:cxn>
                  </a:cxnLst>
                  <a:rect l="0" t="0" r="r" b="b"/>
                  <a:pathLst>
                    <a:path w="264" h="155">
                      <a:moveTo>
                        <a:pt x="29" y="101"/>
                      </a:moveTo>
                      <a:lnTo>
                        <a:pt x="29" y="101"/>
                      </a:lnTo>
                      <a:lnTo>
                        <a:pt x="21" y="98"/>
                      </a:lnTo>
                      <a:lnTo>
                        <a:pt x="15" y="93"/>
                      </a:lnTo>
                      <a:lnTo>
                        <a:pt x="10" y="88"/>
                      </a:lnTo>
                      <a:lnTo>
                        <a:pt x="5" y="81"/>
                      </a:lnTo>
                      <a:lnTo>
                        <a:pt x="1" y="75"/>
                      </a:lnTo>
                      <a:lnTo>
                        <a:pt x="0" y="67"/>
                      </a:lnTo>
                      <a:lnTo>
                        <a:pt x="0" y="59"/>
                      </a:lnTo>
                      <a:lnTo>
                        <a:pt x="1" y="50"/>
                      </a:lnTo>
                      <a:lnTo>
                        <a:pt x="3" y="44"/>
                      </a:lnTo>
                      <a:lnTo>
                        <a:pt x="3" y="44"/>
                      </a:lnTo>
                      <a:lnTo>
                        <a:pt x="6" y="36"/>
                      </a:lnTo>
                      <a:lnTo>
                        <a:pt x="11" y="28"/>
                      </a:lnTo>
                      <a:lnTo>
                        <a:pt x="18" y="19"/>
                      </a:lnTo>
                      <a:lnTo>
                        <a:pt x="26" y="11"/>
                      </a:lnTo>
                      <a:lnTo>
                        <a:pt x="34" y="6"/>
                      </a:lnTo>
                      <a:lnTo>
                        <a:pt x="42" y="2"/>
                      </a:lnTo>
                      <a:lnTo>
                        <a:pt x="50" y="0"/>
                      </a:lnTo>
                      <a:lnTo>
                        <a:pt x="58" y="0"/>
                      </a:lnTo>
                      <a:lnTo>
                        <a:pt x="234" y="52"/>
                      </a:lnTo>
                      <a:lnTo>
                        <a:pt x="234" y="52"/>
                      </a:lnTo>
                      <a:lnTo>
                        <a:pt x="241" y="55"/>
                      </a:lnTo>
                      <a:lnTo>
                        <a:pt x="249" y="60"/>
                      </a:lnTo>
                      <a:lnTo>
                        <a:pt x="254" y="67"/>
                      </a:lnTo>
                      <a:lnTo>
                        <a:pt x="259" y="73"/>
                      </a:lnTo>
                      <a:lnTo>
                        <a:pt x="262" y="80"/>
                      </a:lnTo>
                      <a:lnTo>
                        <a:pt x="264" y="88"/>
                      </a:lnTo>
                      <a:lnTo>
                        <a:pt x="264" y="96"/>
                      </a:lnTo>
                      <a:lnTo>
                        <a:pt x="262" y="104"/>
                      </a:lnTo>
                      <a:lnTo>
                        <a:pt x="256" y="125"/>
                      </a:lnTo>
                      <a:lnTo>
                        <a:pt x="256" y="125"/>
                      </a:lnTo>
                      <a:lnTo>
                        <a:pt x="252" y="133"/>
                      </a:lnTo>
                      <a:lnTo>
                        <a:pt x="247" y="140"/>
                      </a:lnTo>
                      <a:lnTo>
                        <a:pt x="243" y="145"/>
                      </a:lnTo>
                      <a:lnTo>
                        <a:pt x="236" y="150"/>
                      </a:lnTo>
                      <a:lnTo>
                        <a:pt x="228" y="153"/>
                      </a:lnTo>
                      <a:lnTo>
                        <a:pt x="220" y="155"/>
                      </a:lnTo>
                      <a:lnTo>
                        <a:pt x="212" y="155"/>
                      </a:lnTo>
                      <a:lnTo>
                        <a:pt x="203" y="153"/>
                      </a:lnTo>
                      <a:lnTo>
                        <a:pt x="29" y="101"/>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3523"/>
                <p:cNvSpPr>
                  <a:spLocks/>
                </p:cNvSpPr>
                <p:nvPr/>
              </p:nvSpPr>
              <p:spPr bwMode="auto">
                <a:xfrm>
                  <a:off x="4373562" y="3451225"/>
                  <a:ext cx="596900" cy="595313"/>
                </a:xfrm>
                <a:custGeom>
                  <a:avLst/>
                  <a:gdLst/>
                  <a:ahLst/>
                  <a:cxnLst>
                    <a:cxn ang="0">
                      <a:pos x="554" y="705"/>
                    </a:cxn>
                    <a:cxn ang="0">
                      <a:pos x="520" y="721"/>
                    </a:cxn>
                    <a:cxn ang="0">
                      <a:pos x="448" y="743"/>
                    </a:cxn>
                    <a:cxn ang="0">
                      <a:pos x="375" y="751"/>
                    </a:cxn>
                    <a:cxn ang="0">
                      <a:pos x="303" y="743"/>
                    </a:cxn>
                    <a:cxn ang="0">
                      <a:pos x="235" y="723"/>
                    </a:cxn>
                    <a:cxn ang="0">
                      <a:pos x="171" y="689"/>
                    </a:cxn>
                    <a:cxn ang="0">
                      <a:pos x="114" y="643"/>
                    </a:cxn>
                    <a:cxn ang="0">
                      <a:pos x="65" y="586"/>
                    </a:cxn>
                    <a:cxn ang="0">
                      <a:pos x="46" y="554"/>
                    </a:cxn>
                    <a:cxn ang="0">
                      <a:pos x="36" y="536"/>
                    </a:cxn>
                    <a:cxn ang="0">
                      <a:pos x="17" y="484"/>
                    </a:cxn>
                    <a:cxn ang="0">
                      <a:pos x="2" y="410"/>
                    </a:cxn>
                    <a:cxn ang="0">
                      <a:pos x="2" y="339"/>
                    </a:cxn>
                    <a:cxn ang="0">
                      <a:pos x="17" y="267"/>
                    </a:cxn>
                    <a:cxn ang="0">
                      <a:pos x="43" y="202"/>
                    </a:cxn>
                    <a:cxn ang="0">
                      <a:pos x="83" y="140"/>
                    </a:cxn>
                    <a:cxn ang="0">
                      <a:pos x="134" y="88"/>
                    </a:cxn>
                    <a:cxn ang="0">
                      <a:pos x="179" y="55"/>
                    </a:cxn>
                    <a:cxn ang="0">
                      <a:pos x="197" y="46"/>
                    </a:cxn>
                    <a:cxn ang="0">
                      <a:pos x="232" y="28"/>
                    </a:cxn>
                    <a:cxn ang="0">
                      <a:pos x="303" y="7"/>
                    </a:cxn>
                    <a:cxn ang="0">
                      <a:pos x="377" y="0"/>
                    </a:cxn>
                    <a:cxn ang="0">
                      <a:pos x="448" y="7"/>
                    </a:cxn>
                    <a:cxn ang="0">
                      <a:pos x="517" y="28"/>
                    </a:cxn>
                    <a:cxn ang="0">
                      <a:pos x="580" y="60"/>
                    </a:cxn>
                    <a:cxn ang="0">
                      <a:pos x="637" y="106"/>
                    </a:cxn>
                    <a:cxn ang="0">
                      <a:pos x="686" y="163"/>
                    </a:cxn>
                    <a:cxn ang="0">
                      <a:pos x="706" y="197"/>
                    </a:cxn>
                    <a:cxn ang="0">
                      <a:pos x="714" y="213"/>
                    </a:cxn>
                    <a:cxn ang="0">
                      <a:pos x="735" y="267"/>
                    </a:cxn>
                    <a:cxn ang="0">
                      <a:pos x="750" y="339"/>
                    </a:cxn>
                    <a:cxn ang="0">
                      <a:pos x="750" y="412"/>
                    </a:cxn>
                    <a:cxn ang="0">
                      <a:pos x="735" y="482"/>
                    </a:cxn>
                    <a:cxn ang="0">
                      <a:pos x="709" y="549"/>
                    </a:cxn>
                    <a:cxn ang="0">
                      <a:pos x="668" y="609"/>
                    </a:cxn>
                    <a:cxn ang="0">
                      <a:pos x="618" y="663"/>
                    </a:cxn>
                    <a:cxn ang="0">
                      <a:pos x="570" y="695"/>
                    </a:cxn>
                  </a:cxnLst>
                  <a:rect l="0" t="0" r="r" b="b"/>
                  <a:pathLst>
                    <a:path w="751" h="751">
                      <a:moveTo>
                        <a:pt x="554" y="705"/>
                      </a:moveTo>
                      <a:lnTo>
                        <a:pt x="554" y="705"/>
                      </a:lnTo>
                      <a:lnTo>
                        <a:pt x="536" y="713"/>
                      </a:lnTo>
                      <a:lnTo>
                        <a:pt x="520" y="721"/>
                      </a:lnTo>
                      <a:lnTo>
                        <a:pt x="484" y="734"/>
                      </a:lnTo>
                      <a:lnTo>
                        <a:pt x="448" y="743"/>
                      </a:lnTo>
                      <a:lnTo>
                        <a:pt x="412" y="749"/>
                      </a:lnTo>
                      <a:lnTo>
                        <a:pt x="375" y="751"/>
                      </a:lnTo>
                      <a:lnTo>
                        <a:pt x="339" y="748"/>
                      </a:lnTo>
                      <a:lnTo>
                        <a:pt x="303" y="743"/>
                      </a:lnTo>
                      <a:lnTo>
                        <a:pt x="269" y="734"/>
                      </a:lnTo>
                      <a:lnTo>
                        <a:pt x="235" y="723"/>
                      </a:lnTo>
                      <a:lnTo>
                        <a:pt x="202" y="707"/>
                      </a:lnTo>
                      <a:lnTo>
                        <a:pt x="171" y="689"/>
                      </a:lnTo>
                      <a:lnTo>
                        <a:pt x="140" y="668"/>
                      </a:lnTo>
                      <a:lnTo>
                        <a:pt x="114" y="643"/>
                      </a:lnTo>
                      <a:lnTo>
                        <a:pt x="88" y="616"/>
                      </a:lnTo>
                      <a:lnTo>
                        <a:pt x="65" y="586"/>
                      </a:lnTo>
                      <a:lnTo>
                        <a:pt x="56" y="570"/>
                      </a:lnTo>
                      <a:lnTo>
                        <a:pt x="46" y="554"/>
                      </a:lnTo>
                      <a:lnTo>
                        <a:pt x="46" y="554"/>
                      </a:lnTo>
                      <a:lnTo>
                        <a:pt x="36" y="536"/>
                      </a:lnTo>
                      <a:lnTo>
                        <a:pt x="30" y="520"/>
                      </a:lnTo>
                      <a:lnTo>
                        <a:pt x="17" y="484"/>
                      </a:lnTo>
                      <a:lnTo>
                        <a:pt x="7" y="448"/>
                      </a:lnTo>
                      <a:lnTo>
                        <a:pt x="2" y="410"/>
                      </a:lnTo>
                      <a:lnTo>
                        <a:pt x="0" y="375"/>
                      </a:lnTo>
                      <a:lnTo>
                        <a:pt x="2" y="339"/>
                      </a:lnTo>
                      <a:lnTo>
                        <a:pt x="7" y="303"/>
                      </a:lnTo>
                      <a:lnTo>
                        <a:pt x="17" y="267"/>
                      </a:lnTo>
                      <a:lnTo>
                        <a:pt x="28" y="235"/>
                      </a:lnTo>
                      <a:lnTo>
                        <a:pt x="43" y="202"/>
                      </a:lnTo>
                      <a:lnTo>
                        <a:pt x="61" y="169"/>
                      </a:lnTo>
                      <a:lnTo>
                        <a:pt x="83" y="140"/>
                      </a:lnTo>
                      <a:lnTo>
                        <a:pt x="106" y="112"/>
                      </a:lnTo>
                      <a:lnTo>
                        <a:pt x="134" y="88"/>
                      </a:lnTo>
                      <a:lnTo>
                        <a:pt x="165" y="65"/>
                      </a:lnTo>
                      <a:lnTo>
                        <a:pt x="179" y="55"/>
                      </a:lnTo>
                      <a:lnTo>
                        <a:pt x="197" y="46"/>
                      </a:lnTo>
                      <a:lnTo>
                        <a:pt x="197" y="46"/>
                      </a:lnTo>
                      <a:lnTo>
                        <a:pt x="214" y="36"/>
                      </a:lnTo>
                      <a:lnTo>
                        <a:pt x="232" y="28"/>
                      </a:lnTo>
                      <a:lnTo>
                        <a:pt x="267" y="16"/>
                      </a:lnTo>
                      <a:lnTo>
                        <a:pt x="303" y="7"/>
                      </a:lnTo>
                      <a:lnTo>
                        <a:pt x="339" y="2"/>
                      </a:lnTo>
                      <a:lnTo>
                        <a:pt x="377" y="0"/>
                      </a:lnTo>
                      <a:lnTo>
                        <a:pt x="412" y="2"/>
                      </a:lnTo>
                      <a:lnTo>
                        <a:pt x="448" y="7"/>
                      </a:lnTo>
                      <a:lnTo>
                        <a:pt x="482" y="15"/>
                      </a:lnTo>
                      <a:lnTo>
                        <a:pt x="517" y="28"/>
                      </a:lnTo>
                      <a:lnTo>
                        <a:pt x="549" y="42"/>
                      </a:lnTo>
                      <a:lnTo>
                        <a:pt x="580" y="60"/>
                      </a:lnTo>
                      <a:lnTo>
                        <a:pt x="609" y="81"/>
                      </a:lnTo>
                      <a:lnTo>
                        <a:pt x="637" y="106"/>
                      </a:lnTo>
                      <a:lnTo>
                        <a:pt x="663" y="134"/>
                      </a:lnTo>
                      <a:lnTo>
                        <a:pt x="686" y="163"/>
                      </a:lnTo>
                      <a:lnTo>
                        <a:pt x="696" y="179"/>
                      </a:lnTo>
                      <a:lnTo>
                        <a:pt x="706" y="197"/>
                      </a:lnTo>
                      <a:lnTo>
                        <a:pt x="706" y="197"/>
                      </a:lnTo>
                      <a:lnTo>
                        <a:pt x="714" y="213"/>
                      </a:lnTo>
                      <a:lnTo>
                        <a:pt x="722" y="231"/>
                      </a:lnTo>
                      <a:lnTo>
                        <a:pt x="735" y="267"/>
                      </a:lnTo>
                      <a:lnTo>
                        <a:pt x="743" y="303"/>
                      </a:lnTo>
                      <a:lnTo>
                        <a:pt x="750" y="339"/>
                      </a:lnTo>
                      <a:lnTo>
                        <a:pt x="751" y="375"/>
                      </a:lnTo>
                      <a:lnTo>
                        <a:pt x="750" y="412"/>
                      </a:lnTo>
                      <a:lnTo>
                        <a:pt x="743" y="446"/>
                      </a:lnTo>
                      <a:lnTo>
                        <a:pt x="735" y="482"/>
                      </a:lnTo>
                      <a:lnTo>
                        <a:pt x="723" y="516"/>
                      </a:lnTo>
                      <a:lnTo>
                        <a:pt x="709" y="549"/>
                      </a:lnTo>
                      <a:lnTo>
                        <a:pt x="689" y="580"/>
                      </a:lnTo>
                      <a:lnTo>
                        <a:pt x="668" y="609"/>
                      </a:lnTo>
                      <a:lnTo>
                        <a:pt x="644" y="637"/>
                      </a:lnTo>
                      <a:lnTo>
                        <a:pt x="618" y="663"/>
                      </a:lnTo>
                      <a:lnTo>
                        <a:pt x="587" y="686"/>
                      </a:lnTo>
                      <a:lnTo>
                        <a:pt x="570" y="695"/>
                      </a:lnTo>
                      <a:lnTo>
                        <a:pt x="554" y="705"/>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3524"/>
                <p:cNvSpPr>
                  <a:spLocks/>
                </p:cNvSpPr>
                <p:nvPr/>
              </p:nvSpPr>
              <p:spPr bwMode="auto">
                <a:xfrm>
                  <a:off x="4373562" y="3451225"/>
                  <a:ext cx="596900" cy="595313"/>
                </a:xfrm>
                <a:custGeom>
                  <a:avLst/>
                  <a:gdLst/>
                  <a:ahLst/>
                  <a:cxnLst>
                    <a:cxn ang="0">
                      <a:pos x="554" y="705"/>
                    </a:cxn>
                    <a:cxn ang="0">
                      <a:pos x="520" y="721"/>
                    </a:cxn>
                    <a:cxn ang="0">
                      <a:pos x="448" y="743"/>
                    </a:cxn>
                    <a:cxn ang="0">
                      <a:pos x="375" y="751"/>
                    </a:cxn>
                    <a:cxn ang="0">
                      <a:pos x="303" y="743"/>
                    </a:cxn>
                    <a:cxn ang="0">
                      <a:pos x="235" y="723"/>
                    </a:cxn>
                    <a:cxn ang="0">
                      <a:pos x="171" y="689"/>
                    </a:cxn>
                    <a:cxn ang="0">
                      <a:pos x="114" y="643"/>
                    </a:cxn>
                    <a:cxn ang="0">
                      <a:pos x="65" y="586"/>
                    </a:cxn>
                    <a:cxn ang="0">
                      <a:pos x="46" y="554"/>
                    </a:cxn>
                    <a:cxn ang="0">
                      <a:pos x="36" y="536"/>
                    </a:cxn>
                    <a:cxn ang="0">
                      <a:pos x="17" y="484"/>
                    </a:cxn>
                    <a:cxn ang="0">
                      <a:pos x="2" y="410"/>
                    </a:cxn>
                    <a:cxn ang="0">
                      <a:pos x="2" y="339"/>
                    </a:cxn>
                    <a:cxn ang="0">
                      <a:pos x="17" y="267"/>
                    </a:cxn>
                    <a:cxn ang="0">
                      <a:pos x="43" y="202"/>
                    </a:cxn>
                    <a:cxn ang="0">
                      <a:pos x="83" y="140"/>
                    </a:cxn>
                    <a:cxn ang="0">
                      <a:pos x="134" y="88"/>
                    </a:cxn>
                    <a:cxn ang="0">
                      <a:pos x="179" y="55"/>
                    </a:cxn>
                    <a:cxn ang="0">
                      <a:pos x="197" y="46"/>
                    </a:cxn>
                    <a:cxn ang="0">
                      <a:pos x="232" y="28"/>
                    </a:cxn>
                    <a:cxn ang="0">
                      <a:pos x="303" y="7"/>
                    </a:cxn>
                    <a:cxn ang="0">
                      <a:pos x="377" y="0"/>
                    </a:cxn>
                    <a:cxn ang="0">
                      <a:pos x="448" y="7"/>
                    </a:cxn>
                    <a:cxn ang="0">
                      <a:pos x="517" y="28"/>
                    </a:cxn>
                    <a:cxn ang="0">
                      <a:pos x="580" y="60"/>
                    </a:cxn>
                    <a:cxn ang="0">
                      <a:pos x="637" y="106"/>
                    </a:cxn>
                    <a:cxn ang="0">
                      <a:pos x="686" y="163"/>
                    </a:cxn>
                    <a:cxn ang="0">
                      <a:pos x="706" y="197"/>
                    </a:cxn>
                    <a:cxn ang="0">
                      <a:pos x="714" y="213"/>
                    </a:cxn>
                    <a:cxn ang="0">
                      <a:pos x="735" y="267"/>
                    </a:cxn>
                    <a:cxn ang="0">
                      <a:pos x="750" y="339"/>
                    </a:cxn>
                    <a:cxn ang="0">
                      <a:pos x="750" y="412"/>
                    </a:cxn>
                    <a:cxn ang="0">
                      <a:pos x="735" y="482"/>
                    </a:cxn>
                    <a:cxn ang="0">
                      <a:pos x="709" y="549"/>
                    </a:cxn>
                    <a:cxn ang="0">
                      <a:pos x="668" y="609"/>
                    </a:cxn>
                    <a:cxn ang="0">
                      <a:pos x="618" y="663"/>
                    </a:cxn>
                    <a:cxn ang="0">
                      <a:pos x="570" y="695"/>
                    </a:cxn>
                  </a:cxnLst>
                  <a:rect l="0" t="0" r="r" b="b"/>
                  <a:pathLst>
                    <a:path w="751" h="751">
                      <a:moveTo>
                        <a:pt x="554" y="705"/>
                      </a:moveTo>
                      <a:lnTo>
                        <a:pt x="554" y="705"/>
                      </a:lnTo>
                      <a:lnTo>
                        <a:pt x="536" y="713"/>
                      </a:lnTo>
                      <a:lnTo>
                        <a:pt x="520" y="721"/>
                      </a:lnTo>
                      <a:lnTo>
                        <a:pt x="484" y="734"/>
                      </a:lnTo>
                      <a:lnTo>
                        <a:pt x="448" y="743"/>
                      </a:lnTo>
                      <a:lnTo>
                        <a:pt x="412" y="749"/>
                      </a:lnTo>
                      <a:lnTo>
                        <a:pt x="375" y="751"/>
                      </a:lnTo>
                      <a:lnTo>
                        <a:pt x="339" y="748"/>
                      </a:lnTo>
                      <a:lnTo>
                        <a:pt x="303" y="743"/>
                      </a:lnTo>
                      <a:lnTo>
                        <a:pt x="269" y="734"/>
                      </a:lnTo>
                      <a:lnTo>
                        <a:pt x="235" y="723"/>
                      </a:lnTo>
                      <a:lnTo>
                        <a:pt x="202" y="707"/>
                      </a:lnTo>
                      <a:lnTo>
                        <a:pt x="171" y="689"/>
                      </a:lnTo>
                      <a:lnTo>
                        <a:pt x="140" y="668"/>
                      </a:lnTo>
                      <a:lnTo>
                        <a:pt x="114" y="643"/>
                      </a:lnTo>
                      <a:lnTo>
                        <a:pt x="88" y="616"/>
                      </a:lnTo>
                      <a:lnTo>
                        <a:pt x="65" y="586"/>
                      </a:lnTo>
                      <a:lnTo>
                        <a:pt x="56" y="570"/>
                      </a:lnTo>
                      <a:lnTo>
                        <a:pt x="46" y="554"/>
                      </a:lnTo>
                      <a:lnTo>
                        <a:pt x="46" y="554"/>
                      </a:lnTo>
                      <a:lnTo>
                        <a:pt x="36" y="536"/>
                      </a:lnTo>
                      <a:lnTo>
                        <a:pt x="30" y="520"/>
                      </a:lnTo>
                      <a:lnTo>
                        <a:pt x="17" y="484"/>
                      </a:lnTo>
                      <a:lnTo>
                        <a:pt x="7" y="448"/>
                      </a:lnTo>
                      <a:lnTo>
                        <a:pt x="2" y="410"/>
                      </a:lnTo>
                      <a:lnTo>
                        <a:pt x="0" y="375"/>
                      </a:lnTo>
                      <a:lnTo>
                        <a:pt x="2" y="339"/>
                      </a:lnTo>
                      <a:lnTo>
                        <a:pt x="7" y="303"/>
                      </a:lnTo>
                      <a:lnTo>
                        <a:pt x="17" y="267"/>
                      </a:lnTo>
                      <a:lnTo>
                        <a:pt x="28" y="235"/>
                      </a:lnTo>
                      <a:lnTo>
                        <a:pt x="43" y="202"/>
                      </a:lnTo>
                      <a:lnTo>
                        <a:pt x="61" y="169"/>
                      </a:lnTo>
                      <a:lnTo>
                        <a:pt x="83" y="140"/>
                      </a:lnTo>
                      <a:lnTo>
                        <a:pt x="106" y="112"/>
                      </a:lnTo>
                      <a:lnTo>
                        <a:pt x="134" y="88"/>
                      </a:lnTo>
                      <a:lnTo>
                        <a:pt x="165" y="65"/>
                      </a:lnTo>
                      <a:lnTo>
                        <a:pt x="179" y="55"/>
                      </a:lnTo>
                      <a:lnTo>
                        <a:pt x="197" y="46"/>
                      </a:lnTo>
                      <a:lnTo>
                        <a:pt x="197" y="46"/>
                      </a:lnTo>
                      <a:lnTo>
                        <a:pt x="214" y="36"/>
                      </a:lnTo>
                      <a:lnTo>
                        <a:pt x="232" y="28"/>
                      </a:lnTo>
                      <a:lnTo>
                        <a:pt x="267" y="16"/>
                      </a:lnTo>
                      <a:lnTo>
                        <a:pt x="303" y="7"/>
                      </a:lnTo>
                      <a:lnTo>
                        <a:pt x="339" y="2"/>
                      </a:lnTo>
                      <a:lnTo>
                        <a:pt x="377" y="0"/>
                      </a:lnTo>
                      <a:lnTo>
                        <a:pt x="412" y="2"/>
                      </a:lnTo>
                      <a:lnTo>
                        <a:pt x="448" y="7"/>
                      </a:lnTo>
                      <a:lnTo>
                        <a:pt x="482" y="15"/>
                      </a:lnTo>
                      <a:lnTo>
                        <a:pt x="517" y="28"/>
                      </a:lnTo>
                      <a:lnTo>
                        <a:pt x="549" y="42"/>
                      </a:lnTo>
                      <a:lnTo>
                        <a:pt x="580" y="60"/>
                      </a:lnTo>
                      <a:lnTo>
                        <a:pt x="609" y="81"/>
                      </a:lnTo>
                      <a:lnTo>
                        <a:pt x="637" y="106"/>
                      </a:lnTo>
                      <a:lnTo>
                        <a:pt x="663" y="134"/>
                      </a:lnTo>
                      <a:lnTo>
                        <a:pt x="686" y="163"/>
                      </a:lnTo>
                      <a:lnTo>
                        <a:pt x="696" y="179"/>
                      </a:lnTo>
                      <a:lnTo>
                        <a:pt x="706" y="197"/>
                      </a:lnTo>
                      <a:lnTo>
                        <a:pt x="706" y="197"/>
                      </a:lnTo>
                      <a:lnTo>
                        <a:pt x="714" y="213"/>
                      </a:lnTo>
                      <a:lnTo>
                        <a:pt x="722" y="231"/>
                      </a:lnTo>
                      <a:lnTo>
                        <a:pt x="735" y="267"/>
                      </a:lnTo>
                      <a:lnTo>
                        <a:pt x="743" y="303"/>
                      </a:lnTo>
                      <a:lnTo>
                        <a:pt x="750" y="339"/>
                      </a:lnTo>
                      <a:lnTo>
                        <a:pt x="751" y="375"/>
                      </a:lnTo>
                      <a:lnTo>
                        <a:pt x="750" y="412"/>
                      </a:lnTo>
                      <a:lnTo>
                        <a:pt x="743" y="446"/>
                      </a:lnTo>
                      <a:lnTo>
                        <a:pt x="735" y="482"/>
                      </a:lnTo>
                      <a:lnTo>
                        <a:pt x="723" y="516"/>
                      </a:lnTo>
                      <a:lnTo>
                        <a:pt x="709" y="549"/>
                      </a:lnTo>
                      <a:lnTo>
                        <a:pt x="689" y="580"/>
                      </a:lnTo>
                      <a:lnTo>
                        <a:pt x="668" y="609"/>
                      </a:lnTo>
                      <a:lnTo>
                        <a:pt x="644" y="637"/>
                      </a:lnTo>
                      <a:lnTo>
                        <a:pt x="618" y="663"/>
                      </a:lnTo>
                      <a:lnTo>
                        <a:pt x="587" y="686"/>
                      </a:lnTo>
                      <a:lnTo>
                        <a:pt x="570" y="695"/>
                      </a:lnTo>
                      <a:lnTo>
                        <a:pt x="554" y="705"/>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3525"/>
                <p:cNvSpPr>
                  <a:spLocks/>
                </p:cNvSpPr>
                <p:nvPr/>
              </p:nvSpPr>
              <p:spPr bwMode="auto">
                <a:xfrm>
                  <a:off x="4440237" y="3516312"/>
                  <a:ext cx="463550" cy="463550"/>
                </a:xfrm>
                <a:custGeom>
                  <a:avLst/>
                  <a:gdLst/>
                  <a:ahLst/>
                  <a:cxnLst>
                    <a:cxn ang="0">
                      <a:pos x="432" y="549"/>
                    </a:cxn>
                    <a:cxn ang="0">
                      <a:pos x="377" y="572"/>
                    </a:cxn>
                    <a:cxn ang="0">
                      <a:pos x="321" y="583"/>
                    </a:cxn>
                    <a:cxn ang="0">
                      <a:pos x="264" y="583"/>
                    </a:cxn>
                    <a:cxn ang="0">
                      <a:pos x="209" y="572"/>
                    </a:cxn>
                    <a:cxn ang="0">
                      <a:pos x="157" y="551"/>
                    </a:cxn>
                    <a:cxn ang="0">
                      <a:pos x="109" y="520"/>
                    </a:cxn>
                    <a:cxn ang="0">
                      <a:pos x="69" y="480"/>
                    </a:cxn>
                    <a:cxn ang="0">
                      <a:pos x="36" y="432"/>
                    </a:cxn>
                    <a:cxn ang="0">
                      <a:pos x="23" y="404"/>
                    </a:cxn>
                    <a:cxn ang="0">
                      <a:pos x="5" y="349"/>
                    </a:cxn>
                    <a:cxn ang="0">
                      <a:pos x="0" y="292"/>
                    </a:cxn>
                    <a:cxn ang="0">
                      <a:pos x="5" y="236"/>
                    </a:cxn>
                    <a:cxn ang="0">
                      <a:pos x="22" y="182"/>
                    </a:cxn>
                    <a:cxn ang="0">
                      <a:pos x="48" y="132"/>
                    </a:cxn>
                    <a:cxn ang="0">
                      <a:pos x="83" y="88"/>
                    </a:cxn>
                    <a:cxn ang="0">
                      <a:pos x="127" y="51"/>
                    </a:cxn>
                    <a:cxn ang="0">
                      <a:pos x="153" y="34"/>
                    </a:cxn>
                    <a:cxn ang="0">
                      <a:pos x="209" y="11"/>
                    </a:cxn>
                    <a:cxn ang="0">
                      <a:pos x="264" y="2"/>
                    </a:cxn>
                    <a:cxn ang="0">
                      <a:pos x="321" y="2"/>
                    </a:cxn>
                    <a:cxn ang="0">
                      <a:pos x="377" y="11"/>
                    </a:cxn>
                    <a:cxn ang="0">
                      <a:pos x="429" y="33"/>
                    </a:cxn>
                    <a:cxn ang="0">
                      <a:pos x="476" y="64"/>
                    </a:cxn>
                    <a:cxn ang="0">
                      <a:pos x="517" y="104"/>
                    </a:cxn>
                    <a:cxn ang="0">
                      <a:pos x="549" y="153"/>
                    </a:cxn>
                    <a:cxn ang="0">
                      <a:pos x="562" y="179"/>
                    </a:cxn>
                    <a:cxn ang="0">
                      <a:pos x="580" y="236"/>
                    </a:cxn>
                    <a:cxn ang="0">
                      <a:pos x="585" y="292"/>
                    </a:cxn>
                    <a:cxn ang="0">
                      <a:pos x="580" y="349"/>
                    </a:cxn>
                    <a:cxn ang="0">
                      <a:pos x="564" y="402"/>
                    </a:cxn>
                    <a:cxn ang="0">
                      <a:pos x="538" y="451"/>
                    </a:cxn>
                    <a:cxn ang="0">
                      <a:pos x="502" y="497"/>
                    </a:cxn>
                    <a:cxn ang="0">
                      <a:pos x="458" y="533"/>
                    </a:cxn>
                  </a:cxnLst>
                  <a:rect l="0" t="0" r="r" b="b"/>
                  <a:pathLst>
                    <a:path w="585" h="585">
                      <a:moveTo>
                        <a:pt x="432" y="549"/>
                      </a:moveTo>
                      <a:lnTo>
                        <a:pt x="432" y="549"/>
                      </a:lnTo>
                      <a:lnTo>
                        <a:pt x="404" y="562"/>
                      </a:lnTo>
                      <a:lnTo>
                        <a:pt x="377" y="572"/>
                      </a:lnTo>
                      <a:lnTo>
                        <a:pt x="349" y="578"/>
                      </a:lnTo>
                      <a:lnTo>
                        <a:pt x="321" y="583"/>
                      </a:lnTo>
                      <a:lnTo>
                        <a:pt x="292" y="585"/>
                      </a:lnTo>
                      <a:lnTo>
                        <a:pt x="264" y="583"/>
                      </a:lnTo>
                      <a:lnTo>
                        <a:pt x="237" y="578"/>
                      </a:lnTo>
                      <a:lnTo>
                        <a:pt x="209" y="572"/>
                      </a:lnTo>
                      <a:lnTo>
                        <a:pt x="183" y="564"/>
                      </a:lnTo>
                      <a:lnTo>
                        <a:pt x="157" y="551"/>
                      </a:lnTo>
                      <a:lnTo>
                        <a:pt x="132" y="537"/>
                      </a:lnTo>
                      <a:lnTo>
                        <a:pt x="109" y="520"/>
                      </a:lnTo>
                      <a:lnTo>
                        <a:pt x="88" y="502"/>
                      </a:lnTo>
                      <a:lnTo>
                        <a:pt x="69" y="480"/>
                      </a:lnTo>
                      <a:lnTo>
                        <a:pt x="51" y="456"/>
                      </a:lnTo>
                      <a:lnTo>
                        <a:pt x="36" y="432"/>
                      </a:lnTo>
                      <a:lnTo>
                        <a:pt x="36" y="432"/>
                      </a:lnTo>
                      <a:lnTo>
                        <a:pt x="23" y="404"/>
                      </a:lnTo>
                      <a:lnTo>
                        <a:pt x="13" y="376"/>
                      </a:lnTo>
                      <a:lnTo>
                        <a:pt x="5" y="349"/>
                      </a:lnTo>
                      <a:lnTo>
                        <a:pt x="2" y="319"/>
                      </a:lnTo>
                      <a:lnTo>
                        <a:pt x="0" y="292"/>
                      </a:lnTo>
                      <a:lnTo>
                        <a:pt x="2" y="264"/>
                      </a:lnTo>
                      <a:lnTo>
                        <a:pt x="5" y="236"/>
                      </a:lnTo>
                      <a:lnTo>
                        <a:pt x="12" y="209"/>
                      </a:lnTo>
                      <a:lnTo>
                        <a:pt x="22" y="182"/>
                      </a:lnTo>
                      <a:lnTo>
                        <a:pt x="33" y="156"/>
                      </a:lnTo>
                      <a:lnTo>
                        <a:pt x="48" y="132"/>
                      </a:lnTo>
                      <a:lnTo>
                        <a:pt x="64" y="109"/>
                      </a:lnTo>
                      <a:lnTo>
                        <a:pt x="83" y="88"/>
                      </a:lnTo>
                      <a:lnTo>
                        <a:pt x="105" y="68"/>
                      </a:lnTo>
                      <a:lnTo>
                        <a:pt x="127" y="51"/>
                      </a:lnTo>
                      <a:lnTo>
                        <a:pt x="153" y="34"/>
                      </a:lnTo>
                      <a:lnTo>
                        <a:pt x="153" y="34"/>
                      </a:lnTo>
                      <a:lnTo>
                        <a:pt x="181" y="21"/>
                      </a:lnTo>
                      <a:lnTo>
                        <a:pt x="209" y="11"/>
                      </a:lnTo>
                      <a:lnTo>
                        <a:pt x="237" y="5"/>
                      </a:lnTo>
                      <a:lnTo>
                        <a:pt x="264" y="2"/>
                      </a:lnTo>
                      <a:lnTo>
                        <a:pt x="294" y="0"/>
                      </a:lnTo>
                      <a:lnTo>
                        <a:pt x="321" y="2"/>
                      </a:lnTo>
                      <a:lnTo>
                        <a:pt x="349" y="5"/>
                      </a:lnTo>
                      <a:lnTo>
                        <a:pt x="377" y="11"/>
                      </a:lnTo>
                      <a:lnTo>
                        <a:pt x="403" y="21"/>
                      </a:lnTo>
                      <a:lnTo>
                        <a:pt x="429" y="33"/>
                      </a:lnTo>
                      <a:lnTo>
                        <a:pt x="452" y="47"/>
                      </a:lnTo>
                      <a:lnTo>
                        <a:pt x="476" y="64"/>
                      </a:lnTo>
                      <a:lnTo>
                        <a:pt x="497" y="83"/>
                      </a:lnTo>
                      <a:lnTo>
                        <a:pt x="517" y="104"/>
                      </a:lnTo>
                      <a:lnTo>
                        <a:pt x="535" y="127"/>
                      </a:lnTo>
                      <a:lnTo>
                        <a:pt x="549" y="153"/>
                      </a:lnTo>
                      <a:lnTo>
                        <a:pt x="549" y="153"/>
                      </a:lnTo>
                      <a:lnTo>
                        <a:pt x="562" y="179"/>
                      </a:lnTo>
                      <a:lnTo>
                        <a:pt x="572" y="207"/>
                      </a:lnTo>
                      <a:lnTo>
                        <a:pt x="580" y="236"/>
                      </a:lnTo>
                      <a:lnTo>
                        <a:pt x="583" y="264"/>
                      </a:lnTo>
                      <a:lnTo>
                        <a:pt x="585" y="292"/>
                      </a:lnTo>
                      <a:lnTo>
                        <a:pt x="583" y="321"/>
                      </a:lnTo>
                      <a:lnTo>
                        <a:pt x="580" y="349"/>
                      </a:lnTo>
                      <a:lnTo>
                        <a:pt x="572" y="375"/>
                      </a:lnTo>
                      <a:lnTo>
                        <a:pt x="564" y="402"/>
                      </a:lnTo>
                      <a:lnTo>
                        <a:pt x="551" y="427"/>
                      </a:lnTo>
                      <a:lnTo>
                        <a:pt x="538" y="451"/>
                      </a:lnTo>
                      <a:lnTo>
                        <a:pt x="522" y="474"/>
                      </a:lnTo>
                      <a:lnTo>
                        <a:pt x="502" y="497"/>
                      </a:lnTo>
                      <a:lnTo>
                        <a:pt x="481" y="516"/>
                      </a:lnTo>
                      <a:lnTo>
                        <a:pt x="458" y="533"/>
                      </a:lnTo>
                      <a:lnTo>
                        <a:pt x="432" y="549"/>
                      </a:lnTo>
                      <a:close/>
                    </a:path>
                  </a:pathLst>
                </a:custGeom>
                <a:solidFill>
                  <a:srgbClr val="C69C6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3526"/>
                <p:cNvSpPr>
                  <a:spLocks/>
                </p:cNvSpPr>
                <p:nvPr/>
              </p:nvSpPr>
              <p:spPr bwMode="auto">
                <a:xfrm>
                  <a:off x="4440237" y="3516312"/>
                  <a:ext cx="463550" cy="463550"/>
                </a:xfrm>
                <a:custGeom>
                  <a:avLst/>
                  <a:gdLst/>
                  <a:ahLst/>
                  <a:cxnLst>
                    <a:cxn ang="0">
                      <a:pos x="432" y="549"/>
                    </a:cxn>
                    <a:cxn ang="0">
                      <a:pos x="377" y="572"/>
                    </a:cxn>
                    <a:cxn ang="0">
                      <a:pos x="321" y="583"/>
                    </a:cxn>
                    <a:cxn ang="0">
                      <a:pos x="264" y="583"/>
                    </a:cxn>
                    <a:cxn ang="0">
                      <a:pos x="209" y="572"/>
                    </a:cxn>
                    <a:cxn ang="0">
                      <a:pos x="157" y="551"/>
                    </a:cxn>
                    <a:cxn ang="0">
                      <a:pos x="109" y="520"/>
                    </a:cxn>
                    <a:cxn ang="0">
                      <a:pos x="69" y="480"/>
                    </a:cxn>
                    <a:cxn ang="0">
                      <a:pos x="36" y="432"/>
                    </a:cxn>
                    <a:cxn ang="0">
                      <a:pos x="23" y="404"/>
                    </a:cxn>
                    <a:cxn ang="0">
                      <a:pos x="5" y="349"/>
                    </a:cxn>
                    <a:cxn ang="0">
                      <a:pos x="0" y="292"/>
                    </a:cxn>
                    <a:cxn ang="0">
                      <a:pos x="5" y="236"/>
                    </a:cxn>
                    <a:cxn ang="0">
                      <a:pos x="22" y="182"/>
                    </a:cxn>
                    <a:cxn ang="0">
                      <a:pos x="48" y="132"/>
                    </a:cxn>
                    <a:cxn ang="0">
                      <a:pos x="83" y="88"/>
                    </a:cxn>
                    <a:cxn ang="0">
                      <a:pos x="127" y="51"/>
                    </a:cxn>
                    <a:cxn ang="0">
                      <a:pos x="153" y="34"/>
                    </a:cxn>
                    <a:cxn ang="0">
                      <a:pos x="209" y="11"/>
                    </a:cxn>
                    <a:cxn ang="0">
                      <a:pos x="264" y="2"/>
                    </a:cxn>
                    <a:cxn ang="0">
                      <a:pos x="321" y="2"/>
                    </a:cxn>
                    <a:cxn ang="0">
                      <a:pos x="377" y="11"/>
                    </a:cxn>
                    <a:cxn ang="0">
                      <a:pos x="429" y="33"/>
                    </a:cxn>
                    <a:cxn ang="0">
                      <a:pos x="476" y="64"/>
                    </a:cxn>
                    <a:cxn ang="0">
                      <a:pos x="517" y="104"/>
                    </a:cxn>
                    <a:cxn ang="0">
                      <a:pos x="549" y="153"/>
                    </a:cxn>
                    <a:cxn ang="0">
                      <a:pos x="562" y="179"/>
                    </a:cxn>
                    <a:cxn ang="0">
                      <a:pos x="580" y="236"/>
                    </a:cxn>
                    <a:cxn ang="0">
                      <a:pos x="585" y="292"/>
                    </a:cxn>
                    <a:cxn ang="0">
                      <a:pos x="580" y="349"/>
                    </a:cxn>
                    <a:cxn ang="0">
                      <a:pos x="564" y="402"/>
                    </a:cxn>
                    <a:cxn ang="0">
                      <a:pos x="538" y="451"/>
                    </a:cxn>
                    <a:cxn ang="0">
                      <a:pos x="502" y="497"/>
                    </a:cxn>
                    <a:cxn ang="0">
                      <a:pos x="458" y="533"/>
                    </a:cxn>
                  </a:cxnLst>
                  <a:rect l="0" t="0" r="r" b="b"/>
                  <a:pathLst>
                    <a:path w="585" h="585">
                      <a:moveTo>
                        <a:pt x="432" y="549"/>
                      </a:moveTo>
                      <a:lnTo>
                        <a:pt x="432" y="549"/>
                      </a:lnTo>
                      <a:lnTo>
                        <a:pt x="404" y="562"/>
                      </a:lnTo>
                      <a:lnTo>
                        <a:pt x="377" y="572"/>
                      </a:lnTo>
                      <a:lnTo>
                        <a:pt x="349" y="578"/>
                      </a:lnTo>
                      <a:lnTo>
                        <a:pt x="321" y="583"/>
                      </a:lnTo>
                      <a:lnTo>
                        <a:pt x="292" y="585"/>
                      </a:lnTo>
                      <a:lnTo>
                        <a:pt x="264" y="583"/>
                      </a:lnTo>
                      <a:lnTo>
                        <a:pt x="237" y="578"/>
                      </a:lnTo>
                      <a:lnTo>
                        <a:pt x="209" y="572"/>
                      </a:lnTo>
                      <a:lnTo>
                        <a:pt x="183" y="564"/>
                      </a:lnTo>
                      <a:lnTo>
                        <a:pt x="157" y="551"/>
                      </a:lnTo>
                      <a:lnTo>
                        <a:pt x="132" y="537"/>
                      </a:lnTo>
                      <a:lnTo>
                        <a:pt x="109" y="520"/>
                      </a:lnTo>
                      <a:lnTo>
                        <a:pt x="88" y="502"/>
                      </a:lnTo>
                      <a:lnTo>
                        <a:pt x="69" y="480"/>
                      </a:lnTo>
                      <a:lnTo>
                        <a:pt x="51" y="456"/>
                      </a:lnTo>
                      <a:lnTo>
                        <a:pt x="36" y="432"/>
                      </a:lnTo>
                      <a:lnTo>
                        <a:pt x="36" y="432"/>
                      </a:lnTo>
                      <a:lnTo>
                        <a:pt x="23" y="404"/>
                      </a:lnTo>
                      <a:lnTo>
                        <a:pt x="13" y="376"/>
                      </a:lnTo>
                      <a:lnTo>
                        <a:pt x="5" y="349"/>
                      </a:lnTo>
                      <a:lnTo>
                        <a:pt x="2" y="319"/>
                      </a:lnTo>
                      <a:lnTo>
                        <a:pt x="0" y="292"/>
                      </a:lnTo>
                      <a:lnTo>
                        <a:pt x="2" y="264"/>
                      </a:lnTo>
                      <a:lnTo>
                        <a:pt x="5" y="236"/>
                      </a:lnTo>
                      <a:lnTo>
                        <a:pt x="12" y="209"/>
                      </a:lnTo>
                      <a:lnTo>
                        <a:pt x="22" y="182"/>
                      </a:lnTo>
                      <a:lnTo>
                        <a:pt x="33" y="156"/>
                      </a:lnTo>
                      <a:lnTo>
                        <a:pt x="48" y="132"/>
                      </a:lnTo>
                      <a:lnTo>
                        <a:pt x="64" y="109"/>
                      </a:lnTo>
                      <a:lnTo>
                        <a:pt x="83" y="88"/>
                      </a:lnTo>
                      <a:lnTo>
                        <a:pt x="105" y="68"/>
                      </a:lnTo>
                      <a:lnTo>
                        <a:pt x="127" y="51"/>
                      </a:lnTo>
                      <a:lnTo>
                        <a:pt x="153" y="34"/>
                      </a:lnTo>
                      <a:lnTo>
                        <a:pt x="153" y="34"/>
                      </a:lnTo>
                      <a:lnTo>
                        <a:pt x="181" y="21"/>
                      </a:lnTo>
                      <a:lnTo>
                        <a:pt x="209" y="11"/>
                      </a:lnTo>
                      <a:lnTo>
                        <a:pt x="237" y="5"/>
                      </a:lnTo>
                      <a:lnTo>
                        <a:pt x="264" y="2"/>
                      </a:lnTo>
                      <a:lnTo>
                        <a:pt x="294" y="0"/>
                      </a:lnTo>
                      <a:lnTo>
                        <a:pt x="321" y="2"/>
                      </a:lnTo>
                      <a:lnTo>
                        <a:pt x="349" y="5"/>
                      </a:lnTo>
                      <a:lnTo>
                        <a:pt x="377" y="11"/>
                      </a:lnTo>
                      <a:lnTo>
                        <a:pt x="403" y="21"/>
                      </a:lnTo>
                      <a:lnTo>
                        <a:pt x="429" y="33"/>
                      </a:lnTo>
                      <a:lnTo>
                        <a:pt x="452" y="47"/>
                      </a:lnTo>
                      <a:lnTo>
                        <a:pt x="476" y="64"/>
                      </a:lnTo>
                      <a:lnTo>
                        <a:pt x="497" y="83"/>
                      </a:lnTo>
                      <a:lnTo>
                        <a:pt x="517" y="104"/>
                      </a:lnTo>
                      <a:lnTo>
                        <a:pt x="535" y="127"/>
                      </a:lnTo>
                      <a:lnTo>
                        <a:pt x="549" y="153"/>
                      </a:lnTo>
                      <a:lnTo>
                        <a:pt x="549" y="153"/>
                      </a:lnTo>
                      <a:lnTo>
                        <a:pt x="562" y="179"/>
                      </a:lnTo>
                      <a:lnTo>
                        <a:pt x="572" y="207"/>
                      </a:lnTo>
                      <a:lnTo>
                        <a:pt x="580" y="236"/>
                      </a:lnTo>
                      <a:lnTo>
                        <a:pt x="583" y="264"/>
                      </a:lnTo>
                      <a:lnTo>
                        <a:pt x="585" y="292"/>
                      </a:lnTo>
                      <a:lnTo>
                        <a:pt x="583" y="321"/>
                      </a:lnTo>
                      <a:lnTo>
                        <a:pt x="580" y="349"/>
                      </a:lnTo>
                      <a:lnTo>
                        <a:pt x="572" y="375"/>
                      </a:lnTo>
                      <a:lnTo>
                        <a:pt x="564" y="402"/>
                      </a:lnTo>
                      <a:lnTo>
                        <a:pt x="551" y="427"/>
                      </a:lnTo>
                      <a:lnTo>
                        <a:pt x="538" y="451"/>
                      </a:lnTo>
                      <a:lnTo>
                        <a:pt x="522" y="474"/>
                      </a:lnTo>
                      <a:lnTo>
                        <a:pt x="502" y="497"/>
                      </a:lnTo>
                      <a:lnTo>
                        <a:pt x="481" y="516"/>
                      </a:lnTo>
                      <a:lnTo>
                        <a:pt x="458" y="533"/>
                      </a:lnTo>
                      <a:lnTo>
                        <a:pt x="432" y="549"/>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3527"/>
                <p:cNvSpPr>
                  <a:spLocks/>
                </p:cNvSpPr>
                <p:nvPr/>
              </p:nvSpPr>
              <p:spPr bwMode="auto">
                <a:xfrm>
                  <a:off x="4492624" y="3570287"/>
                  <a:ext cx="358775" cy="360363"/>
                </a:xfrm>
                <a:custGeom>
                  <a:avLst/>
                  <a:gdLst/>
                  <a:ahLst/>
                  <a:cxnLst>
                    <a:cxn ang="0">
                      <a:pos x="334" y="426"/>
                    </a:cxn>
                    <a:cxn ang="0">
                      <a:pos x="292" y="443"/>
                    </a:cxn>
                    <a:cxn ang="0">
                      <a:pos x="248" y="452"/>
                    </a:cxn>
                    <a:cxn ang="0">
                      <a:pos x="205" y="452"/>
                    </a:cxn>
                    <a:cxn ang="0">
                      <a:pos x="161" y="443"/>
                    </a:cxn>
                    <a:cxn ang="0">
                      <a:pos x="122" y="427"/>
                    </a:cxn>
                    <a:cxn ang="0">
                      <a:pos x="85" y="403"/>
                    </a:cxn>
                    <a:cxn ang="0">
                      <a:pos x="54" y="372"/>
                    </a:cxn>
                    <a:cxn ang="0">
                      <a:pos x="28" y="334"/>
                    </a:cxn>
                    <a:cxn ang="0">
                      <a:pos x="18" y="313"/>
                    </a:cxn>
                    <a:cxn ang="0">
                      <a:pos x="5" y="271"/>
                    </a:cxn>
                    <a:cxn ang="0">
                      <a:pos x="0" y="227"/>
                    </a:cxn>
                    <a:cxn ang="0">
                      <a:pos x="5" y="183"/>
                    </a:cxn>
                    <a:cxn ang="0">
                      <a:pos x="16" y="142"/>
                    </a:cxn>
                    <a:cxn ang="0">
                      <a:pos x="38" y="103"/>
                    </a:cxn>
                    <a:cxn ang="0">
                      <a:pos x="65" y="69"/>
                    </a:cxn>
                    <a:cxn ang="0">
                      <a:pos x="99" y="40"/>
                    </a:cxn>
                    <a:cxn ang="0">
                      <a:pos x="119" y="28"/>
                    </a:cxn>
                    <a:cxn ang="0">
                      <a:pos x="161" y="10"/>
                    </a:cxn>
                    <a:cxn ang="0">
                      <a:pos x="205" y="2"/>
                    </a:cxn>
                    <a:cxn ang="0">
                      <a:pos x="248" y="2"/>
                    </a:cxn>
                    <a:cxn ang="0">
                      <a:pos x="292" y="10"/>
                    </a:cxn>
                    <a:cxn ang="0">
                      <a:pos x="331" y="27"/>
                    </a:cxn>
                    <a:cxn ang="0">
                      <a:pos x="368" y="49"/>
                    </a:cxn>
                    <a:cxn ang="0">
                      <a:pos x="399" y="80"/>
                    </a:cxn>
                    <a:cxn ang="0">
                      <a:pos x="425" y="119"/>
                    </a:cxn>
                    <a:cxn ang="0">
                      <a:pos x="435" y="141"/>
                    </a:cxn>
                    <a:cxn ang="0">
                      <a:pos x="448" y="183"/>
                    </a:cxn>
                    <a:cxn ang="0">
                      <a:pos x="453" y="227"/>
                    </a:cxn>
                    <a:cxn ang="0">
                      <a:pos x="448" y="269"/>
                    </a:cxn>
                    <a:cxn ang="0">
                      <a:pos x="437" y="312"/>
                    </a:cxn>
                    <a:cxn ang="0">
                      <a:pos x="415" y="351"/>
                    </a:cxn>
                    <a:cxn ang="0">
                      <a:pos x="388" y="385"/>
                    </a:cxn>
                    <a:cxn ang="0">
                      <a:pos x="354" y="412"/>
                    </a:cxn>
                  </a:cxnLst>
                  <a:rect l="0" t="0" r="r" b="b"/>
                  <a:pathLst>
                    <a:path w="453" h="453">
                      <a:moveTo>
                        <a:pt x="334" y="426"/>
                      </a:moveTo>
                      <a:lnTo>
                        <a:pt x="334" y="426"/>
                      </a:lnTo>
                      <a:lnTo>
                        <a:pt x="313" y="435"/>
                      </a:lnTo>
                      <a:lnTo>
                        <a:pt x="292" y="443"/>
                      </a:lnTo>
                      <a:lnTo>
                        <a:pt x="271" y="448"/>
                      </a:lnTo>
                      <a:lnTo>
                        <a:pt x="248" y="452"/>
                      </a:lnTo>
                      <a:lnTo>
                        <a:pt x="227" y="453"/>
                      </a:lnTo>
                      <a:lnTo>
                        <a:pt x="205" y="452"/>
                      </a:lnTo>
                      <a:lnTo>
                        <a:pt x="183" y="448"/>
                      </a:lnTo>
                      <a:lnTo>
                        <a:pt x="161" y="443"/>
                      </a:lnTo>
                      <a:lnTo>
                        <a:pt x="142" y="435"/>
                      </a:lnTo>
                      <a:lnTo>
                        <a:pt x="122" y="427"/>
                      </a:lnTo>
                      <a:lnTo>
                        <a:pt x="103" y="416"/>
                      </a:lnTo>
                      <a:lnTo>
                        <a:pt x="85" y="403"/>
                      </a:lnTo>
                      <a:lnTo>
                        <a:pt x="69" y="388"/>
                      </a:lnTo>
                      <a:lnTo>
                        <a:pt x="54" y="372"/>
                      </a:lnTo>
                      <a:lnTo>
                        <a:pt x="39" y="354"/>
                      </a:lnTo>
                      <a:lnTo>
                        <a:pt x="28" y="334"/>
                      </a:lnTo>
                      <a:lnTo>
                        <a:pt x="28" y="334"/>
                      </a:lnTo>
                      <a:lnTo>
                        <a:pt x="18" y="313"/>
                      </a:lnTo>
                      <a:lnTo>
                        <a:pt x="10" y="292"/>
                      </a:lnTo>
                      <a:lnTo>
                        <a:pt x="5" y="271"/>
                      </a:lnTo>
                      <a:lnTo>
                        <a:pt x="2" y="248"/>
                      </a:lnTo>
                      <a:lnTo>
                        <a:pt x="0" y="227"/>
                      </a:lnTo>
                      <a:lnTo>
                        <a:pt x="2" y="204"/>
                      </a:lnTo>
                      <a:lnTo>
                        <a:pt x="5" y="183"/>
                      </a:lnTo>
                      <a:lnTo>
                        <a:pt x="10" y="162"/>
                      </a:lnTo>
                      <a:lnTo>
                        <a:pt x="16" y="142"/>
                      </a:lnTo>
                      <a:lnTo>
                        <a:pt x="26" y="123"/>
                      </a:lnTo>
                      <a:lnTo>
                        <a:pt x="38" y="103"/>
                      </a:lnTo>
                      <a:lnTo>
                        <a:pt x="51" y="85"/>
                      </a:lnTo>
                      <a:lnTo>
                        <a:pt x="65" y="69"/>
                      </a:lnTo>
                      <a:lnTo>
                        <a:pt x="82" y="54"/>
                      </a:lnTo>
                      <a:lnTo>
                        <a:pt x="99" y="40"/>
                      </a:lnTo>
                      <a:lnTo>
                        <a:pt x="119" y="28"/>
                      </a:lnTo>
                      <a:lnTo>
                        <a:pt x="119" y="28"/>
                      </a:lnTo>
                      <a:lnTo>
                        <a:pt x="140" y="18"/>
                      </a:lnTo>
                      <a:lnTo>
                        <a:pt x="161" y="10"/>
                      </a:lnTo>
                      <a:lnTo>
                        <a:pt x="183" y="5"/>
                      </a:lnTo>
                      <a:lnTo>
                        <a:pt x="205" y="2"/>
                      </a:lnTo>
                      <a:lnTo>
                        <a:pt x="227" y="0"/>
                      </a:lnTo>
                      <a:lnTo>
                        <a:pt x="248" y="2"/>
                      </a:lnTo>
                      <a:lnTo>
                        <a:pt x="271" y="5"/>
                      </a:lnTo>
                      <a:lnTo>
                        <a:pt x="292" y="10"/>
                      </a:lnTo>
                      <a:lnTo>
                        <a:pt x="311" y="17"/>
                      </a:lnTo>
                      <a:lnTo>
                        <a:pt x="331" y="27"/>
                      </a:lnTo>
                      <a:lnTo>
                        <a:pt x="350" y="38"/>
                      </a:lnTo>
                      <a:lnTo>
                        <a:pt x="368" y="49"/>
                      </a:lnTo>
                      <a:lnTo>
                        <a:pt x="385" y="64"/>
                      </a:lnTo>
                      <a:lnTo>
                        <a:pt x="399" y="80"/>
                      </a:lnTo>
                      <a:lnTo>
                        <a:pt x="414" y="100"/>
                      </a:lnTo>
                      <a:lnTo>
                        <a:pt x="425" y="119"/>
                      </a:lnTo>
                      <a:lnTo>
                        <a:pt x="425" y="119"/>
                      </a:lnTo>
                      <a:lnTo>
                        <a:pt x="435" y="141"/>
                      </a:lnTo>
                      <a:lnTo>
                        <a:pt x="443" y="162"/>
                      </a:lnTo>
                      <a:lnTo>
                        <a:pt x="448" y="183"/>
                      </a:lnTo>
                      <a:lnTo>
                        <a:pt x="451" y="204"/>
                      </a:lnTo>
                      <a:lnTo>
                        <a:pt x="453" y="227"/>
                      </a:lnTo>
                      <a:lnTo>
                        <a:pt x="451" y="248"/>
                      </a:lnTo>
                      <a:lnTo>
                        <a:pt x="448" y="269"/>
                      </a:lnTo>
                      <a:lnTo>
                        <a:pt x="443" y="290"/>
                      </a:lnTo>
                      <a:lnTo>
                        <a:pt x="437" y="312"/>
                      </a:lnTo>
                      <a:lnTo>
                        <a:pt x="427" y="331"/>
                      </a:lnTo>
                      <a:lnTo>
                        <a:pt x="415" y="351"/>
                      </a:lnTo>
                      <a:lnTo>
                        <a:pt x="402" y="369"/>
                      </a:lnTo>
                      <a:lnTo>
                        <a:pt x="388" y="385"/>
                      </a:lnTo>
                      <a:lnTo>
                        <a:pt x="371" y="399"/>
                      </a:lnTo>
                      <a:lnTo>
                        <a:pt x="354" y="412"/>
                      </a:lnTo>
                      <a:lnTo>
                        <a:pt x="334" y="426"/>
                      </a:lnTo>
                      <a:close/>
                    </a:path>
                  </a:pathLst>
                </a:custGeom>
                <a:solidFill>
                  <a:srgbClr val="FFFF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3528"/>
                <p:cNvSpPr>
                  <a:spLocks/>
                </p:cNvSpPr>
                <p:nvPr/>
              </p:nvSpPr>
              <p:spPr bwMode="auto">
                <a:xfrm>
                  <a:off x="4492624" y="3570287"/>
                  <a:ext cx="358775" cy="360363"/>
                </a:xfrm>
                <a:custGeom>
                  <a:avLst/>
                  <a:gdLst/>
                  <a:ahLst/>
                  <a:cxnLst>
                    <a:cxn ang="0">
                      <a:pos x="334" y="426"/>
                    </a:cxn>
                    <a:cxn ang="0">
                      <a:pos x="292" y="443"/>
                    </a:cxn>
                    <a:cxn ang="0">
                      <a:pos x="248" y="452"/>
                    </a:cxn>
                    <a:cxn ang="0">
                      <a:pos x="205" y="452"/>
                    </a:cxn>
                    <a:cxn ang="0">
                      <a:pos x="161" y="443"/>
                    </a:cxn>
                    <a:cxn ang="0">
                      <a:pos x="122" y="427"/>
                    </a:cxn>
                    <a:cxn ang="0">
                      <a:pos x="85" y="403"/>
                    </a:cxn>
                    <a:cxn ang="0">
                      <a:pos x="54" y="372"/>
                    </a:cxn>
                    <a:cxn ang="0">
                      <a:pos x="28" y="334"/>
                    </a:cxn>
                    <a:cxn ang="0">
                      <a:pos x="18" y="313"/>
                    </a:cxn>
                    <a:cxn ang="0">
                      <a:pos x="5" y="271"/>
                    </a:cxn>
                    <a:cxn ang="0">
                      <a:pos x="0" y="227"/>
                    </a:cxn>
                    <a:cxn ang="0">
                      <a:pos x="5" y="183"/>
                    </a:cxn>
                    <a:cxn ang="0">
                      <a:pos x="16" y="142"/>
                    </a:cxn>
                    <a:cxn ang="0">
                      <a:pos x="38" y="103"/>
                    </a:cxn>
                    <a:cxn ang="0">
                      <a:pos x="65" y="69"/>
                    </a:cxn>
                    <a:cxn ang="0">
                      <a:pos x="99" y="40"/>
                    </a:cxn>
                    <a:cxn ang="0">
                      <a:pos x="119" y="28"/>
                    </a:cxn>
                    <a:cxn ang="0">
                      <a:pos x="161" y="10"/>
                    </a:cxn>
                    <a:cxn ang="0">
                      <a:pos x="205" y="2"/>
                    </a:cxn>
                    <a:cxn ang="0">
                      <a:pos x="248" y="2"/>
                    </a:cxn>
                    <a:cxn ang="0">
                      <a:pos x="292" y="10"/>
                    </a:cxn>
                    <a:cxn ang="0">
                      <a:pos x="331" y="27"/>
                    </a:cxn>
                    <a:cxn ang="0">
                      <a:pos x="368" y="49"/>
                    </a:cxn>
                    <a:cxn ang="0">
                      <a:pos x="399" y="80"/>
                    </a:cxn>
                    <a:cxn ang="0">
                      <a:pos x="425" y="119"/>
                    </a:cxn>
                    <a:cxn ang="0">
                      <a:pos x="435" y="141"/>
                    </a:cxn>
                    <a:cxn ang="0">
                      <a:pos x="448" y="183"/>
                    </a:cxn>
                    <a:cxn ang="0">
                      <a:pos x="453" y="227"/>
                    </a:cxn>
                    <a:cxn ang="0">
                      <a:pos x="448" y="269"/>
                    </a:cxn>
                    <a:cxn ang="0">
                      <a:pos x="437" y="312"/>
                    </a:cxn>
                    <a:cxn ang="0">
                      <a:pos x="415" y="351"/>
                    </a:cxn>
                    <a:cxn ang="0">
                      <a:pos x="388" y="385"/>
                    </a:cxn>
                    <a:cxn ang="0">
                      <a:pos x="354" y="412"/>
                    </a:cxn>
                  </a:cxnLst>
                  <a:rect l="0" t="0" r="r" b="b"/>
                  <a:pathLst>
                    <a:path w="453" h="453">
                      <a:moveTo>
                        <a:pt x="334" y="426"/>
                      </a:moveTo>
                      <a:lnTo>
                        <a:pt x="334" y="426"/>
                      </a:lnTo>
                      <a:lnTo>
                        <a:pt x="313" y="435"/>
                      </a:lnTo>
                      <a:lnTo>
                        <a:pt x="292" y="443"/>
                      </a:lnTo>
                      <a:lnTo>
                        <a:pt x="271" y="448"/>
                      </a:lnTo>
                      <a:lnTo>
                        <a:pt x="248" y="452"/>
                      </a:lnTo>
                      <a:lnTo>
                        <a:pt x="227" y="453"/>
                      </a:lnTo>
                      <a:lnTo>
                        <a:pt x="205" y="452"/>
                      </a:lnTo>
                      <a:lnTo>
                        <a:pt x="183" y="448"/>
                      </a:lnTo>
                      <a:lnTo>
                        <a:pt x="161" y="443"/>
                      </a:lnTo>
                      <a:lnTo>
                        <a:pt x="142" y="435"/>
                      </a:lnTo>
                      <a:lnTo>
                        <a:pt x="122" y="427"/>
                      </a:lnTo>
                      <a:lnTo>
                        <a:pt x="103" y="416"/>
                      </a:lnTo>
                      <a:lnTo>
                        <a:pt x="85" y="403"/>
                      </a:lnTo>
                      <a:lnTo>
                        <a:pt x="69" y="388"/>
                      </a:lnTo>
                      <a:lnTo>
                        <a:pt x="54" y="372"/>
                      </a:lnTo>
                      <a:lnTo>
                        <a:pt x="39" y="354"/>
                      </a:lnTo>
                      <a:lnTo>
                        <a:pt x="28" y="334"/>
                      </a:lnTo>
                      <a:lnTo>
                        <a:pt x="28" y="334"/>
                      </a:lnTo>
                      <a:lnTo>
                        <a:pt x="18" y="313"/>
                      </a:lnTo>
                      <a:lnTo>
                        <a:pt x="10" y="292"/>
                      </a:lnTo>
                      <a:lnTo>
                        <a:pt x="5" y="271"/>
                      </a:lnTo>
                      <a:lnTo>
                        <a:pt x="2" y="248"/>
                      </a:lnTo>
                      <a:lnTo>
                        <a:pt x="0" y="227"/>
                      </a:lnTo>
                      <a:lnTo>
                        <a:pt x="2" y="204"/>
                      </a:lnTo>
                      <a:lnTo>
                        <a:pt x="5" y="183"/>
                      </a:lnTo>
                      <a:lnTo>
                        <a:pt x="10" y="162"/>
                      </a:lnTo>
                      <a:lnTo>
                        <a:pt x="16" y="142"/>
                      </a:lnTo>
                      <a:lnTo>
                        <a:pt x="26" y="123"/>
                      </a:lnTo>
                      <a:lnTo>
                        <a:pt x="38" y="103"/>
                      </a:lnTo>
                      <a:lnTo>
                        <a:pt x="51" y="85"/>
                      </a:lnTo>
                      <a:lnTo>
                        <a:pt x="65" y="69"/>
                      </a:lnTo>
                      <a:lnTo>
                        <a:pt x="82" y="54"/>
                      </a:lnTo>
                      <a:lnTo>
                        <a:pt x="99" y="40"/>
                      </a:lnTo>
                      <a:lnTo>
                        <a:pt x="119" y="28"/>
                      </a:lnTo>
                      <a:lnTo>
                        <a:pt x="119" y="28"/>
                      </a:lnTo>
                      <a:lnTo>
                        <a:pt x="140" y="18"/>
                      </a:lnTo>
                      <a:lnTo>
                        <a:pt x="161" y="10"/>
                      </a:lnTo>
                      <a:lnTo>
                        <a:pt x="183" y="5"/>
                      </a:lnTo>
                      <a:lnTo>
                        <a:pt x="205" y="2"/>
                      </a:lnTo>
                      <a:lnTo>
                        <a:pt x="227" y="0"/>
                      </a:lnTo>
                      <a:lnTo>
                        <a:pt x="248" y="2"/>
                      </a:lnTo>
                      <a:lnTo>
                        <a:pt x="271" y="5"/>
                      </a:lnTo>
                      <a:lnTo>
                        <a:pt x="292" y="10"/>
                      </a:lnTo>
                      <a:lnTo>
                        <a:pt x="311" y="17"/>
                      </a:lnTo>
                      <a:lnTo>
                        <a:pt x="331" y="27"/>
                      </a:lnTo>
                      <a:lnTo>
                        <a:pt x="350" y="38"/>
                      </a:lnTo>
                      <a:lnTo>
                        <a:pt x="368" y="49"/>
                      </a:lnTo>
                      <a:lnTo>
                        <a:pt x="385" y="64"/>
                      </a:lnTo>
                      <a:lnTo>
                        <a:pt x="399" y="80"/>
                      </a:lnTo>
                      <a:lnTo>
                        <a:pt x="414" y="100"/>
                      </a:lnTo>
                      <a:lnTo>
                        <a:pt x="425" y="119"/>
                      </a:lnTo>
                      <a:lnTo>
                        <a:pt x="425" y="119"/>
                      </a:lnTo>
                      <a:lnTo>
                        <a:pt x="435" y="141"/>
                      </a:lnTo>
                      <a:lnTo>
                        <a:pt x="443" y="162"/>
                      </a:lnTo>
                      <a:lnTo>
                        <a:pt x="448" y="183"/>
                      </a:lnTo>
                      <a:lnTo>
                        <a:pt x="451" y="204"/>
                      </a:lnTo>
                      <a:lnTo>
                        <a:pt x="453" y="227"/>
                      </a:lnTo>
                      <a:lnTo>
                        <a:pt x="451" y="248"/>
                      </a:lnTo>
                      <a:lnTo>
                        <a:pt x="448" y="269"/>
                      </a:lnTo>
                      <a:lnTo>
                        <a:pt x="443" y="290"/>
                      </a:lnTo>
                      <a:lnTo>
                        <a:pt x="437" y="312"/>
                      </a:lnTo>
                      <a:lnTo>
                        <a:pt x="427" y="331"/>
                      </a:lnTo>
                      <a:lnTo>
                        <a:pt x="415" y="351"/>
                      </a:lnTo>
                      <a:lnTo>
                        <a:pt x="402" y="369"/>
                      </a:lnTo>
                      <a:lnTo>
                        <a:pt x="388" y="385"/>
                      </a:lnTo>
                      <a:lnTo>
                        <a:pt x="371" y="399"/>
                      </a:lnTo>
                      <a:lnTo>
                        <a:pt x="354" y="412"/>
                      </a:lnTo>
                      <a:lnTo>
                        <a:pt x="334" y="426"/>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3529"/>
                <p:cNvSpPr>
                  <a:spLocks/>
                </p:cNvSpPr>
                <p:nvPr/>
              </p:nvSpPr>
              <p:spPr bwMode="auto">
                <a:xfrm>
                  <a:off x="4565649" y="3656012"/>
                  <a:ext cx="160338" cy="201613"/>
                </a:xfrm>
                <a:custGeom>
                  <a:avLst/>
                  <a:gdLst/>
                  <a:ahLst/>
                  <a:cxnLst>
                    <a:cxn ang="0">
                      <a:pos x="77" y="0"/>
                    </a:cxn>
                    <a:cxn ang="0">
                      <a:pos x="77" y="0"/>
                    </a:cxn>
                    <a:cxn ang="0">
                      <a:pos x="70" y="3"/>
                    </a:cxn>
                    <a:cxn ang="0">
                      <a:pos x="70" y="3"/>
                    </a:cxn>
                    <a:cxn ang="0">
                      <a:pos x="59" y="11"/>
                    </a:cxn>
                    <a:cxn ang="0">
                      <a:pos x="48" y="19"/>
                    </a:cxn>
                    <a:cxn ang="0">
                      <a:pos x="38" y="28"/>
                    </a:cxn>
                    <a:cxn ang="0">
                      <a:pos x="30" y="37"/>
                    </a:cxn>
                    <a:cxn ang="0">
                      <a:pos x="22" y="49"/>
                    </a:cxn>
                    <a:cxn ang="0">
                      <a:pos x="15" y="59"/>
                    </a:cxn>
                    <a:cxn ang="0">
                      <a:pos x="10" y="70"/>
                    </a:cxn>
                    <a:cxn ang="0">
                      <a:pos x="5" y="83"/>
                    </a:cxn>
                    <a:cxn ang="0">
                      <a:pos x="4" y="94"/>
                    </a:cxn>
                    <a:cxn ang="0">
                      <a:pos x="0" y="107"/>
                    </a:cxn>
                    <a:cxn ang="0">
                      <a:pos x="0" y="120"/>
                    </a:cxn>
                    <a:cxn ang="0">
                      <a:pos x="0" y="133"/>
                    </a:cxn>
                    <a:cxn ang="0">
                      <a:pos x="2" y="147"/>
                    </a:cxn>
                    <a:cxn ang="0">
                      <a:pos x="5" y="160"/>
                    </a:cxn>
                    <a:cxn ang="0">
                      <a:pos x="10" y="173"/>
                    </a:cxn>
                    <a:cxn ang="0">
                      <a:pos x="17" y="184"/>
                    </a:cxn>
                    <a:cxn ang="0">
                      <a:pos x="17" y="184"/>
                    </a:cxn>
                    <a:cxn ang="0">
                      <a:pos x="26" y="200"/>
                    </a:cxn>
                    <a:cxn ang="0">
                      <a:pos x="38" y="213"/>
                    </a:cxn>
                    <a:cxn ang="0">
                      <a:pos x="51" y="226"/>
                    </a:cxn>
                    <a:cxn ang="0">
                      <a:pos x="66" y="236"/>
                    </a:cxn>
                    <a:cxn ang="0">
                      <a:pos x="82" y="244"/>
                    </a:cxn>
                    <a:cxn ang="0">
                      <a:pos x="98" y="249"/>
                    </a:cxn>
                    <a:cxn ang="0">
                      <a:pos x="116" y="252"/>
                    </a:cxn>
                    <a:cxn ang="0">
                      <a:pos x="134" y="254"/>
                    </a:cxn>
                    <a:cxn ang="0">
                      <a:pos x="134" y="254"/>
                    </a:cxn>
                    <a:cxn ang="0">
                      <a:pos x="150" y="252"/>
                    </a:cxn>
                    <a:cxn ang="0">
                      <a:pos x="165" y="249"/>
                    </a:cxn>
                    <a:cxn ang="0">
                      <a:pos x="181" y="244"/>
                    </a:cxn>
                    <a:cxn ang="0">
                      <a:pos x="197" y="238"/>
                    </a:cxn>
                    <a:cxn ang="0">
                      <a:pos x="197" y="238"/>
                    </a:cxn>
                    <a:cxn ang="0">
                      <a:pos x="204" y="234"/>
                    </a:cxn>
                    <a:cxn ang="0">
                      <a:pos x="77" y="0"/>
                    </a:cxn>
                  </a:cxnLst>
                  <a:rect l="0" t="0" r="r" b="b"/>
                  <a:pathLst>
                    <a:path w="204" h="254">
                      <a:moveTo>
                        <a:pt x="77" y="0"/>
                      </a:moveTo>
                      <a:lnTo>
                        <a:pt x="77" y="0"/>
                      </a:lnTo>
                      <a:lnTo>
                        <a:pt x="70" y="3"/>
                      </a:lnTo>
                      <a:lnTo>
                        <a:pt x="70" y="3"/>
                      </a:lnTo>
                      <a:lnTo>
                        <a:pt x="59" y="11"/>
                      </a:lnTo>
                      <a:lnTo>
                        <a:pt x="48" y="19"/>
                      </a:lnTo>
                      <a:lnTo>
                        <a:pt x="38" y="28"/>
                      </a:lnTo>
                      <a:lnTo>
                        <a:pt x="30" y="37"/>
                      </a:lnTo>
                      <a:lnTo>
                        <a:pt x="22" y="49"/>
                      </a:lnTo>
                      <a:lnTo>
                        <a:pt x="15" y="59"/>
                      </a:lnTo>
                      <a:lnTo>
                        <a:pt x="10" y="70"/>
                      </a:lnTo>
                      <a:lnTo>
                        <a:pt x="5" y="83"/>
                      </a:lnTo>
                      <a:lnTo>
                        <a:pt x="4" y="94"/>
                      </a:lnTo>
                      <a:lnTo>
                        <a:pt x="0" y="107"/>
                      </a:lnTo>
                      <a:lnTo>
                        <a:pt x="0" y="120"/>
                      </a:lnTo>
                      <a:lnTo>
                        <a:pt x="0" y="133"/>
                      </a:lnTo>
                      <a:lnTo>
                        <a:pt x="2" y="147"/>
                      </a:lnTo>
                      <a:lnTo>
                        <a:pt x="5" y="160"/>
                      </a:lnTo>
                      <a:lnTo>
                        <a:pt x="10" y="173"/>
                      </a:lnTo>
                      <a:lnTo>
                        <a:pt x="17" y="184"/>
                      </a:lnTo>
                      <a:lnTo>
                        <a:pt x="17" y="184"/>
                      </a:lnTo>
                      <a:lnTo>
                        <a:pt x="26" y="200"/>
                      </a:lnTo>
                      <a:lnTo>
                        <a:pt x="38" y="213"/>
                      </a:lnTo>
                      <a:lnTo>
                        <a:pt x="51" y="226"/>
                      </a:lnTo>
                      <a:lnTo>
                        <a:pt x="66" y="236"/>
                      </a:lnTo>
                      <a:lnTo>
                        <a:pt x="82" y="244"/>
                      </a:lnTo>
                      <a:lnTo>
                        <a:pt x="98" y="249"/>
                      </a:lnTo>
                      <a:lnTo>
                        <a:pt x="116" y="252"/>
                      </a:lnTo>
                      <a:lnTo>
                        <a:pt x="134" y="254"/>
                      </a:lnTo>
                      <a:lnTo>
                        <a:pt x="134" y="254"/>
                      </a:lnTo>
                      <a:lnTo>
                        <a:pt x="150" y="252"/>
                      </a:lnTo>
                      <a:lnTo>
                        <a:pt x="165" y="249"/>
                      </a:lnTo>
                      <a:lnTo>
                        <a:pt x="181" y="244"/>
                      </a:lnTo>
                      <a:lnTo>
                        <a:pt x="197" y="238"/>
                      </a:lnTo>
                      <a:lnTo>
                        <a:pt x="197" y="238"/>
                      </a:lnTo>
                      <a:lnTo>
                        <a:pt x="204" y="234"/>
                      </a:lnTo>
                      <a:lnTo>
                        <a:pt x="77" y="0"/>
                      </a:lnTo>
                      <a:close/>
                    </a:path>
                  </a:pathLst>
                </a:custGeom>
                <a:solidFill>
                  <a:srgbClr val="FFFF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3530"/>
                <p:cNvSpPr>
                  <a:spLocks/>
                </p:cNvSpPr>
                <p:nvPr/>
              </p:nvSpPr>
              <p:spPr bwMode="auto">
                <a:xfrm>
                  <a:off x="4565649" y="3656012"/>
                  <a:ext cx="160338" cy="201613"/>
                </a:xfrm>
                <a:custGeom>
                  <a:avLst/>
                  <a:gdLst/>
                  <a:ahLst/>
                  <a:cxnLst>
                    <a:cxn ang="0">
                      <a:pos x="77" y="0"/>
                    </a:cxn>
                    <a:cxn ang="0">
                      <a:pos x="77" y="0"/>
                    </a:cxn>
                    <a:cxn ang="0">
                      <a:pos x="70" y="3"/>
                    </a:cxn>
                    <a:cxn ang="0">
                      <a:pos x="70" y="3"/>
                    </a:cxn>
                    <a:cxn ang="0">
                      <a:pos x="59" y="11"/>
                    </a:cxn>
                    <a:cxn ang="0">
                      <a:pos x="48" y="19"/>
                    </a:cxn>
                    <a:cxn ang="0">
                      <a:pos x="38" y="28"/>
                    </a:cxn>
                    <a:cxn ang="0">
                      <a:pos x="30" y="37"/>
                    </a:cxn>
                    <a:cxn ang="0">
                      <a:pos x="22" y="49"/>
                    </a:cxn>
                    <a:cxn ang="0">
                      <a:pos x="15" y="59"/>
                    </a:cxn>
                    <a:cxn ang="0">
                      <a:pos x="10" y="70"/>
                    </a:cxn>
                    <a:cxn ang="0">
                      <a:pos x="5" y="83"/>
                    </a:cxn>
                    <a:cxn ang="0">
                      <a:pos x="4" y="94"/>
                    </a:cxn>
                    <a:cxn ang="0">
                      <a:pos x="0" y="107"/>
                    </a:cxn>
                    <a:cxn ang="0">
                      <a:pos x="0" y="120"/>
                    </a:cxn>
                    <a:cxn ang="0">
                      <a:pos x="0" y="133"/>
                    </a:cxn>
                    <a:cxn ang="0">
                      <a:pos x="2" y="147"/>
                    </a:cxn>
                    <a:cxn ang="0">
                      <a:pos x="5" y="160"/>
                    </a:cxn>
                    <a:cxn ang="0">
                      <a:pos x="10" y="173"/>
                    </a:cxn>
                    <a:cxn ang="0">
                      <a:pos x="17" y="184"/>
                    </a:cxn>
                    <a:cxn ang="0">
                      <a:pos x="17" y="184"/>
                    </a:cxn>
                    <a:cxn ang="0">
                      <a:pos x="26" y="200"/>
                    </a:cxn>
                    <a:cxn ang="0">
                      <a:pos x="38" y="213"/>
                    </a:cxn>
                    <a:cxn ang="0">
                      <a:pos x="51" y="226"/>
                    </a:cxn>
                    <a:cxn ang="0">
                      <a:pos x="66" y="236"/>
                    </a:cxn>
                    <a:cxn ang="0">
                      <a:pos x="82" y="244"/>
                    </a:cxn>
                    <a:cxn ang="0">
                      <a:pos x="98" y="249"/>
                    </a:cxn>
                    <a:cxn ang="0">
                      <a:pos x="116" y="252"/>
                    </a:cxn>
                    <a:cxn ang="0">
                      <a:pos x="134" y="254"/>
                    </a:cxn>
                    <a:cxn ang="0">
                      <a:pos x="134" y="254"/>
                    </a:cxn>
                    <a:cxn ang="0">
                      <a:pos x="150" y="252"/>
                    </a:cxn>
                    <a:cxn ang="0">
                      <a:pos x="165" y="249"/>
                    </a:cxn>
                    <a:cxn ang="0">
                      <a:pos x="181" y="244"/>
                    </a:cxn>
                    <a:cxn ang="0">
                      <a:pos x="197" y="238"/>
                    </a:cxn>
                    <a:cxn ang="0">
                      <a:pos x="197" y="238"/>
                    </a:cxn>
                    <a:cxn ang="0">
                      <a:pos x="204" y="234"/>
                    </a:cxn>
                    <a:cxn ang="0">
                      <a:pos x="77" y="0"/>
                    </a:cxn>
                  </a:cxnLst>
                  <a:rect l="0" t="0" r="r" b="b"/>
                  <a:pathLst>
                    <a:path w="204" h="254">
                      <a:moveTo>
                        <a:pt x="77" y="0"/>
                      </a:moveTo>
                      <a:lnTo>
                        <a:pt x="77" y="0"/>
                      </a:lnTo>
                      <a:lnTo>
                        <a:pt x="70" y="3"/>
                      </a:lnTo>
                      <a:lnTo>
                        <a:pt x="70" y="3"/>
                      </a:lnTo>
                      <a:lnTo>
                        <a:pt x="59" y="11"/>
                      </a:lnTo>
                      <a:lnTo>
                        <a:pt x="48" y="19"/>
                      </a:lnTo>
                      <a:lnTo>
                        <a:pt x="38" y="28"/>
                      </a:lnTo>
                      <a:lnTo>
                        <a:pt x="30" y="37"/>
                      </a:lnTo>
                      <a:lnTo>
                        <a:pt x="22" y="49"/>
                      </a:lnTo>
                      <a:lnTo>
                        <a:pt x="15" y="59"/>
                      </a:lnTo>
                      <a:lnTo>
                        <a:pt x="10" y="70"/>
                      </a:lnTo>
                      <a:lnTo>
                        <a:pt x="5" y="83"/>
                      </a:lnTo>
                      <a:lnTo>
                        <a:pt x="4" y="94"/>
                      </a:lnTo>
                      <a:lnTo>
                        <a:pt x="0" y="107"/>
                      </a:lnTo>
                      <a:lnTo>
                        <a:pt x="0" y="120"/>
                      </a:lnTo>
                      <a:lnTo>
                        <a:pt x="0" y="133"/>
                      </a:lnTo>
                      <a:lnTo>
                        <a:pt x="2" y="147"/>
                      </a:lnTo>
                      <a:lnTo>
                        <a:pt x="5" y="160"/>
                      </a:lnTo>
                      <a:lnTo>
                        <a:pt x="10" y="173"/>
                      </a:lnTo>
                      <a:lnTo>
                        <a:pt x="17" y="184"/>
                      </a:lnTo>
                      <a:lnTo>
                        <a:pt x="17" y="184"/>
                      </a:lnTo>
                      <a:lnTo>
                        <a:pt x="26" y="200"/>
                      </a:lnTo>
                      <a:lnTo>
                        <a:pt x="38" y="213"/>
                      </a:lnTo>
                      <a:lnTo>
                        <a:pt x="51" y="226"/>
                      </a:lnTo>
                      <a:lnTo>
                        <a:pt x="66" y="236"/>
                      </a:lnTo>
                      <a:lnTo>
                        <a:pt x="82" y="244"/>
                      </a:lnTo>
                      <a:lnTo>
                        <a:pt x="98" y="249"/>
                      </a:lnTo>
                      <a:lnTo>
                        <a:pt x="116" y="252"/>
                      </a:lnTo>
                      <a:lnTo>
                        <a:pt x="134" y="254"/>
                      </a:lnTo>
                      <a:lnTo>
                        <a:pt x="134" y="254"/>
                      </a:lnTo>
                      <a:lnTo>
                        <a:pt x="150" y="252"/>
                      </a:lnTo>
                      <a:lnTo>
                        <a:pt x="165" y="249"/>
                      </a:lnTo>
                      <a:lnTo>
                        <a:pt x="181" y="244"/>
                      </a:lnTo>
                      <a:lnTo>
                        <a:pt x="197" y="238"/>
                      </a:lnTo>
                      <a:lnTo>
                        <a:pt x="197" y="238"/>
                      </a:lnTo>
                      <a:lnTo>
                        <a:pt x="204" y="234"/>
                      </a:lnTo>
                      <a:lnTo>
                        <a:pt x="7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Freeform 3531"/>
                <p:cNvSpPr>
                  <a:spLocks/>
                </p:cNvSpPr>
                <p:nvPr/>
              </p:nvSpPr>
              <p:spPr bwMode="auto">
                <a:xfrm>
                  <a:off x="4565649" y="3559175"/>
                  <a:ext cx="19050" cy="17463"/>
                </a:xfrm>
                <a:custGeom>
                  <a:avLst/>
                  <a:gdLst/>
                  <a:ahLst/>
                  <a:cxnLst>
                    <a:cxn ang="0">
                      <a:pos x="25" y="11"/>
                    </a:cxn>
                    <a:cxn ang="0">
                      <a:pos x="25" y="11"/>
                    </a:cxn>
                    <a:cxn ang="0">
                      <a:pos x="23" y="16"/>
                    </a:cxn>
                    <a:cxn ang="0">
                      <a:pos x="22" y="19"/>
                    </a:cxn>
                    <a:cxn ang="0">
                      <a:pos x="17" y="23"/>
                    </a:cxn>
                    <a:cxn ang="0">
                      <a:pos x="13" y="23"/>
                    </a:cxn>
                    <a:cxn ang="0">
                      <a:pos x="13" y="23"/>
                    </a:cxn>
                    <a:cxn ang="0">
                      <a:pos x="8" y="23"/>
                    </a:cxn>
                    <a:cxn ang="0">
                      <a:pos x="4" y="19"/>
                    </a:cxn>
                    <a:cxn ang="0">
                      <a:pos x="2" y="16"/>
                    </a:cxn>
                    <a:cxn ang="0">
                      <a:pos x="0" y="11"/>
                    </a:cxn>
                    <a:cxn ang="0">
                      <a:pos x="0" y="11"/>
                    </a:cxn>
                    <a:cxn ang="0">
                      <a:pos x="2" y="6"/>
                    </a:cxn>
                    <a:cxn ang="0">
                      <a:pos x="4" y="3"/>
                    </a:cxn>
                    <a:cxn ang="0">
                      <a:pos x="8" y="0"/>
                    </a:cxn>
                    <a:cxn ang="0">
                      <a:pos x="13" y="0"/>
                    </a:cxn>
                    <a:cxn ang="0">
                      <a:pos x="13" y="0"/>
                    </a:cxn>
                    <a:cxn ang="0">
                      <a:pos x="17" y="0"/>
                    </a:cxn>
                    <a:cxn ang="0">
                      <a:pos x="22" y="3"/>
                    </a:cxn>
                    <a:cxn ang="0">
                      <a:pos x="23" y="6"/>
                    </a:cxn>
                    <a:cxn ang="0">
                      <a:pos x="25" y="11"/>
                    </a:cxn>
                  </a:cxnLst>
                  <a:rect l="0" t="0" r="r" b="b"/>
                  <a:pathLst>
                    <a:path w="25" h="23">
                      <a:moveTo>
                        <a:pt x="25" y="11"/>
                      </a:moveTo>
                      <a:lnTo>
                        <a:pt x="25" y="11"/>
                      </a:lnTo>
                      <a:lnTo>
                        <a:pt x="23" y="16"/>
                      </a:lnTo>
                      <a:lnTo>
                        <a:pt x="22" y="19"/>
                      </a:lnTo>
                      <a:lnTo>
                        <a:pt x="17" y="23"/>
                      </a:lnTo>
                      <a:lnTo>
                        <a:pt x="13" y="23"/>
                      </a:lnTo>
                      <a:lnTo>
                        <a:pt x="13" y="23"/>
                      </a:lnTo>
                      <a:lnTo>
                        <a:pt x="8" y="23"/>
                      </a:lnTo>
                      <a:lnTo>
                        <a:pt x="4" y="19"/>
                      </a:lnTo>
                      <a:lnTo>
                        <a:pt x="2" y="16"/>
                      </a:lnTo>
                      <a:lnTo>
                        <a:pt x="0" y="11"/>
                      </a:lnTo>
                      <a:lnTo>
                        <a:pt x="0" y="11"/>
                      </a:lnTo>
                      <a:lnTo>
                        <a:pt x="2" y="6"/>
                      </a:lnTo>
                      <a:lnTo>
                        <a:pt x="4" y="3"/>
                      </a:lnTo>
                      <a:lnTo>
                        <a:pt x="8" y="0"/>
                      </a:lnTo>
                      <a:lnTo>
                        <a:pt x="13" y="0"/>
                      </a:lnTo>
                      <a:lnTo>
                        <a:pt x="13" y="0"/>
                      </a:lnTo>
                      <a:lnTo>
                        <a:pt x="17" y="0"/>
                      </a:lnTo>
                      <a:lnTo>
                        <a:pt x="22" y="3"/>
                      </a:lnTo>
                      <a:lnTo>
                        <a:pt x="23" y="6"/>
                      </a:lnTo>
                      <a:lnTo>
                        <a:pt x="25" y="11"/>
                      </a:lnTo>
                      <a:close/>
                    </a:path>
                  </a:pathLst>
                </a:custGeom>
                <a:solidFill>
                  <a:srgbClr val="60381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3532"/>
                <p:cNvSpPr>
                  <a:spLocks/>
                </p:cNvSpPr>
                <p:nvPr/>
              </p:nvSpPr>
              <p:spPr bwMode="auto">
                <a:xfrm>
                  <a:off x="4565649" y="3559175"/>
                  <a:ext cx="19050" cy="17463"/>
                </a:xfrm>
                <a:custGeom>
                  <a:avLst/>
                  <a:gdLst/>
                  <a:ahLst/>
                  <a:cxnLst>
                    <a:cxn ang="0">
                      <a:pos x="25" y="11"/>
                    </a:cxn>
                    <a:cxn ang="0">
                      <a:pos x="25" y="11"/>
                    </a:cxn>
                    <a:cxn ang="0">
                      <a:pos x="23" y="16"/>
                    </a:cxn>
                    <a:cxn ang="0">
                      <a:pos x="22" y="19"/>
                    </a:cxn>
                    <a:cxn ang="0">
                      <a:pos x="17" y="23"/>
                    </a:cxn>
                    <a:cxn ang="0">
                      <a:pos x="13" y="23"/>
                    </a:cxn>
                    <a:cxn ang="0">
                      <a:pos x="13" y="23"/>
                    </a:cxn>
                    <a:cxn ang="0">
                      <a:pos x="8" y="23"/>
                    </a:cxn>
                    <a:cxn ang="0">
                      <a:pos x="4" y="19"/>
                    </a:cxn>
                    <a:cxn ang="0">
                      <a:pos x="2" y="16"/>
                    </a:cxn>
                    <a:cxn ang="0">
                      <a:pos x="0" y="11"/>
                    </a:cxn>
                    <a:cxn ang="0">
                      <a:pos x="0" y="11"/>
                    </a:cxn>
                    <a:cxn ang="0">
                      <a:pos x="2" y="6"/>
                    </a:cxn>
                    <a:cxn ang="0">
                      <a:pos x="4" y="3"/>
                    </a:cxn>
                    <a:cxn ang="0">
                      <a:pos x="8" y="0"/>
                    </a:cxn>
                    <a:cxn ang="0">
                      <a:pos x="13" y="0"/>
                    </a:cxn>
                    <a:cxn ang="0">
                      <a:pos x="13" y="0"/>
                    </a:cxn>
                    <a:cxn ang="0">
                      <a:pos x="17" y="0"/>
                    </a:cxn>
                    <a:cxn ang="0">
                      <a:pos x="22" y="3"/>
                    </a:cxn>
                    <a:cxn ang="0">
                      <a:pos x="23" y="6"/>
                    </a:cxn>
                    <a:cxn ang="0">
                      <a:pos x="25" y="11"/>
                    </a:cxn>
                  </a:cxnLst>
                  <a:rect l="0" t="0" r="r" b="b"/>
                  <a:pathLst>
                    <a:path w="25" h="23">
                      <a:moveTo>
                        <a:pt x="25" y="11"/>
                      </a:moveTo>
                      <a:lnTo>
                        <a:pt x="25" y="11"/>
                      </a:lnTo>
                      <a:lnTo>
                        <a:pt x="23" y="16"/>
                      </a:lnTo>
                      <a:lnTo>
                        <a:pt x="22" y="19"/>
                      </a:lnTo>
                      <a:lnTo>
                        <a:pt x="17" y="23"/>
                      </a:lnTo>
                      <a:lnTo>
                        <a:pt x="13" y="23"/>
                      </a:lnTo>
                      <a:lnTo>
                        <a:pt x="13" y="23"/>
                      </a:lnTo>
                      <a:lnTo>
                        <a:pt x="8" y="23"/>
                      </a:lnTo>
                      <a:lnTo>
                        <a:pt x="4" y="19"/>
                      </a:lnTo>
                      <a:lnTo>
                        <a:pt x="2" y="16"/>
                      </a:lnTo>
                      <a:lnTo>
                        <a:pt x="0" y="11"/>
                      </a:lnTo>
                      <a:lnTo>
                        <a:pt x="0" y="11"/>
                      </a:lnTo>
                      <a:lnTo>
                        <a:pt x="2" y="6"/>
                      </a:lnTo>
                      <a:lnTo>
                        <a:pt x="4" y="3"/>
                      </a:lnTo>
                      <a:lnTo>
                        <a:pt x="8" y="0"/>
                      </a:lnTo>
                      <a:lnTo>
                        <a:pt x="13" y="0"/>
                      </a:lnTo>
                      <a:lnTo>
                        <a:pt x="13" y="0"/>
                      </a:lnTo>
                      <a:lnTo>
                        <a:pt x="17" y="0"/>
                      </a:lnTo>
                      <a:lnTo>
                        <a:pt x="22" y="3"/>
                      </a:lnTo>
                      <a:lnTo>
                        <a:pt x="23" y="6"/>
                      </a:lnTo>
                      <a:lnTo>
                        <a:pt x="25" y="11"/>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3533"/>
                <p:cNvSpPr>
                  <a:spLocks/>
                </p:cNvSpPr>
                <p:nvPr/>
              </p:nvSpPr>
              <p:spPr bwMode="auto">
                <a:xfrm>
                  <a:off x="4518024" y="3600450"/>
                  <a:ext cx="20638" cy="19050"/>
                </a:xfrm>
                <a:custGeom>
                  <a:avLst/>
                  <a:gdLst/>
                  <a:ahLst/>
                  <a:cxnLst>
                    <a:cxn ang="0">
                      <a:pos x="24" y="13"/>
                    </a:cxn>
                    <a:cxn ang="0">
                      <a:pos x="24" y="13"/>
                    </a:cxn>
                    <a:cxn ang="0">
                      <a:pos x="23" y="16"/>
                    </a:cxn>
                    <a:cxn ang="0">
                      <a:pos x="21" y="21"/>
                    </a:cxn>
                    <a:cxn ang="0">
                      <a:pos x="16" y="23"/>
                    </a:cxn>
                    <a:cxn ang="0">
                      <a:pos x="11" y="24"/>
                    </a:cxn>
                    <a:cxn ang="0">
                      <a:pos x="11" y="24"/>
                    </a:cxn>
                    <a:cxn ang="0">
                      <a:pos x="8" y="23"/>
                    </a:cxn>
                    <a:cxn ang="0">
                      <a:pos x="3" y="21"/>
                    </a:cxn>
                    <a:cxn ang="0">
                      <a:pos x="1" y="16"/>
                    </a:cxn>
                    <a:cxn ang="0">
                      <a:pos x="0" y="13"/>
                    </a:cxn>
                    <a:cxn ang="0">
                      <a:pos x="0" y="13"/>
                    </a:cxn>
                    <a:cxn ang="0">
                      <a:pos x="1" y="8"/>
                    </a:cxn>
                    <a:cxn ang="0">
                      <a:pos x="3" y="3"/>
                    </a:cxn>
                    <a:cxn ang="0">
                      <a:pos x="8" y="2"/>
                    </a:cxn>
                    <a:cxn ang="0">
                      <a:pos x="11" y="0"/>
                    </a:cxn>
                    <a:cxn ang="0">
                      <a:pos x="11" y="0"/>
                    </a:cxn>
                    <a:cxn ang="0">
                      <a:pos x="16" y="2"/>
                    </a:cxn>
                    <a:cxn ang="0">
                      <a:pos x="21" y="3"/>
                    </a:cxn>
                    <a:cxn ang="0">
                      <a:pos x="23" y="8"/>
                    </a:cxn>
                    <a:cxn ang="0">
                      <a:pos x="24" y="13"/>
                    </a:cxn>
                    <a:cxn ang="0">
                      <a:pos x="24" y="13"/>
                    </a:cxn>
                  </a:cxnLst>
                  <a:rect l="0" t="0" r="r" b="b"/>
                  <a:pathLst>
                    <a:path w="24" h="24">
                      <a:moveTo>
                        <a:pt x="24" y="13"/>
                      </a:moveTo>
                      <a:lnTo>
                        <a:pt x="24" y="13"/>
                      </a:lnTo>
                      <a:lnTo>
                        <a:pt x="23" y="16"/>
                      </a:lnTo>
                      <a:lnTo>
                        <a:pt x="21" y="21"/>
                      </a:lnTo>
                      <a:lnTo>
                        <a:pt x="16" y="23"/>
                      </a:lnTo>
                      <a:lnTo>
                        <a:pt x="11" y="24"/>
                      </a:lnTo>
                      <a:lnTo>
                        <a:pt x="11" y="24"/>
                      </a:lnTo>
                      <a:lnTo>
                        <a:pt x="8" y="23"/>
                      </a:lnTo>
                      <a:lnTo>
                        <a:pt x="3" y="21"/>
                      </a:lnTo>
                      <a:lnTo>
                        <a:pt x="1" y="16"/>
                      </a:lnTo>
                      <a:lnTo>
                        <a:pt x="0" y="13"/>
                      </a:lnTo>
                      <a:lnTo>
                        <a:pt x="0" y="13"/>
                      </a:lnTo>
                      <a:lnTo>
                        <a:pt x="1" y="8"/>
                      </a:lnTo>
                      <a:lnTo>
                        <a:pt x="3" y="3"/>
                      </a:lnTo>
                      <a:lnTo>
                        <a:pt x="8" y="2"/>
                      </a:lnTo>
                      <a:lnTo>
                        <a:pt x="11" y="0"/>
                      </a:lnTo>
                      <a:lnTo>
                        <a:pt x="11" y="0"/>
                      </a:lnTo>
                      <a:lnTo>
                        <a:pt x="16" y="2"/>
                      </a:lnTo>
                      <a:lnTo>
                        <a:pt x="21" y="3"/>
                      </a:lnTo>
                      <a:lnTo>
                        <a:pt x="23" y="8"/>
                      </a:lnTo>
                      <a:lnTo>
                        <a:pt x="24" y="13"/>
                      </a:lnTo>
                      <a:lnTo>
                        <a:pt x="24" y="13"/>
                      </a:lnTo>
                      <a:close/>
                    </a:path>
                  </a:pathLst>
                </a:custGeom>
                <a:solidFill>
                  <a:srgbClr val="60381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3534"/>
                <p:cNvSpPr>
                  <a:spLocks/>
                </p:cNvSpPr>
                <p:nvPr/>
              </p:nvSpPr>
              <p:spPr bwMode="auto">
                <a:xfrm>
                  <a:off x="4591049" y="3554412"/>
                  <a:ext cx="12700" cy="14288"/>
                </a:xfrm>
                <a:custGeom>
                  <a:avLst/>
                  <a:gdLst/>
                  <a:ahLst/>
                  <a:cxnLst>
                    <a:cxn ang="0">
                      <a:pos x="16" y="8"/>
                    </a:cxn>
                    <a:cxn ang="0">
                      <a:pos x="16" y="8"/>
                    </a:cxn>
                    <a:cxn ang="0">
                      <a:pos x="16" y="11"/>
                    </a:cxn>
                    <a:cxn ang="0">
                      <a:pos x="15" y="15"/>
                    </a:cxn>
                    <a:cxn ang="0">
                      <a:pos x="11" y="16"/>
                    </a:cxn>
                    <a:cxn ang="0">
                      <a:pos x="8" y="16"/>
                    </a:cxn>
                    <a:cxn ang="0">
                      <a:pos x="8" y="16"/>
                    </a:cxn>
                    <a:cxn ang="0">
                      <a:pos x="5" y="16"/>
                    </a:cxn>
                    <a:cxn ang="0">
                      <a:pos x="3" y="15"/>
                    </a:cxn>
                    <a:cxn ang="0">
                      <a:pos x="0" y="11"/>
                    </a:cxn>
                    <a:cxn ang="0">
                      <a:pos x="0" y="8"/>
                    </a:cxn>
                    <a:cxn ang="0">
                      <a:pos x="0" y="8"/>
                    </a:cxn>
                    <a:cxn ang="0">
                      <a:pos x="0" y="5"/>
                    </a:cxn>
                    <a:cxn ang="0">
                      <a:pos x="3" y="2"/>
                    </a:cxn>
                    <a:cxn ang="0">
                      <a:pos x="5" y="0"/>
                    </a:cxn>
                    <a:cxn ang="0">
                      <a:pos x="8" y="0"/>
                    </a:cxn>
                    <a:cxn ang="0">
                      <a:pos x="8" y="0"/>
                    </a:cxn>
                    <a:cxn ang="0">
                      <a:pos x="11" y="0"/>
                    </a:cxn>
                    <a:cxn ang="0">
                      <a:pos x="15" y="2"/>
                    </a:cxn>
                    <a:cxn ang="0">
                      <a:pos x="16" y="5"/>
                    </a:cxn>
                    <a:cxn ang="0">
                      <a:pos x="16" y="8"/>
                    </a:cxn>
                  </a:cxnLst>
                  <a:rect l="0" t="0" r="r" b="b"/>
                  <a:pathLst>
                    <a:path w="16" h="16">
                      <a:moveTo>
                        <a:pt x="16" y="8"/>
                      </a:moveTo>
                      <a:lnTo>
                        <a:pt x="16" y="8"/>
                      </a:lnTo>
                      <a:lnTo>
                        <a:pt x="16" y="11"/>
                      </a:lnTo>
                      <a:lnTo>
                        <a:pt x="15" y="15"/>
                      </a:lnTo>
                      <a:lnTo>
                        <a:pt x="11" y="16"/>
                      </a:lnTo>
                      <a:lnTo>
                        <a:pt x="8" y="16"/>
                      </a:lnTo>
                      <a:lnTo>
                        <a:pt x="8" y="16"/>
                      </a:lnTo>
                      <a:lnTo>
                        <a:pt x="5" y="16"/>
                      </a:lnTo>
                      <a:lnTo>
                        <a:pt x="3" y="15"/>
                      </a:lnTo>
                      <a:lnTo>
                        <a:pt x="0" y="11"/>
                      </a:lnTo>
                      <a:lnTo>
                        <a:pt x="0" y="8"/>
                      </a:lnTo>
                      <a:lnTo>
                        <a:pt x="0" y="8"/>
                      </a:lnTo>
                      <a:lnTo>
                        <a:pt x="0" y="5"/>
                      </a:lnTo>
                      <a:lnTo>
                        <a:pt x="3" y="2"/>
                      </a:lnTo>
                      <a:lnTo>
                        <a:pt x="5" y="0"/>
                      </a:lnTo>
                      <a:lnTo>
                        <a:pt x="8" y="0"/>
                      </a:lnTo>
                      <a:lnTo>
                        <a:pt x="8" y="0"/>
                      </a:lnTo>
                      <a:lnTo>
                        <a:pt x="11" y="0"/>
                      </a:lnTo>
                      <a:lnTo>
                        <a:pt x="15" y="2"/>
                      </a:lnTo>
                      <a:lnTo>
                        <a:pt x="16" y="5"/>
                      </a:lnTo>
                      <a:lnTo>
                        <a:pt x="16" y="8"/>
                      </a:lnTo>
                      <a:close/>
                    </a:path>
                  </a:pathLst>
                </a:custGeom>
                <a:solidFill>
                  <a:srgbClr val="60381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3535"/>
                <p:cNvSpPr>
                  <a:spLocks/>
                </p:cNvSpPr>
                <p:nvPr/>
              </p:nvSpPr>
              <p:spPr bwMode="auto">
                <a:xfrm>
                  <a:off x="4591049" y="3554412"/>
                  <a:ext cx="12700" cy="14288"/>
                </a:xfrm>
                <a:custGeom>
                  <a:avLst/>
                  <a:gdLst/>
                  <a:ahLst/>
                  <a:cxnLst>
                    <a:cxn ang="0">
                      <a:pos x="16" y="8"/>
                    </a:cxn>
                    <a:cxn ang="0">
                      <a:pos x="16" y="8"/>
                    </a:cxn>
                    <a:cxn ang="0">
                      <a:pos x="16" y="11"/>
                    </a:cxn>
                    <a:cxn ang="0">
                      <a:pos x="15" y="15"/>
                    </a:cxn>
                    <a:cxn ang="0">
                      <a:pos x="11" y="16"/>
                    </a:cxn>
                    <a:cxn ang="0">
                      <a:pos x="8" y="16"/>
                    </a:cxn>
                    <a:cxn ang="0">
                      <a:pos x="8" y="16"/>
                    </a:cxn>
                    <a:cxn ang="0">
                      <a:pos x="5" y="16"/>
                    </a:cxn>
                    <a:cxn ang="0">
                      <a:pos x="3" y="15"/>
                    </a:cxn>
                    <a:cxn ang="0">
                      <a:pos x="0" y="11"/>
                    </a:cxn>
                    <a:cxn ang="0">
                      <a:pos x="0" y="8"/>
                    </a:cxn>
                    <a:cxn ang="0">
                      <a:pos x="0" y="8"/>
                    </a:cxn>
                    <a:cxn ang="0">
                      <a:pos x="0" y="5"/>
                    </a:cxn>
                    <a:cxn ang="0">
                      <a:pos x="3" y="2"/>
                    </a:cxn>
                    <a:cxn ang="0">
                      <a:pos x="5" y="0"/>
                    </a:cxn>
                    <a:cxn ang="0">
                      <a:pos x="8" y="0"/>
                    </a:cxn>
                    <a:cxn ang="0">
                      <a:pos x="8" y="0"/>
                    </a:cxn>
                    <a:cxn ang="0">
                      <a:pos x="11" y="0"/>
                    </a:cxn>
                    <a:cxn ang="0">
                      <a:pos x="15" y="2"/>
                    </a:cxn>
                    <a:cxn ang="0">
                      <a:pos x="16" y="5"/>
                    </a:cxn>
                    <a:cxn ang="0">
                      <a:pos x="16" y="8"/>
                    </a:cxn>
                  </a:cxnLst>
                  <a:rect l="0" t="0" r="r" b="b"/>
                  <a:pathLst>
                    <a:path w="16" h="16">
                      <a:moveTo>
                        <a:pt x="16" y="8"/>
                      </a:moveTo>
                      <a:lnTo>
                        <a:pt x="16" y="8"/>
                      </a:lnTo>
                      <a:lnTo>
                        <a:pt x="16" y="11"/>
                      </a:lnTo>
                      <a:lnTo>
                        <a:pt x="15" y="15"/>
                      </a:lnTo>
                      <a:lnTo>
                        <a:pt x="11" y="16"/>
                      </a:lnTo>
                      <a:lnTo>
                        <a:pt x="8" y="16"/>
                      </a:lnTo>
                      <a:lnTo>
                        <a:pt x="8" y="16"/>
                      </a:lnTo>
                      <a:lnTo>
                        <a:pt x="5" y="16"/>
                      </a:lnTo>
                      <a:lnTo>
                        <a:pt x="3" y="15"/>
                      </a:lnTo>
                      <a:lnTo>
                        <a:pt x="0" y="11"/>
                      </a:lnTo>
                      <a:lnTo>
                        <a:pt x="0" y="8"/>
                      </a:lnTo>
                      <a:lnTo>
                        <a:pt x="0" y="8"/>
                      </a:lnTo>
                      <a:lnTo>
                        <a:pt x="0" y="5"/>
                      </a:lnTo>
                      <a:lnTo>
                        <a:pt x="3" y="2"/>
                      </a:lnTo>
                      <a:lnTo>
                        <a:pt x="5" y="0"/>
                      </a:lnTo>
                      <a:lnTo>
                        <a:pt x="8" y="0"/>
                      </a:lnTo>
                      <a:lnTo>
                        <a:pt x="8" y="0"/>
                      </a:lnTo>
                      <a:lnTo>
                        <a:pt x="11" y="0"/>
                      </a:lnTo>
                      <a:lnTo>
                        <a:pt x="15" y="2"/>
                      </a:lnTo>
                      <a:lnTo>
                        <a:pt x="16" y="5"/>
                      </a:lnTo>
                      <a:lnTo>
                        <a:pt x="16" y="8"/>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3536"/>
                <p:cNvSpPr>
                  <a:spLocks/>
                </p:cNvSpPr>
                <p:nvPr/>
              </p:nvSpPr>
              <p:spPr bwMode="auto">
                <a:xfrm>
                  <a:off x="4548187" y="3568700"/>
                  <a:ext cx="14288" cy="14288"/>
                </a:xfrm>
                <a:custGeom>
                  <a:avLst/>
                  <a:gdLst/>
                  <a:ahLst/>
                  <a:cxnLst>
                    <a:cxn ang="0">
                      <a:pos x="18" y="8"/>
                    </a:cxn>
                    <a:cxn ang="0">
                      <a:pos x="18" y="8"/>
                    </a:cxn>
                    <a:cxn ang="0">
                      <a:pos x="18" y="11"/>
                    </a:cxn>
                    <a:cxn ang="0">
                      <a:pos x="15" y="14"/>
                    </a:cxn>
                    <a:cxn ang="0">
                      <a:pos x="13" y="16"/>
                    </a:cxn>
                    <a:cxn ang="0">
                      <a:pos x="10" y="16"/>
                    </a:cxn>
                    <a:cxn ang="0">
                      <a:pos x="10" y="16"/>
                    </a:cxn>
                    <a:cxn ang="0">
                      <a:pos x="7" y="16"/>
                    </a:cxn>
                    <a:cxn ang="0">
                      <a:pos x="3" y="14"/>
                    </a:cxn>
                    <a:cxn ang="0">
                      <a:pos x="2" y="11"/>
                    </a:cxn>
                    <a:cxn ang="0">
                      <a:pos x="0" y="8"/>
                    </a:cxn>
                    <a:cxn ang="0">
                      <a:pos x="0" y="8"/>
                    </a:cxn>
                    <a:cxn ang="0">
                      <a:pos x="2" y="5"/>
                    </a:cxn>
                    <a:cxn ang="0">
                      <a:pos x="3" y="1"/>
                    </a:cxn>
                    <a:cxn ang="0">
                      <a:pos x="7" y="0"/>
                    </a:cxn>
                    <a:cxn ang="0">
                      <a:pos x="10" y="0"/>
                    </a:cxn>
                    <a:cxn ang="0">
                      <a:pos x="10" y="0"/>
                    </a:cxn>
                    <a:cxn ang="0">
                      <a:pos x="13" y="0"/>
                    </a:cxn>
                    <a:cxn ang="0">
                      <a:pos x="15" y="1"/>
                    </a:cxn>
                    <a:cxn ang="0">
                      <a:pos x="18" y="5"/>
                    </a:cxn>
                    <a:cxn ang="0">
                      <a:pos x="18" y="8"/>
                    </a:cxn>
                    <a:cxn ang="0">
                      <a:pos x="18" y="8"/>
                    </a:cxn>
                  </a:cxnLst>
                  <a:rect l="0" t="0" r="r" b="b"/>
                  <a:pathLst>
                    <a:path w="18" h="16">
                      <a:moveTo>
                        <a:pt x="18" y="8"/>
                      </a:moveTo>
                      <a:lnTo>
                        <a:pt x="18" y="8"/>
                      </a:lnTo>
                      <a:lnTo>
                        <a:pt x="18" y="11"/>
                      </a:lnTo>
                      <a:lnTo>
                        <a:pt x="15" y="14"/>
                      </a:lnTo>
                      <a:lnTo>
                        <a:pt x="13" y="16"/>
                      </a:lnTo>
                      <a:lnTo>
                        <a:pt x="10" y="16"/>
                      </a:lnTo>
                      <a:lnTo>
                        <a:pt x="10" y="16"/>
                      </a:lnTo>
                      <a:lnTo>
                        <a:pt x="7" y="16"/>
                      </a:lnTo>
                      <a:lnTo>
                        <a:pt x="3" y="14"/>
                      </a:lnTo>
                      <a:lnTo>
                        <a:pt x="2" y="11"/>
                      </a:lnTo>
                      <a:lnTo>
                        <a:pt x="0" y="8"/>
                      </a:lnTo>
                      <a:lnTo>
                        <a:pt x="0" y="8"/>
                      </a:lnTo>
                      <a:lnTo>
                        <a:pt x="2" y="5"/>
                      </a:lnTo>
                      <a:lnTo>
                        <a:pt x="3" y="1"/>
                      </a:lnTo>
                      <a:lnTo>
                        <a:pt x="7" y="0"/>
                      </a:lnTo>
                      <a:lnTo>
                        <a:pt x="10" y="0"/>
                      </a:lnTo>
                      <a:lnTo>
                        <a:pt x="10" y="0"/>
                      </a:lnTo>
                      <a:lnTo>
                        <a:pt x="13" y="0"/>
                      </a:lnTo>
                      <a:lnTo>
                        <a:pt x="15" y="1"/>
                      </a:lnTo>
                      <a:lnTo>
                        <a:pt x="18" y="5"/>
                      </a:lnTo>
                      <a:lnTo>
                        <a:pt x="18" y="8"/>
                      </a:lnTo>
                      <a:lnTo>
                        <a:pt x="18" y="8"/>
                      </a:lnTo>
                      <a:close/>
                    </a:path>
                  </a:pathLst>
                </a:custGeom>
                <a:solidFill>
                  <a:srgbClr val="60381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3537"/>
                <p:cNvSpPr>
                  <a:spLocks/>
                </p:cNvSpPr>
                <p:nvPr/>
              </p:nvSpPr>
              <p:spPr bwMode="auto">
                <a:xfrm>
                  <a:off x="4538662" y="3587750"/>
                  <a:ext cx="14288" cy="14288"/>
                </a:xfrm>
                <a:custGeom>
                  <a:avLst/>
                  <a:gdLst/>
                  <a:ahLst/>
                  <a:cxnLst>
                    <a:cxn ang="0">
                      <a:pos x="18" y="8"/>
                    </a:cxn>
                    <a:cxn ang="0">
                      <a:pos x="18" y="8"/>
                    </a:cxn>
                    <a:cxn ang="0">
                      <a:pos x="16" y="11"/>
                    </a:cxn>
                    <a:cxn ang="0">
                      <a:pos x="14" y="14"/>
                    </a:cxn>
                    <a:cxn ang="0">
                      <a:pos x="13" y="16"/>
                    </a:cxn>
                    <a:cxn ang="0">
                      <a:pos x="8" y="18"/>
                    </a:cxn>
                    <a:cxn ang="0">
                      <a:pos x="8" y="18"/>
                    </a:cxn>
                    <a:cxn ang="0">
                      <a:pos x="5" y="16"/>
                    </a:cxn>
                    <a:cxn ang="0">
                      <a:pos x="3" y="14"/>
                    </a:cxn>
                    <a:cxn ang="0">
                      <a:pos x="1" y="11"/>
                    </a:cxn>
                    <a:cxn ang="0">
                      <a:pos x="0" y="8"/>
                    </a:cxn>
                    <a:cxn ang="0">
                      <a:pos x="0" y="8"/>
                    </a:cxn>
                    <a:cxn ang="0">
                      <a:pos x="1" y="5"/>
                    </a:cxn>
                    <a:cxn ang="0">
                      <a:pos x="3" y="3"/>
                    </a:cxn>
                    <a:cxn ang="0">
                      <a:pos x="5" y="1"/>
                    </a:cxn>
                    <a:cxn ang="0">
                      <a:pos x="8" y="0"/>
                    </a:cxn>
                    <a:cxn ang="0">
                      <a:pos x="8" y="0"/>
                    </a:cxn>
                    <a:cxn ang="0">
                      <a:pos x="13" y="1"/>
                    </a:cxn>
                    <a:cxn ang="0">
                      <a:pos x="14" y="3"/>
                    </a:cxn>
                    <a:cxn ang="0">
                      <a:pos x="16" y="5"/>
                    </a:cxn>
                    <a:cxn ang="0">
                      <a:pos x="18" y="8"/>
                    </a:cxn>
                    <a:cxn ang="0">
                      <a:pos x="18" y="8"/>
                    </a:cxn>
                  </a:cxnLst>
                  <a:rect l="0" t="0" r="r" b="b"/>
                  <a:pathLst>
                    <a:path w="18" h="18">
                      <a:moveTo>
                        <a:pt x="18" y="8"/>
                      </a:moveTo>
                      <a:lnTo>
                        <a:pt x="18" y="8"/>
                      </a:lnTo>
                      <a:lnTo>
                        <a:pt x="16" y="11"/>
                      </a:lnTo>
                      <a:lnTo>
                        <a:pt x="14" y="14"/>
                      </a:lnTo>
                      <a:lnTo>
                        <a:pt x="13" y="16"/>
                      </a:lnTo>
                      <a:lnTo>
                        <a:pt x="8" y="18"/>
                      </a:lnTo>
                      <a:lnTo>
                        <a:pt x="8" y="18"/>
                      </a:lnTo>
                      <a:lnTo>
                        <a:pt x="5" y="16"/>
                      </a:lnTo>
                      <a:lnTo>
                        <a:pt x="3" y="14"/>
                      </a:lnTo>
                      <a:lnTo>
                        <a:pt x="1" y="11"/>
                      </a:lnTo>
                      <a:lnTo>
                        <a:pt x="0" y="8"/>
                      </a:lnTo>
                      <a:lnTo>
                        <a:pt x="0" y="8"/>
                      </a:lnTo>
                      <a:lnTo>
                        <a:pt x="1" y="5"/>
                      </a:lnTo>
                      <a:lnTo>
                        <a:pt x="3" y="3"/>
                      </a:lnTo>
                      <a:lnTo>
                        <a:pt x="5" y="1"/>
                      </a:lnTo>
                      <a:lnTo>
                        <a:pt x="8" y="0"/>
                      </a:lnTo>
                      <a:lnTo>
                        <a:pt x="8" y="0"/>
                      </a:lnTo>
                      <a:lnTo>
                        <a:pt x="13" y="1"/>
                      </a:lnTo>
                      <a:lnTo>
                        <a:pt x="14" y="3"/>
                      </a:lnTo>
                      <a:lnTo>
                        <a:pt x="16" y="5"/>
                      </a:lnTo>
                      <a:lnTo>
                        <a:pt x="18" y="8"/>
                      </a:lnTo>
                      <a:lnTo>
                        <a:pt x="18" y="8"/>
                      </a:lnTo>
                      <a:close/>
                    </a:path>
                  </a:pathLst>
                </a:custGeom>
                <a:solidFill>
                  <a:srgbClr val="60381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3538"/>
                <p:cNvSpPr>
                  <a:spLocks/>
                </p:cNvSpPr>
                <p:nvPr/>
              </p:nvSpPr>
              <p:spPr bwMode="auto">
                <a:xfrm>
                  <a:off x="4483099" y="3638550"/>
                  <a:ext cx="19050" cy="19050"/>
                </a:xfrm>
                <a:custGeom>
                  <a:avLst/>
                  <a:gdLst/>
                  <a:ahLst/>
                  <a:cxnLst>
                    <a:cxn ang="0">
                      <a:pos x="23" y="5"/>
                    </a:cxn>
                    <a:cxn ang="0">
                      <a:pos x="23" y="5"/>
                    </a:cxn>
                    <a:cxn ang="0">
                      <a:pos x="25" y="10"/>
                    </a:cxn>
                    <a:cxn ang="0">
                      <a:pos x="25" y="13"/>
                    </a:cxn>
                    <a:cxn ang="0">
                      <a:pos x="23" y="18"/>
                    </a:cxn>
                    <a:cxn ang="0">
                      <a:pos x="18" y="21"/>
                    </a:cxn>
                    <a:cxn ang="0">
                      <a:pos x="18" y="21"/>
                    </a:cxn>
                    <a:cxn ang="0">
                      <a:pos x="15" y="23"/>
                    </a:cxn>
                    <a:cxn ang="0">
                      <a:pos x="10" y="23"/>
                    </a:cxn>
                    <a:cxn ang="0">
                      <a:pos x="5" y="21"/>
                    </a:cxn>
                    <a:cxn ang="0">
                      <a:pos x="2" y="18"/>
                    </a:cxn>
                    <a:cxn ang="0">
                      <a:pos x="2" y="18"/>
                    </a:cxn>
                    <a:cxn ang="0">
                      <a:pos x="0" y="13"/>
                    </a:cxn>
                    <a:cxn ang="0">
                      <a:pos x="0" y="10"/>
                    </a:cxn>
                    <a:cxn ang="0">
                      <a:pos x="2" y="5"/>
                    </a:cxn>
                    <a:cxn ang="0">
                      <a:pos x="5" y="1"/>
                    </a:cxn>
                    <a:cxn ang="0">
                      <a:pos x="5" y="1"/>
                    </a:cxn>
                    <a:cxn ang="0">
                      <a:pos x="10" y="0"/>
                    </a:cxn>
                    <a:cxn ang="0">
                      <a:pos x="15" y="0"/>
                    </a:cxn>
                    <a:cxn ang="0">
                      <a:pos x="18" y="1"/>
                    </a:cxn>
                    <a:cxn ang="0">
                      <a:pos x="23" y="5"/>
                    </a:cxn>
                    <a:cxn ang="0">
                      <a:pos x="23" y="5"/>
                    </a:cxn>
                  </a:cxnLst>
                  <a:rect l="0" t="0" r="r" b="b"/>
                  <a:pathLst>
                    <a:path w="25" h="23">
                      <a:moveTo>
                        <a:pt x="23" y="5"/>
                      </a:moveTo>
                      <a:lnTo>
                        <a:pt x="23" y="5"/>
                      </a:lnTo>
                      <a:lnTo>
                        <a:pt x="25" y="10"/>
                      </a:lnTo>
                      <a:lnTo>
                        <a:pt x="25" y="13"/>
                      </a:lnTo>
                      <a:lnTo>
                        <a:pt x="23" y="18"/>
                      </a:lnTo>
                      <a:lnTo>
                        <a:pt x="18" y="21"/>
                      </a:lnTo>
                      <a:lnTo>
                        <a:pt x="18" y="21"/>
                      </a:lnTo>
                      <a:lnTo>
                        <a:pt x="15" y="23"/>
                      </a:lnTo>
                      <a:lnTo>
                        <a:pt x="10" y="23"/>
                      </a:lnTo>
                      <a:lnTo>
                        <a:pt x="5" y="21"/>
                      </a:lnTo>
                      <a:lnTo>
                        <a:pt x="2" y="18"/>
                      </a:lnTo>
                      <a:lnTo>
                        <a:pt x="2" y="18"/>
                      </a:lnTo>
                      <a:lnTo>
                        <a:pt x="0" y="13"/>
                      </a:lnTo>
                      <a:lnTo>
                        <a:pt x="0" y="10"/>
                      </a:lnTo>
                      <a:lnTo>
                        <a:pt x="2" y="5"/>
                      </a:lnTo>
                      <a:lnTo>
                        <a:pt x="5" y="1"/>
                      </a:lnTo>
                      <a:lnTo>
                        <a:pt x="5" y="1"/>
                      </a:lnTo>
                      <a:lnTo>
                        <a:pt x="10" y="0"/>
                      </a:lnTo>
                      <a:lnTo>
                        <a:pt x="15" y="0"/>
                      </a:lnTo>
                      <a:lnTo>
                        <a:pt x="18" y="1"/>
                      </a:lnTo>
                      <a:lnTo>
                        <a:pt x="23" y="5"/>
                      </a:lnTo>
                      <a:lnTo>
                        <a:pt x="23" y="5"/>
                      </a:lnTo>
                      <a:close/>
                    </a:path>
                  </a:pathLst>
                </a:custGeom>
                <a:solidFill>
                  <a:srgbClr val="60381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3539"/>
                <p:cNvSpPr>
                  <a:spLocks/>
                </p:cNvSpPr>
                <p:nvPr/>
              </p:nvSpPr>
              <p:spPr bwMode="auto">
                <a:xfrm>
                  <a:off x="4467224" y="3700462"/>
                  <a:ext cx="17463" cy="17463"/>
                </a:xfrm>
                <a:custGeom>
                  <a:avLst/>
                  <a:gdLst/>
                  <a:ahLst/>
                  <a:cxnLst>
                    <a:cxn ang="0">
                      <a:pos x="21" y="5"/>
                    </a:cxn>
                    <a:cxn ang="0">
                      <a:pos x="21" y="5"/>
                    </a:cxn>
                    <a:cxn ang="0">
                      <a:pos x="22" y="10"/>
                    </a:cxn>
                    <a:cxn ang="0">
                      <a:pos x="22" y="15"/>
                    </a:cxn>
                    <a:cxn ang="0">
                      <a:pos x="21" y="18"/>
                    </a:cxn>
                    <a:cxn ang="0">
                      <a:pos x="17" y="21"/>
                    </a:cxn>
                    <a:cxn ang="0">
                      <a:pos x="17" y="21"/>
                    </a:cxn>
                    <a:cxn ang="0">
                      <a:pos x="14" y="23"/>
                    </a:cxn>
                    <a:cxn ang="0">
                      <a:pos x="9" y="23"/>
                    </a:cxn>
                    <a:cxn ang="0">
                      <a:pos x="4" y="21"/>
                    </a:cxn>
                    <a:cxn ang="0">
                      <a:pos x="1" y="18"/>
                    </a:cxn>
                    <a:cxn ang="0">
                      <a:pos x="1" y="18"/>
                    </a:cxn>
                    <a:cxn ang="0">
                      <a:pos x="0" y="13"/>
                    </a:cxn>
                    <a:cxn ang="0">
                      <a:pos x="0" y="10"/>
                    </a:cxn>
                    <a:cxn ang="0">
                      <a:pos x="1" y="5"/>
                    </a:cxn>
                    <a:cxn ang="0">
                      <a:pos x="4" y="2"/>
                    </a:cxn>
                    <a:cxn ang="0">
                      <a:pos x="4" y="2"/>
                    </a:cxn>
                    <a:cxn ang="0">
                      <a:pos x="9" y="0"/>
                    </a:cxn>
                    <a:cxn ang="0">
                      <a:pos x="14" y="0"/>
                    </a:cxn>
                    <a:cxn ang="0">
                      <a:pos x="17" y="2"/>
                    </a:cxn>
                    <a:cxn ang="0">
                      <a:pos x="21" y="5"/>
                    </a:cxn>
                    <a:cxn ang="0">
                      <a:pos x="21" y="5"/>
                    </a:cxn>
                  </a:cxnLst>
                  <a:rect l="0" t="0" r="r" b="b"/>
                  <a:pathLst>
                    <a:path w="22" h="23">
                      <a:moveTo>
                        <a:pt x="21" y="5"/>
                      </a:moveTo>
                      <a:lnTo>
                        <a:pt x="21" y="5"/>
                      </a:lnTo>
                      <a:lnTo>
                        <a:pt x="22" y="10"/>
                      </a:lnTo>
                      <a:lnTo>
                        <a:pt x="22" y="15"/>
                      </a:lnTo>
                      <a:lnTo>
                        <a:pt x="21" y="18"/>
                      </a:lnTo>
                      <a:lnTo>
                        <a:pt x="17" y="21"/>
                      </a:lnTo>
                      <a:lnTo>
                        <a:pt x="17" y="21"/>
                      </a:lnTo>
                      <a:lnTo>
                        <a:pt x="14" y="23"/>
                      </a:lnTo>
                      <a:lnTo>
                        <a:pt x="9" y="23"/>
                      </a:lnTo>
                      <a:lnTo>
                        <a:pt x="4" y="21"/>
                      </a:lnTo>
                      <a:lnTo>
                        <a:pt x="1" y="18"/>
                      </a:lnTo>
                      <a:lnTo>
                        <a:pt x="1" y="18"/>
                      </a:lnTo>
                      <a:lnTo>
                        <a:pt x="0" y="13"/>
                      </a:lnTo>
                      <a:lnTo>
                        <a:pt x="0" y="10"/>
                      </a:lnTo>
                      <a:lnTo>
                        <a:pt x="1" y="5"/>
                      </a:lnTo>
                      <a:lnTo>
                        <a:pt x="4" y="2"/>
                      </a:lnTo>
                      <a:lnTo>
                        <a:pt x="4" y="2"/>
                      </a:lnTo>
                      <a:lnTo>
                        <a:pt x="9" y="0"/>
                      </a:lnTo>
                      <a:lnTo>
                        <a:pt x="14" y="0"/>
                      </a:lnTo>
                      <a:lnTo>
                        <a:pt x="17" y="2"/>
                      </a:lnTo>
                      <a:lnTo>
                        <a:pt x="21" y="5"/>
                      </a:lnTo>
                      <a:lnTo>
                        <a:pt x="21" y="5"/>
                      </a:lnTo>
                      <a:close/>
                    </a:path>
                  </a:pathLst>
                </a:custGeom>
                <a:solidFill>
                  <a:srgbClr val="60381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3540"/>
                <p:cNvSpPr>
                  <a:spLocks/>
                </p:cNvSpPr>
                <p:nvPr/>
              </p:nvSpPr>
              <p:spPr bwMode="auto">
                <a:xfrm>
                  <a:off x="4500562" y="3624262"/>
                  <a:ext cx="14288" cy="12700"/>
                </a:xfrm>
                <a:custGeom>
                  <a:avLst/>
                  <a:gdLst/>
                  <a:ahLst/>
                  <a:cxnLst>
                    <a:cxn ang="0">
                      <a:pos x="16" y="3"/>
                    </a:cxn>
                    <a:cxn ang="0">
                      <a:pos x="16" y="3"/>
                    </a:cxn>
                    <a:cxn ang="0">
                      <a:pos x="18" y="7"/>
                    </a:cxn>
                    <a:cxn ang="0">
                      <a:pos x="18" y="10"/>
                    </a:cxn>
                    <a:cxn ang="0">
                      <a:pos x="16" y="13"/>
                    </a:cxn>
                    <a:cxn ang="0">
                      <a:pos x="13" y="15"/>
                    </a:cxn>
                    <a:cxn ang="0">
                      <a:pos x="13" y="15"/>
                    </a:cxn>
                    <a:cxn ang="0">
                      <a:pos x="10" y="17"/>
                    </a:cxn>
                    <a:cxn ang="0">
                      <a:pos x="6" y="17"/>
                    </a:cxn>
                    <a:cxn ang="0">
                      <a:pos x="5" y="15"/>
                    </a:cxn>
                    <a:cxn ang="0">
                      <a:pos x="2" y="13"/>
                    </a:cxn>
                    <a:cxn ang="0">
                      <a:pos x="2" y="13"/>
                    </a:cxn>
                    <a:cxn ang="0">
                      <a:pos x="0" y="10"/>
                    </a:cxn>
                    <a:cxn ang="0">
                      <a:pos x="0" y="7"/>
                    </a:cxn>
                    <a:cxn ang="0">
                      <a:pos x="2" y="3"/>
                    </a:cxn>
                    <a:cxn ang="0">
                      <a:pos x="5" y="2"/>
                    </a:cxn>
                    <a:cxn ang="0">
                      <a:pos x="5" y="2"/>
                    </a:cxn>
                    <a:cxn ang="0">
                      <a:pos x="6" y="0"/>
                    </a:cxn>
                    <a:cxn ang="0">
                      <a:pos x="10" y="0"/>
                    </a:cxn>
                    <a:cxn ang="0">
                      <a:pos x="13" y="2"/>
                    </a:cxn>
                    <a:cxn ang="0">
                      <a:pos x="16" y="3"/>
                    </a:cxn>
                    <a:cxn ang="0">
                      <a:pos x="16" y="3"/>
                    </a:cxn>
                  </a:cxnLst>
                  <a:rect l="0" t="0" r="r" b="b"/>
                  <a:pathLst>
                    <a:path w="18" h="17">
                      <a:moveTo>
                        <a:pt x="16" y="3"/>
                      </a:moveTo>
                      <a:lnTo>
                        <a:pt x="16" y="3"/>
                      </a:lnTo>
                      <a:lnTo>
                        <a:pt x="18" y="7"/>
                      </a:lnTo>
                      <a:lnTo>
                        <a:pt x="18" y="10"/>
                      </a:lnTo>
                      <a:lnTo>
                        <a:pt x="16" y="13"/>
                      </a:lnTo>
                      <a:lnTo>
                        <a:pt x="13" y="15"/>
                      </a:lnTo>
                      <a:lnTo>
                        <a:pt x="13" y="15"/>
                      </a:lnTo>
                      <a:lnTo>
                        <a:pt x="10" y="17"/>
                      </a:lnTo>
                      <a:lnTo>
                        <a:pt x="6" y="17"/>
                      </a:lnTo>
                      <a:lnTo>
                        <a:pt x="5" y="15"/>
                      </a:lnTo>
                      <a:lnTo>
                        <a:pt x="2" y="13"/>
                      </a:lnTo>
                      <a:lnTo>
                        <a:pt x="2" y="13"/>
                      </a:lnTo>
                      <a:lnTo>
                        <a:pt x="0" y="10"/>
                      </a:lnTo>
                      <a:lnTo>
                        <a:pt x="0" y="7"/>
                      </a:lnTo>
                      <a:lnTo>
                        <a:pt x="2" y="3"/>
                      </a:lnTo>
                      <a:lnTo>
                        <a:pt x="5" y="2"/>
                      </a:lnTo>
                      <a:lnTo>
                        <a:pt x="5" y="2"/>
                      </a:lnTo>
                      <a:lnTo>
                        <a:pt x="6" y="0"/>
                      </a:lnTo>
                      <a:lnTo>
                        <a:pt x="10" y="0"/>
                      </a:lnTo>
                      <a:lnTo>
                        <a:pt x="13" y="2"/>
                      </a:lnTo>
                      <a:lnTo>
                        <a:pt x="16" y="3"/>
                      </a:lnTo>
                      <a:lnTo>
                        <a:pt x="16" y="3"/>
                      </a:lnTo>
                      <a:close/>
                    </a:path>
                  </a:pathLst>
                </a:custGeom>
                <a:solidFill>
                  <a:srgbClr val="60381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3541"/>
                <p:cNvSpPr>
                  <a:spLocks/>
                </p:cNvSpPr>
                <p:nvPr/>
              </p:nvSpPr>
              <p:spPr bwMode="auto">
                <a:xfrm>
                  <a:off x="4473574" y="3659187"/>
                  <a:ext cx="12700" cy="12700"/>
                </a:xfrm>
                <a:custGeom>
                  <a:avLst/>
                  <a:gdLst/>
                  <a:ahLst/>
                  <a:cxnLst>
                    <a:cxn ang="0">
                      <a:pos x="16" y="3"/>
                    </a:cxn>
                    <a:cxn ang="0">
                      <a:pos x="16" y="3"/>
                    </a:cxn>
                    <a:cxn ang="0">
                      <a:pos x="16" y="7"/>
                    </a:cxn>
                    <a:cxn ang="0">
                      <a:pos x="16" y="10"/>
                    </a:cxn>
                    <a:cxn ang="0">
                      <a:pos x="16" y="13"/>
                    </a:cxn>
                    <a:cxn ang="0">
                      <a:pos x="13" y="15"/>
                    </a:cxn>
                    <a:cxn ang="0">
                      <a:pos x="13" y="15"/>
                    </a:cxn>
                    <a:cxn ang="0">
                      <a:pos x="9" y="16"/>
                    </a:cxn>
                    <a:cxn ang="0">
                      <a:pos x="6" y="16"/>
                    </a:cxn>
                    <a:cxn ang="0">
                      <a:pos x="3" y="15"/>
                    </a:cxn>
                    <a:cxn ang="0">
                      <a:pos x="1" y="13"/>
                    </a:cxn>
                    <a:cxn ang="0">
                      <a:pos x="1" y="13"/>
                    </a:cxn>
                    <a:cxn ang="0">
                      <a:pos x="0" y="10"/>
                    </a:cxn>
                    <a:cxn ang="0">
                      <a:pos x="0" y="7"/>
                    </a:cxn>
                    <a:cxn ang="0">
                      <a:pos x="1" y="3"/>
                    </a:cxn>
                    <a:cxn ang="0">
                      <a:pos x="3" y="2"/>
                    </a:cxn>
                    <a:cxn ang="0">
                      <a:pos x="3" y="2"/>
                    </a:cxn>
                    <a:cxn ang="0">
                      <a:pos x="6" y="0"/>
                    </a:cxn>
                    <a:cxn ang="0">
                      <a:pos x="9" y="0"/>
                    </a:cxn>
                    <a:cxn ang="0">
                      <a:pos x="13" y="2"/>
                    </a:cxn>
                    <a:cxn ang="0">
                      <a:pos x="16" y="3"/>
                    </a:cxn>
                    <a:cxn ang="0">
                      <a:pos x="16" y="3"/>
                    </a:cxn>
                  </a:cxnLst>
                  <a:rect l="0" t="0" r="r" b="b"/>
                  <a:pathLst>
                    <a:path w="16" h="16">
                      <a:moveTo>
                        <a:pt x="16" y="3"/>
                      </a:moveTo>
                      <a:lnTo>
                        <a:pt x="16" y="3"/>
                      </a:lnTo>
                      <a:lnTo>
                        <a:pt x="16" y="7"/>
                      </a:lnTo>
                      <a:lnTo>
                        <a:pt x="16" y="10"/>
                      </a:lnTo>
                      <a:lnTo>
                        <a:pt x="16" y="13"/>
                      </a:lnTo>
                      <a:lnTo>
                        <a:pt x="13" y="15"/>
                      </a:lnTo>
                      <a:lnTo>
                        <a:pt x="13" y="15"/>
                      </a:lnTo>
                      <a:lnTo>
                        <a:pt x="9" y="16"/>
                      </a:lnTo>
                      <a:lnTo>
                        <a:pt x="6" y="16"/>
                      </a:lnTo>
                      <a:lnTo>
                        <a:pt x="3" y="15"/>
                      </a:lnTo>
                      <a:lnTo>
                        <a:pt x="1" y="13"/>
                      </a:lnTo>
                      <a:lnTo>
                        <a:pt x="1" y="13"/>
                      </a:lnTo>
                      <a:lnTo>
                        <a:pt x="0" y="10"/>
                      </a:lnTo>
                      <a:lnTo>
                        <a:pt x="0" y="7"/>
                      </a:lnTo>
                      <a:lnTo>
                        <a:pt x="1" y="3"/>
                      </a:lnTo>
                      <a:lnTo>
                        <a:pt x="3" y="2"/>
                      </a:lnTo>
                      <a:lnTo>
                        <a:pt x="3" y="2"/>
                      </a:lnTo>
                      <a:lnTo>
                        <a:pt x="6" y="0"/>
                      </a:lnTo>
                      <a:lnTo>
                        <a:pt x="9" y="0"/>
                      </a:lnTo>
                      <a:lnTo>
                        <a:pt x="13" y="2"/>
                      </a:lnTo>
                      <a:lnTo>
                        <a:pt x="16" y="3"/>
                      </a:lnTo>
                      <a:lnTo>
                        <a:pt x="16" y="3"/>
                      </a:lnTo>
                      <a:close/>
                    </a:path>
                  </a:pathLst>
                </a:custGeom>
                <a:solidFill>
                  <a:srgbClr val="60381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3542"/>
                <p:cNvSpPr>
                  <a:spLocks/>
                </p:cNvSpPr>
                <p:nvPr/>
              </p:nvSpPr>
              <p:spPr bwMode="auto">
                <a:xfrm>
                  <a:off x="4475162" y="3679825"/>
                  <a:ext cx="14288" cy="12700"/>
                </a:xfrm>
                <a:custGeom>
                  <a:avLst/>
                  <a:gdLst/>
                  <a:ahLst/>
                  <a:cxnLst>
                    <a:cxn ang="0">
                      <a:pos x="16" y="4"/>
                    </a:cxn>
                    <a:cxn ang="0">
                      <a:pos x="16" y="4"/>
                    </a:cxn>
                    <a:cxn ang="0">
                      <a:pos x="16" y="7"/>
                    </a:cxn>
                    <a:cxn ang="0">
                      <a:pos x="16" y="10"/>
                    </a:cxn>
                    <a:cxn ang="0">
                      <a:pos x="16" y="13"/>
                    </a:cxn>
                    <a:cxn ang="0">
                      <a:pos x="13" y="17"/>
                    </a:cxn>
                    <a:cxn ang="0">
                      <a:pos x="13" y="17"/>
                    </a:cxn>
                    <a:cxn ang="0">
                      <a:pos x="10" y="17"/>
                    </a:cxn>
                    <a:cxn ang="0">
                      <a:pos x="6" y="17"/>
                    </a:cxn>
                    <a:cxn ang="0">
                      <a:pos x="3" y="17"/>
                    </a:cxn>
                    <a:cxn ang="0">
                      <a:pos x="2" y="13"/>
                    </a:cxn>
                    <a:cxn ang="0">
                      <a:pos x="2" y="13"/>
                    </a:cxn>
                    <a:cxn ang="0">
                      <a:pos x="0" y="10"/>
                    </a:cxn>
                    <a:cxn ang="0">
                      <a:pos x="0" y="7"/>
                    </a:cxn>
                    <a:cxn ang="0">
                      <a:pos x="2" y="4"/>
                    </a:cxn>
                    <a:cxn ang="0">
                      <a:pos x="3" y="2"/>
                    </a:cxn>
                    <a:cxn ang="0">
                      <a:pos x="3" y="2"/>
                    </a:cxn>
                    <a:cxn ang="0">
                      <a:pos x="6" y="0"/>
                    </a:cxn>
                    <a:cxn ang="0">
                      <a:pos x="10" y="0"/>
                    </a:cxn>
                    <a:cxn ang="0">
                      <a:pos x="13" y="2"/>
                    </a:cxn>
                    <a:cxn ang="0">
                      <a:pos x="16" y="4"/>
                    </a:cxn>
                    <a:cxn ang="0">
                      <a:pos x="16" y="4"/>
                    </a:cxn>
                  </a:cxnLst>
                  <a:rect l="0" t="0" r="r" b="b"/>
                  <a:pathLst>
                    <a:path w="16" h="17">
                      <a:moveTo>
                        <a:pt x="16" y="4"/>
                      </a:moveTo>
                      <a:lnTo>
                        <a:pt x="16" y="4"/>
                      </a:lnTo>
                      <a:lnTo>
                        <a:pt x="16" y="7"/>
                      </a:lnTo>
                      <a:lnTo>
                        <a:pt x="16" y="10"/>
                      </a:lnTo>
                      <a:lnTo>
                        <a:pt x="16" y="13"/>
                      </a:lnTo>
                      <a:lnTo>
                        <a:pt x="13" y="17"/>
                      </a:lnTo>
                      <a:lnTo>
                        <a:pt x="13" y="17"/>
                      </a:lnTo>
                      <a:lnTo>
                        <a:pt x="10" y="17"/>
                      </a:lnTo>
                      <a:lnTo>
                        <a:pt x="6" y="17"/>
                      </a:lnTo>
                      <a:lnTo>
                        <a:pt x="3" y="17"/>
                      </a:lnTo>
                      <a:lnTo>
                        <a:pt x="2" y="13"/>
                      </a:lnTo>
                      <a:lnTo>
                        <a:pt x="2" y="13"/>
                      </a:lnTo>
                      <a:lnTo>
                        <a:pt x="0" y="10"/>
                      </a:lnTo>
                      <a:lnTo>
                        <a:pt x="0" y="7"/>
                      </a:lnTo>
                      <a:lnTo>
                        <a:pt x="2" y="4"/>
                      </a:lnTo>
                      <a:lnTo>
                        <a:pt x="3" y="2"/>
                      </a:lnTo>
                      <a:lnTo>
                        <a:pt x="3" y="2"/>
                      </a:lnTo>
                      <a:lnTo>
                        <a:pt x="6" y="0"/>
                      </a:lnTo>
                      <a:lnTo>
                        <a:pt x="10" y="0"/>
                      </a:lnTo>
                      <a:lnTo>
                        <a:pt x="13" y="2"/>
                      </a:lnTo>
                      <a:lnTo>
                        <a:pt x="16" y="4"/>
                      </a:lnTo>
                      <a:lnTo>
                        <a:pt x="16" y="4"/>
                      </a:lnTo>
                      <a:close/>
                    </a:path>
                  </a:pathLst>
                </a:custGeom>
                <a:solidFill>
                  <a:srgbClr val="60381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3543"/>
                <p:cNvSpPr>
                  <a:spLocks/>
                </p:cNvSpPr>
                <p:nvPr/>
              </p:nvSpPr>
              <p:spPr bwMode="auto">
                <a:xfrm>
                  <a:off x="4465637" y="3756025"/>
                  <a:ext cx="19050" cy="20638"/>
                </a:xfrm>
                <a:custGeom>
                  <a:avLst/>
                  <a:gdLst/>
                  <a:ahLst/>
                  <a:cxnLst>
                    <a:cxn ang="0">
                      <a:pos x="18" y="2"/>
                    </a:cxn>
                    <a:cxn ang="0">
                      <a:pos x="18" y="2"/>
                    </a:cxn>
                    <a:cxn ang="0">
                      <a:pos x="21" y="5"/>
                    </a:cxn>
                    <a:cxn ang="0">
                      <a:pos x="23" y="8"/>
                    </a:cxn>
                    <a:cxn ang="0">
                      <a:pos x="24" y="13"/>
                    </a:cxn>
                    <a:cxn ang="0">
                      <a:pos x="23" y="18"/>
                    </a:cxn>
                    <a:cxn ang="0">
                      <a:pos x="23" y="18"/>
                    </a:cxn>
                    <a:cxn ang="0">
                      <a:pos x="19" y="21"/>
                    </a:cxn>
                    <a:cxn ang="0">
                      <a:pos x="16" y="23"/>
                    </a:cxn>
                    <a:cxn ang="0">
                      <a:pos x="11" y="24"/>
                    </a:cxn>
                    <a:cxn ang="0">
                      <a:pos x="6" y="23"/>
                    </a:cxn>
                    <a:cxn ang="0">
                      <a:pos x="6" y="23"/>
                    </a:cxn>
                    <a:cxn ang="0">
                      <a:pos x="3" y="20"/>
                    </a:cxn>
                    <a:cxn ang="0">
                      <a:pos x="0" y="15"/>
                    </a:cxn>
                    <a:cxn ang="0">
                      <a:pos x="0" y="11"/>
                    </a:cxn>
                    <a:cxn ang="0">
                      <a:pos x="2" y="6"/>
                    </a:cxn>
                    <a:cxn ang="0">
                      <a:pos x="2" y="6"/>
                    </a:cxn>
                    <a:cxn ang="0">
                      <a:pos x="5" y="3"/>
                    </a:cxn>
                    <a:cxn ang="0">
                      <a:pos x="8" y="0"/>
                    </a:cxn>
                    <a:cxn ang="0">
                      <a:pos x="13" y="0"/>
                    </a:cxn>
                    <a:cxn ang="0">
                      <a:pos x="18" y="2"/>
                    </a:cxn>
                    <a:cxn ang="0">
                      <a:pos x="18" y="2"/>
                    </a:cxn>
                  </a:cxnLst>
                  <a:rect l="0" t="0" r="r" b="b"/>
                  <a:pathLst>
                    <a:path w="24" h="24">
                      <a:moveTo>
                        <a:pt x="18" y="2"/>
                      </a:moveTo>
                      <a:lnTo>
                        <a:pt x="18" y="2"/>
                      </a:lnTo>
                      <a:lnTo>
                        <a:pt x="21" y="5"/>
                      </a:lnTo>
                      <a:lnTo>
                        <a:pt x="23" y="8"/>
                      </a:lnTo>
                      <a:lnTo>
                        <a:pt x="24" y="13"/>
                      </a:lnTo>
                      <a:lnTo>
                        <a:pt x="23" y="18"/>
                      </a:lnTo>
                      <a:lnTo>
                        <a:pt x="23" y="18"/>
                      </a:lnTo>
                      <a:lnTo>
                        <a:pt x="19" y="21"/>
                      </a:lnTo>
                      <a:lnTo>
                        <a:pt x="16" y="23"/>
                      </a:lnTo>
                      <a:lnTo>
                        <a:pt x="11" y="24"/>
                      </a:lnTo>
                      <a:lnTo>
                        <a:pt x="6" y="23"/>
                      </a:lnTo>
                      <a:lnTo>
                        <a:pt x="6" y="23"/>
                      </a:lnTo>
                      <a:lnTo>
                        <a:pt x="3" y="20"/>
                      </a:lnTo>
                      <a:lnTo>
                        <a:pt x="0" y="15"/>
                      </a:lnTo>
                      <a:lnTo>
                        <a:pt x="0" y="11"/>
                      </a:lnTo>
                      <a:lnTo>
                        <a:pt x="2" y="6"/>
                      </a:lnTo>
                      <a:lnTo>
                        <a:pt x="2" y="6"/>
                      </a:lnTo>
                      <a:lnTo>
                        <a:pt x="5" y="3"/>
                      </a:lnTo>
                      <a:lnTo>
                        <a:pt x="8" y="0"/>
                      </a:lnTo>
                      <a:lnTo>
                        <a:pt x="13" y="0"/>
                      </a:lnTo>
                      <a:lnTo>
                        <a:pt x="18" y="2"/>
                      </a:lnTo>
                      <a:lnTo>
                        <a:pt x="18" y="2"/>
                      </a:lnTo>
                      <a:close/>
                    </a:path>
                  </a:pathLst>
                </a:custGeom>
                <a:solidFill>
                  <a:srgbClr val="60381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3544"/>
                <p:cNvSpPr>
                  <a:spLocks/>
                </p:cNvSpPr>
                <p:nvPr/>
              </p:nvSpPr>
              <p:spPr bwMode="auto">
                <a:xfrm>
                  <a:off x="4481512" y="3817937"/>
                  <a:ext cx="17463" cy="19050"/>
                </a:xfrm>
                <a:custGeom>
                  <a:avLst/>
                  <a:gdLst/>
                  <a:ahLst/>
                  <a:cxnLst>
                    <a:cxn ang="0">
                      <a:pos x="17" y="1"/>
                    </a:cxn>
                    <a:cxn ang="0">
                      <a:pos x="17" y="1"/>
                    </a:cxn>
                    <a:cxn ang="0">
                      <a:pos x="22" y="4"/>
                    </a:cxn>
                    <a:cxn ang="0">
                      <a:pos x="23" y="9"/>
                    </a:cxn>
                    <a:cxn ang="0">
                      <a:pos x="23" y="13"/>
                    </a:cxn>
                    <a:cxn ang="0">
                      <a:pos x="22" y="17"/>
                    </a:cxn>
                    <a:cxn ang="0">
                      <a:pos x="22" y="17"/>
                    </a:cxn>
                    <a:cxn ang="0">
                      <a:pos x="18" y="21"/>
                    </a:cxn>
                    <a:cxn ang="0">
                      <a:pos x="15" y="24"/>
                    </a:cxn>
                    <a:cxn ang="0">
                      <a:pos x="10" y="24"/>
                    </a:cxn>
                    <a:cxn ang="0">
                      <a:pos x="5" y="22"/>
                    </a:cxn>
                    <a:cxn ang="0">
                      <a:pos x="5" y="22"/>
                    </a:cxn>
                    <a:cxn ang="0">
                      <a:pos x="2" y="19"/>
                    </a:cxn>
                    <a:cxn ang="0">
                      <a:pos x="0" y="16"/>
                    </a:cxn>
                    <a:cxn ang="0">
                      <a:pos x="0" y="11"/>
                    </a:cxn>
                    <a:cxn ang="0">
                      <a:pos x="0" y="6"/>
                    </a:cxn>
                    <a:cxn ang="0">
                      <a:pos x="0" y="6"/>
                    </a:cxn>
                    <a:cxn ang="0">
                      <a:pos x="4" y="3"/>
                    </a:cxn>
                    <a:cxn ang="0">
                      <a:pos x="9" y="1"/>
                    </a:cxn>
                    <a:cxn ang="0">
                      <a:pos x="14" y="0"/>
                    </a:cxn>
                    <a:cxn ang="0">
                      <a:pos x="17" y="1"/>
                    </a:cxn>
                    <a:cxn ang="0">
                      <a:pos x="17" y="1"/>
                    </a:cxn>
                  </a:cxnLst>
                  <a:rect l="0" t="0" r="r" b="b"/>
                  <a:pathLst>
                    <a:path w="23" h="24">
                      <a:moveTo>
                        <a:pt x="17" y="1"/>
                      </a:moveTo>
                      <a:lnTo>
                        <a:pt x="17" y="1"/>
                      </a:lnTo>
                      <a:lnTo>
                        <a:pt x="22" y="4"/>
                      </a:lnTo>
                      <a:lnTo>
                        <a:pt x="23" y="9"/>
                      </a:lnTo>
                      <a:lnTo>
                        <a:pt x="23" y="13"/>
                      </a:lnTo>
                      <a:lnTo>
                        <a:pt x="22" y="17"/>
                      </a:lnTo>
                      <a:lnTo>
                        <a:pt x="22" y="17"/>
                      </a:lnTo>
                      <a:lnTo>
                        <a:pt x="18" y="21"/>
                      </a:lnTo>
                      <a:lnTo>
                        <a:pt x="15" y="24"/>
                      </a:lnTo>
                      <a:lnTo>
                        <a:pt x="10" y="24"/>
                      </a:lnTo>
                      <a:lnTo>
                        <a:pt x="5" y="22"/>
                      </a:lnTo>
                      <a:lnTo>
                        <a:pt x="5" y="22"/>
                      </a:lnTo>
                      <a:lnTo>
                        <a:pt x="2" y="19"/>
                      </a:lnTo>
                      <a:lnTo>
                        <a:pt x="0" y="16"/>
                      </a:lnTo>
                      <a:lnTo>
                        <a:pt x="0" y="11"/>
                      </a:lnTo>
                      <a:lnTo>
                        <a:pt x="0" y="6"/>
                      </a:lnTo>
                      <a:lnTo>
                        <a:pt x="0" y="6"/>
                      </a:lnTo>
                      <a:lnTo>
                        <a:pt x="4" y="3"/>
                      </a:lnTo>
                      <a:lnTo>
                        <a:pt x="9" y="1"/>
                      </a:lnTo>
                      <a:lnTo>
                        <a:pt x="14" y="0"/>
                      </a:lnTo>
                      <a:lnTo>
                        <a:pt x="17" y="1"/>
                      </a:lnTo>
                      <a:lnTo>
                        <a:pt x="17" y="1"/>
                      </a:lnTo>
                      <a:close/>
                    </a:path>
                  </a:pathLst>
                </a:custGeom>
                <a:solidFill>
                  <a:srgbClr val="60381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3545"/>
                <p:cNvSpPr>
                  <a:spLocks/>
                </p:cNvSpPr>
                <p:nvPr/>
              </p:nvSpPr>
              <p:spPr bwMode="auto">
                <a:xfrm>
                  <a:off x="4473574" y="3735387"/>
                  <a:ext cx="14288" cy="14288"/>
                </a:xfrm>
                <a:custGeom>
                  <a:avLst/>
                  <a:gdLst/>
                  <a:ahLst/>
                  <a:cxnLst>
                    <a:cxn ang="0">
                      <a:pos x="13" y="2"/>
                    </a:cxn>
                    <a:cxn ang="0">
                      <a:pos x="13" y="2"/>
                    </a:cxn>
                    <a:cxn ang="0">
                      <a:pos x="16" y="3"/>
                    </a:cxn>
                    <a:cxn ang="0">
                      <a:pos x="16" y="6"/>
                    </a:cxn>
                    <a:cxn ang="0">
                      <a:pos x="18" y="10"/>
                    </a:cxn>
                    <a:cxn ang="0">
                      <a:pos x="16" y="13"/>
                    </a:cxn>
                    <a:cxn ang="0">
                      <a:pos x="16" y="13"/>
                    </a:cxn>
                    <a:cxn ang="0">
                      <a:pos x="14" y="15"/>
                    </a:cxn>
                    <a:cxn ang="0">
                      <a:pos x="11" y="16"/>
                    </a:cxn>
                    <a:cxn ang="0">
                      <a:pos x="8" y="18"/>
                    </a:cxn>
                    <a:cxn ang="0">
                      <a:pos x="5" y="16"/>
                    </a:cxn>
                    <a:cxn ang="0">
                      <a:pos x="5" y="16"/>
                    </a:cxn>
                    <a:cxn ang="0">
                      <a:pos x="1" y="15"/>
                    </a:cxn>
                    <a:cxn ang="0">
                      <a:pos x="0" y="11"/>
                    </a:cxn>
                    <a:cxn ang="0">
                      <a:pos x="0" y="8"/>
                    </a:cxn>
                    <a:cxn ang="0">
                      <a:pos x="1" y="5"/>
                    </a:cxn>
                    <a:cxn ang="0">
                      <a:pos x="1" y="5"/>
                    </a:cxn>
                    <a:cxn ang="0">
                      <a:pos x="3" y="2"/>
                    </a:cxn>
                    <a:cxn ang="0">
                      <a:pos x="6" y="0"/>
                    </a:cxn>
                    <a:cxn ang="0">
                      <a:pos x="9" y="0"/>
                    </a:cxn>
                    <a:cxn ang="0">
                      <a:pos x="13" y="2"/>
                    </a:cxn>
                    <a:cxn ang="0">
                      <a:pos x="13" y="2"/>
                    </a:cxn>
                  </a:cxnLst>
                  <a:rect l="0" t="0" r="r" b="b"/>
                  <a:pathLst>
                    <a:path w="18" h="18">
                      <a:moveTo>
                        <a:pt x="13" y="2"/>
                      </a:moveTo>
                      <a:lnTo>
                        <a:pt x="13" y="2"/>
                      </a:lnTo>
                      <a:lnTo>
                        <a:pt x="16" y="3"/>
                      </a:lnTo>
                      <a:lnTo>
                        <a:pt x="16" y="6"/>
                      </a:lnTo>
                      <a:lnTo>
                        <a:pt x="18" y="10"/>
                      </a:lnTo>
                      <a:lnTo>
                        <a:pt x="16" y="13"/>
                      </a:lnTo>
                      <a:lnTo>
                        <a:pt x="16" y="13"/>
                      </a:lnTo>
                      <a:lnTo>
                        <a:pt x="14" y="15"/>
                      </a:lnTo>
                      <a:lnTo>
                        <a:pt x="11" y="16"/>
                      </a:lnTo>
                      <a:lnTo>
                        <a:pt x="8" y="18"/>
                      </a:lnTo>
                      <a:lnTo>
                        <a:pt x="5" y="16"/>
                      </a:lnTo>
                      <a:lnTo>
                        <a:pt x="5" y="16"/>
                      </a:lnTo>
                      <a:lnTo>
                        <a:pt x="1" y="15"/>
                      </a:lnTo>
                      <a:lnTo>
                        <a:pt x="0" y="11"/>
                      </a:lnTo>
                      <a:lnTo>
                        <a:pt x="0" y="8"/>
                      </a:lnTo>
                      <a:lnTo>
                        <a:pt x="1" y="5"/>
                      </a:lnTo>
                      <a:lnTo>
                        <a:pt x="1" y="5"/>
                      </a:lnTo>
                      <a:lnTo>
                        <a:pt x="3" y="2"/>
                      </a:lnTo>
                      <a:lnTo>
                        <a:pt x="6" y="0"/>
                      </a:lnTo>
                      <a:lnTo>
                        <a:pt x="9" y="0"/>
                      </a:lnTo>
                      <a:lnTo>
                        <a:pt x="13" y="2"/>
                      </a:lnTo>
                      <a:lnTo>
                        <a:pt x="13" y="2"/>
                      </a:lnTo>
                      <a:close/>
                    </a:path>
                  </a:pathLst>
                </a:custGeom>
                <a:solidFill>
                  <a:srgbClr val="60381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3546"/>
                <p:cNvSpPr>
                  <a:spLocks/>
                </p:cNvSpPr>
                <p:nvPr/>
              </p:nvSpPr>
              <p:spPr bwMode="auto">
                <a:xfrm>
                  <a:off x="4465637" y="3779837"/>
                  <a:ext cx="14288" cy="12700"/>
                </a:xfrm>
                <a:custGeom>
                  <a:avLst/>
                  <a:gdLst/>
                  <a:ahLst/>
                  <a:cxnLst>
                    <a:cxn ang="0">
                      <a:pos x="13" y="2"/>
                    </a:cxn>
                    <a:cxn ang="0">
                      <a:pos x="13" y="2"/>
                    </a:cxn>
                    <a:cxn ang="0">
                      <a:pos x="16" y="4"/>
                    </a:cxn>
                    <a:cxn ang="0">
                      <a:pos x="18" y="7"/>
                    </a:cxn>
                    <a:cxn ang="0">
                      <a:pos x="18" y="10"/>
                    </a:cxn>
                    <a:cxn ang="0">
                      <a:pos x="16" y="13"/>
                    </a:cxn>
                    <a:cxn ang="0">
                      <a:pos x="16" y="13"/>
                    </a:cxn>
                    <a:cxn ang="0">
                      <a:pos x="15" y="15"/>
                    </a:cxn>
                    <a:cxn ang="0">
                      <a:pos x="11" y="17"/>
                    </a:cxn>
                    <a:cxn ang="0">
                      <a:pos x="8" y="17"/>
                    </a:cxn>
                    <a:cxn ang="0">
                      <a:pos x="5" y="17"/>
                    </a:cxn>
                    <a:cxn ang="0">
                      <a:pos x="5" y="17"/>
                    </a:cxn>
                    <a:cxn ang="0">
                      <a:pos x="2" y="13"/>
                    </a:cxn>
                    <a:cxn ang="0">
                      <a:pos x="2" y="12"/>
                    </a:cxn>
                    <a:cxn ang="0">
                      <a:pos x="0" y="8"/>
                    </a:cxn>
                    <a:cxn ang="0">
                      <a:pos x="2" y="5"/>
                    </a:cxn>
                    <a:cxn ang="0">
                      <a:pos x="2" y="5"/>
                    </a:cxn>
                    <a:cxn ang="0">
                      <a:pos x="3" y="2"/>
                    </a:cxn>
                    <a:cxn ang="0">
                      <a:pos x="6" y="0"/>
                    </a:cxn>
                    <a:cxn ang="0">
                      <a:pos x="10" y="0"/>
                    </a:cxn>
                    <a:cxn ang="0">
                      <a:pos x="13" y="2"/>
                    </a:cxn>
                    <a:cxn ang="0">
                      <a:pos x="13" y="2"/>
                    </a:cxn>
                  </a:cxnLst>
                  <a:rect l="0" t="0" r="r" b="b"/>
                  <a:pathLst>
                    <a:path w="18" h="17">
                      <a:moveTo>
                        <a:pt x="13" y="2"/>
                      </a:moveTo>
                      <a:lnTo>
                        <a:pt x="13" y="2"/>
                      </a:lnTo>
                      <a:lnTo>
                        <a:pt x="16" y="4"/>
                      </a:lnTo>
                      <a:lnTo>
                        <a:pt x="18" y="7"/>
                      </a:lnTo>
                      <a:lnTo>
                        <a:pt x="18" y="10"/>
                      </a:lnTo>
                      <a:lnTo>
                        <a:pt x="16" y="13"/>
                      </a:lnTo>
                      <a:lnTo>
                        <a:pt x="16" y="13"/>
                      </a:lnTo>
                      <a:lnTo>
                        <a:pt x="15" y="15"/>
                      </a:lnTo>
                      <a:lnTo>
                        <a:pt x="11" y="17"/>
                      </a:lnTo>
                      <a:lnTo>
                        <a:pt x="8" y="17"/>
                      </a:lnTo>
                      <a:lnTo>
                        <a:pt x="5" y="17"/>
                      </a:lnTo>
                      <a:lnTo>
                        <a:pt x="5" y="17"/>
                      </a:lnTo>
                      <a:lnTo>
                        <a:pt x="2" y="13"/>
                      </a:lnTo>
                      <a:lnTo>
                        <a:pt x="2" y="12"/>
                      </a:lnTo>
                      <a:lnTo>
                        <a:pt x="0" y="8"/>
                      </a:lnTo>
                      <a:lnTo>
                        <a:pt x="2" y="5"/>
                      </a:lnTo>
                      <a:lnTo>
                        <a:pt x="2" y="5"/>
                      </a:lnTo>
                      <a:lnTo>
                        <a:pt x="3" y="2"/>
                      </a:lnTo>
                      <a:lnTo>
                        <a:pt x="6" y="0"/>
                      </a:lnTo>
                      <a:lnTo>
                        <a:pt x="10" y="0"/>
                      </a:lnTo>
                      <a:lnTo>
                        <a:pt x="13" y="2"/>
                      </a:lnTo>
                      <a:lnTo>
                        <a:pt x="13" y="2"/>
                      </a:lnTo>
                      <a:close/>
                    </a:path>
                  </a:pathLst>
                </a:custGeom>
                <a:solidFill>
                  <a:srgbClr val="60381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3547"/>
                <p:cNvSpPr>
                  <a:spLocks/>
                </p:cNvSpPr>
                <p:nvPr/>
              </p:nvSpPr>
              <p:spPr bwMode="auto">
                <a:xfrm>
                  <a:off x="4478337" y="3797300"/>
                  <a:ext cx="12700" cy="14288"/>
                </a:xfrm>
                <a:custGeom>
                  <a:avLst/>
                  <a:gdLst/>
                  <a:ahLst/>
                  <a:cxnLst>
                    <a:cxn ang="0">
                      <a:pos x="12" y="2"/>
                    </a:cxn>
                    <a:cxn ang="0">
                      <a:pos x="12" y="2"/>
                    </a:cxn>
                    <a:cxn ang="0">
                      <a:pos x="15" y="4"/>
                    </a:cxn>
                    <a:cxn ang="0">
                      <a:pos x="17" y="7"/>
                    </a:cxn>
                    <a:cxn ang="0">
                      <a:pos x="17" y="10"/>
                    </a:cxn>
                    <a:cxn ang="0">
                      <a:pos x="15" y="13"/>
                    </a:cxn>
                    <a:cxn ang="0">
                      <a:pos x="15" y="13"/>
                    </a:cxn>
                    <a:cxn ang="0">
                      <a:pos x="13" y="17"/>
                    </a:cxn>
                    <a:cxn ang="0">
                      <a:pos x="10" y="17"/>
                    </a:cxn>
                    <a:cxn ang="0">
                      <a:pos x="7" y="18"/>
                    </a:cxn>
                    <a:cxn ang="0">
                      <a:pos x="3" y="17"/>
                    </a:cxn>
                    <a:cxn ang="0">
                      <a:pos x="3" y="17"/>
                    </a:cxn>
                    <a:cxn ang="0">
                      <a:pos x="2" y="15"/>
                    </a:cxn>
                    <a:cxn ang="0">
                      <a:pos x="0" y="12"/>
                    </a:cxn>
                    <a:cxn ang="0">
                      <a:pos x="0" y="9"/>
                    </a:cxn>
                    <a:cxn ang="0">
                      <a:pos x="0" y="5"/>
                    </a:cxn>
                    <a:cxn ang="0">
                      <a:pos x="0" y="5"/>
                    </a:cxn>
                    <a:cxn ang="0">
                      <a:pos x="3" y="2"/>
                    </a:cxn>
                    <a:cxn ang="0">
                      <a:pos x="5" y="0"/>
                    </a:cxn>
                    <a:cxn ang="0">
                      <a:pos x="8" y="0"/>
                    </a:cxn>
                    <a:cxn ang="0">
                      <a:pos x="12" y="2"/>
                    </a:cxn>
                    <a:cxn ang="0">
                      <a:pos x="12" y="2"/>
                    </a:cxn>
                  </a:cxnLst>
                  <a:rect l="0" t="0" r="r" b="b"/>
                  <a:pathLst>
                    <a:path w="17" h="18">
                      <a:moveTo>
                        <a:pt x="12" y="2"/>
                      </a:moveTo>
                      <a:lnTo>
                        <a:pt x="12" y="2"/>
                      </a:lnTo>
                      <a:lnTo>
                        <a:pt x="15" y="4"/>
                      </a:lnTo>
                      <a:lnTo>
                        <a:pt x="17" y="7"/>
                      </a:lnTo>
                      <a:lnTo>
                        <a:pt x="17" y="10"/>
                      </a:lnTo>
                      <a:lnTo>
                        <a:pt x="15" y="13"/>
                      </a:lnTo>
                      <a:lnTo>
                        <a:pt x="15" y="13"/>
                      </a:lnTo>
                      <a:lnTo>
                        <a:pt x="13" y="17"/>
                      </a:lnTo>
                      <a:lnTo>
                        <a:pt x="10" y="17"/>
                      </a:lnTo>
                      <a:lnTo>
                        <a:pt x="7" y="18"/>
                      </a:lnTo>
                      <a:lnTo>
                        <a:pt x="3" y="17"/>
                      </a:lnTo>
                      <a:lnTo>
                        <a:pt x="3" y="17"/>
                      </a:lnTo>
                      <a:lnTo>
                        <a:pt x="2" y="15"/>
                      </a:lnTo>
                      <a:lnTo>
                        <a:pt x="0" y="12"/>
                      </a:lnTo>
                      <a:lnTo>
                        <a:pt x="0" y="9"/>
                      </a:lnTo>
                      <a:lnTo>
                        <a:pt x="0" y="5"/>
                      </a:lnTo>
                      <a:lnTo>
                        <a:pt x="0" y="5"/>
                      </a:lnTo>
                      <a:lnTo>
                        <a:pt x="3" y="2"/>
                      </a:lnTo>
                      <a:lnTo>
                        <a:pt x="5" y="0"/>
                      </a:lnTo>
                      <a:lnTo>
                        <a:pt x="8" y="0"/>
                      </a:lnTo>
                      <a:lnTo>
                        <a:pt x="12" y="2"/>
                      </a:lnTo>
                      <a:lnTo>
                        <a:pt x="12" y="2"/>
                      </a:lnTo>
                      <a:close/>
                    </a:path>
                  </a:pathLst>
                </a:custGeom>
                <a:solidFill>
                  <a:srgbClr val="60381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Freeform 3548"/>
                <p:cNvSpPr>
                  <a:spLocks/>
                </p:cNvSpPr>
                <p:nvPr/>
              </p:nvSpPr>
              <p:spPr bwMode="auto">
                <a:xfrm>
                  <a:off x="4497387" y="3868737"/>
                  <a:ext cx="19050" cy="17463"/>
                </a:xfrm>
                <a:custGeom>
                  <a:avLst/>
                  <a:gdLst/>
                  <a:ahLst/>
                  <a:cxnLst>
                    <a:cxn ang="0">
                      <a:pos x="11" y="0"/>
                    </a:cxn>
                    <a:cxn ang="0">
                      <a:pos x="11" y="0"/>
                    </a:cxn>
                    <a:cxn ang="0">
                      <a:pos x="16" y="0"/>
                    </a:cxn>
                    <a:cxn ang="0">
                      <a:pos x="20" y="3"/>
                    </a:cxn>
                    <a:cxn ang="0">
                      <a:pos x="23" y="7"/>
                    </a:cxn>
                    <a:cxn ang="0">
                      <a:pos x="24" y="11"/>
                    </a:cxn>
                    <a:cxn ang="0">
                      <a:pos x="24" y="11"/>
                    </a:cxn>
                    <a:cxn ang="0">
                      <a:pos x="23" y="15"/>
                    </a:cxn>
                    <a:cxn ang="0">
                      <a:pos x="21" y="20"/>
                    </a:cxn>
                    <a:cxn ang="0">
                      <a:pos x="18" y="23"/>
                    </a:cxn>
                    <a:cxn ang="0">
                      <a:pos x="13" y="23"/>
                    </a:cxn>
                    <a:cxn ang="0">
                      <a:pos x="13" y="23"/>
                    </a:cxn>
                    <a:cxn ang="0">
                      <a:pos x="8" y="23"/>
                    </a:cxn>
                    <a:cxn ang="0">
                      <a:pos x="5" y="21"/>
                    </a:cxn>
                    <a:cxn ang="0">
                      <a:pos x="2" y="18"/>
                    </a:cxn>
                    <a:cxn ang="0">
                      <a:pos x="0" y="13"/>
                    </a:cxn>
                    <a:cxn ang="0">
                      <a:pos x="0" y="13"/>
                    </a:cxn>
                    <a:cxn ang="0">
                      <a:pos x="0" y="8"/>
                    </a:cxn>
                    <a:cxn ang="0">
                      <a:pos x="3" y="3"/>
                    </a:cxn>
                    <a:cxn ang="0">
                      <a:pos x="7" y="2"/>
                    </a:cxn>
                    <a:cxn ang="0">
                      <a:pos x="11" y="0"/>
                    </a:cxn>
                    <a:cxn ang="0">
                      <a:pos x="11" y="0"/>
                    </a:cxn>
                  </a:cxnLst>
                  <a:rect l="0" t="0" r="r" b="b"/>
                  <a:pathLst>
                    <a:path w="24" h="23">
                      <a:moveTo>
                        <a:pt x="11" y="0"/>
                      </a:moveTo>
                      <a:lnTo>
                        <a:pt x="11" y="0"/>
                      </a:lnTo>
                      <a:lnTo>
                        <a:pt x="16" y="0"/>
                      </a:lnTo>
                      <a:lnTo>
                        <a:pt x="20" y="3"/>
                      </a:lnTo>
                      <a:lnTo>
                        <a:pt x="23" y="7"/>
                      </a:lnTo>
                      <a:lnTo>
                        <a:pt x="24" y="11"/>
                      </a:lnTo>
                      <a:lnTo>
                        <a:pt x="24" y="11"/>
                      </a:lnTo>
                      <a:lnTo>
                        <a:pt x="23" y="15"/>
                      </a:lnTo>
                      <a:lnTo>
                        <a:pt x="21" y="20"/>
                      </a:lnTo>
                      <a:lnTo>
                        <a:pt x="18" y="23"/>
                      </a:lnTo>
                      <a:lnTo>
                        <a:pt x="13" y="23"/>
                      </a:lnTo>
                      <a:lnTo>
                        <a:pt x="13" y="23"/>
                      </a:lnTo>
                      <a:lnTo>
                        <a:pt x="8" y="23"/>
                      </a:lnTo>
                      <a:lnTo>
                        <a:pt x="5" y="21"/>
                      </a:lnTo>
                      <a:lnTo>
                        <a:pt x="2" y="18"/>
                      </a:lnTo>
                      <a:lnTo>
                        <a:pt x="0" y="13"/>
                      </a:lnTo>
                      <a:lnTo>
                        <a:pt x="0" y="13"/>
                      </a:lnTo>
                      <a:lnTo>
                        <a:pt x="0" y="8"/>
                      </a:lnTo>
                      <a:lnTo>
                        <a:pt x="3" y="3"/>
                      </a:lnTo>
                      <a:lnTo>
                        <a:pt x="7" y="2"/>
                      </a:lnTo>
                      <a:lnTo>
                        <a:pt x="11" y="0"/>
                      </a:lnTo>
                      <a:lnTo>
                        <a:pt x="11" y="0"/>
                      </a:lnTo>
                      <a:close/>
                    </a:path>
                  </a:pathLst>
                </a:custGeom>
                <a:solidFill>
                  <a:srgbClr val="60381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3549"/>
                <p:cNvSpPr>
                  <a:spLocks/>
                </p:cNvSpPr>
                <p:nvPr/>
              </p:nvSpPr>
              <p:spPr bwMode="auto">
                <a:xfrm>
                  <a:off x="4543424" y="3910012"/>
                  <a:ext cx="17463" cy="20638"/>
                </a:xfrm>
                <a:custGeom>
                  <a:avLst/>
                  <a:gdLst/>
                  <a:ahLst/>
                  <a:cxnLst>
                    <a:cxn ang="0">
                      <a:pos x="9" y="0"/>
                    </a:cxn>
                    <a:cxn ang="0">
                      <a:pos x="9" y="0"/>
                    </a:cxn>
                    <a:cxn ang="0">
                      <a:pos x="14" y="0"/>
                    </a:cxn>
                    <a:cxn ang="0">
                      <a:pos x="19" y="3"/>
                    </a:cxn>
                    <a:cxn ang="0">
                      <a:pos x="22" y="6"/>
                    </a:cxn>
                    <a:cxn ang="0">
                      <a:pos x="22" y="11"/>
                    </a:cxn>
                    <a:cxn ang="0">
                      <a:pos x="22" y="11"/>
                    </a:cxn>
                    <a:cxn ang="0">
                      <a:pos x="22" y="14"/>
                    </a:cxn>
                    <a:cxn ang="0">
                      <a:pos x="21" y="19"/>
                    </a:cxn>
                    <a:cxn ang="0">
                      <a:pos x="18" y="23"/>
                    </a:cxn>
                    <a:cxn ang="0">
                      <a:pos x="13" y="24"/>
                    </a:cxn>
                    <a:cxn ang="0">
                      <a:pos x="13" y="24"/>
                    </a:cxn>
                    <a:cxn ang="0">
                      <a:pos x="8" y="23"/>
                    </a:cxn>
                    <a:cxn ang="0">
                      <a:pos x="3" y="21"/>
                    </a:cxn>
                    <a:cxn ang="0">
                      <a:pos x="1" y="18"/>
                    </a:cxn>
                    <a:cxn ang="0">
                      <a:pos x="0" y="13"/>
                    </a:cxn>
                    <a:cxn ang="0">
                      <a:pos x="0" y="13"/>
                    </a:cxn>
                    <a:cxn ang="0">
                      <a:pos x="0" y="8"/>
                    </a:cxn>
                    <a:cxn ang="0">
                      <a:pos x="3" y="5"/>
                    </a:cxn>
                    <a:cxn ang="0">
                      <a:pos x="6" y="1"/>
                    </a:cxn>
                    <a:cxn ang="0">
                      <a:pos x="9" y="0"/>
                    </a:cxn>
                    <a:cxn ang="0">
                      <a:pos x="9" y="0"/>
                    </a:cxn>
                  </a:cxnLst>
                  <a:rect l="0" t="0" r="r" b="b"/>
                  <a:pathLst>
                    <a:path w="22" h="24">
                      <a:moveTo>
                        <a:pt x="9" y="0"/>
                      </a:moveTo>
                      <a:lnTo>
                        <a:pt x="9" y="0"/>
                      </a:lnTo>
                      <a:lnTo>
                        <a:pt x="14" y="0"/>
                      </a:lnTo>
                      <a:lnTo>
                        <a:pt x="19" y="3"/>
                      </a:lnTo>
                      <a:lnTo>
                        <a:pt x="22" y="6"/>
                      </a:lnTo>
                      <a:lnTo>
                        <a:pt x="22" y="11"/>
                      </a:lnTo>
                      <a:lnTo>
                        <a:pt x="22" y="11"/>
                      </a:lnTo>
                      <a:lnTo>
                        <a:pt x="22" y="14"/>
                      </a:lnTo>
                      <a:lnTo>
                        <a:pt x="21" y="19"/>
                      </a:lnTo>
                      <a:lnTo>
                        <a:pt x="18" y="23"/>
                      </a:lnTo>
                      <a:lnTo>
                        <a:pt x="13" y="24"/>
                      </a:lnTo>
                      <a:lnTo>
                        <a:pt x="13" y="24"/>
                      </a:lnTo>
                      <a:lnTo>
                        <a:pt x="8" y="23"/>
                      </a:lnTo>
                      <a:lnTo>
                        <a:pt x="3" y="21"/>
                      </a:lnTo>
                      <a:lnTo>
                        <a:pt x="1" y="18"/>
                      </a:lnTo>
                      <a:lnTo>
                        <a:pt x="0" y="13"/>
                      </a:lnTo>
                      <a:lnTo>
                        <a:pt x="0" y="13"/>
                      </a:lnTo>
                      <a:lnTo>
                        <a:pt x="0" y="8"/>
                      </a:lnTo>
                      <a:lnTo>
                        <a:pt x="3" y="5"/>
                      </a:lnTo>
                      <a:lnTo>
                        <a:pt x="6" y="1"/>
                      </a:lnTo>
                      <a:lnTo>
                        <a:pt x="9" y="0"/>
                      </a:lnTo>
                      <a:lnTo>
                        <a:pt x="9" y="0"/>
                      </a:lnTo>
                      <a:close/>
                    </a:path>
                  </a:pathLst>
                </a:custGeom>
                <a:solidFill>
                  <a:srgbClr val="60381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3550"/>
                <p:cNvSpPr>
                  <a:spLocks/>
                </p:cNvSpPr>
                <p:nvPr/>
              </p:nvSpPr>
              <p:spPr bwMode="auto">
                <a:xfrm>
                  <a:off x="4491037" y="3848100"/>
                  <a:ext cx="12700" cy="12700"/>
                </a:xfrm>
                <a:custGeom>
                  <a:avLst/>
                  <a:gdLst/>
                  <a:ahLst/>
                  <a:cxnLst>
                    <a:cxn ang="0">
                      <a:pos x="6" y="0"/>
                    </a:cxn>
                    <a:cxn ang="0">
                      <a:pos x="6" y="0"/>
                    </a:cxn>
                    <a:cxn ang="0">
                      <a:pos x="9" y="0"/>
                    </a:cxn>
                    <a:cxn ang="0">
                      <a:pos x="13" y="1"/>
                    </a:cxn>
                    <a:cxn ang="0">
                      <a:pos x="16" y="4"/>
                    </a:cxn>
                    <a:cxn ang="0">
                      <a:pos x="16" y="8"/>
                    </a:cxn>
                    <a:cxn ang="0">
                      <a:pos x="16" y="8"/>
                    </a:cxn>
                    <a:cxn ang="0">
                      <a:pos x="16" y="11"/>
                    </a:cxn>
                    <a:cxn ang="0">
                      <a:pos x="14" y="13"/>
                    </a:cxn>
                    <a:cxn ang="0">
                      <a:pos x="11" y="16"/>
                    </a:cxn>
                    <a:cxn ang="0">
                      <a:pos x="8" y="16"/>
                    </a:cxn>
                    <a:cxn ang="0">
                      <a:pos x="8" y="16"/>
                    </a:cxn>
                    <a:cxn ang="0">
                      <a:pos x="4" y="16"/>
                    </a:cxn>
                    <a:cxn ang="0">
                      <a:pos x="3" y="14"/>
                    </a:cxn>
                    <a:cxn ang="0">
                      <a:pos x="0" y="11"/>
                    </a:cxn>
                    <a:cxn ang="0">
                      <a:pos x="0" y="8"/>
                    </a:cxn>
                    <a:cxn ang="0">
                      <a:pos x="0" y="8"/>
                    </a:cxn>
                    <a:cxn ang="0">
                      <a:pos x="0" y="4"/>
                    </a:cxn>
                    <a:cxn ang="0">
                      <a:pos x="1" y="3"/>
                    </a:cxn>
                    <a:cxn ang="0">
                      <a:pos x="3" y="0"/>
                    </a:cxn>
                    <a:cxn ang="0">
                      <a:pos x="6" y="0"/>
                    </a:cxn>
                    <a:cxn ang="0">
                      <a:pos x="6" y="0"/>
                    </a:cxn>
                  </a:cxnLst>
                  <a:rect l="0" t="0" r="r" b="b"/>
                  <a:pathLst>
                    <a:path w="16" h="16">
                      <a:moveTo>
                        <a:pt x="6" y="0"/>
                      </a:moveTo>
                      <a:lnTo>
                        <a:pt x="6" y="0"/>
                      </a:lnTo>
                      <a:lnTo>
                        <a:pt x="9" y="0"/>
                      </a:lnTo>
                      <a:lnTo>
                        <a:pt x="13" y="1"/>
                      </a:lnTo>
                      <a:lnTo>
                        <a:pt x="16" y="4"/>
                      </a:lnTo>
                      <a:lnTo>
                        <a:pt x="16" y="8"/>
                      </a:lnTo>
                      <a:lnTo>
                        <a:pt x="16" y="8"/>
                      </a:lnTo>
                      <a:lnTo>
                        <a:pt x="16" y="11"/>
                      </a:lnTo>
                      <a:lnTo>
                        <a:pt x="14" y="13"/>
                      </a:lnTo>
                      <a:lnTo>
                        <a:pt x="11" y="16"/>
                      </a:lnTo>
                      <a:lnTo>
                        <a:pt x="8" y="16"/>
                      </a:lnTo>
                      <a:lnTo>
                        <a:pt x="8" y="16"/>
                      </a:lnTo>
                      <a:lnTo>
                        <a:pt x="4" y="16"/>
                      </a:lnTo>
                      <a:lnTo>
                        <a:pt x="3" y="14"/>
                      </a:lnTo>
                      <a:lnTo>
                        <a:pt x="0" y="11"/>
                      </a:lnTo>
                      <a:lnTo>
                        <a:pt x="0" y="8"/>
                      </a:lnTo>
                      <a:lnTo>
                        <a:pt x="0" y="8"/>
                      </a:lnTo>
                      <a:lnTo>
                        <a:pt x="0" y="4"/>
                      </a:lnTo>
                      <a:lnTo>
                        <a:pt x="1" y="3"/>
                      </a:lnTo>
                      <a:lnTo>
                        <a:pt x="3" y="0"/>
                      </a:lnTo>
                      <a:lnTo>
                        <a:pt x="6" y="0"/>
                      </a:lnTo>
                      <a:lnTo>
                        <a:pt x="6" y="0"/>
                      </a:lnTo>
                      <a:close/>
                    </a:path>
                  </a:pathLst>
                </a:custGeom>
                <a:solidFill>
                  <a:srgbClr val="60381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3551"/>
                <p:cNvSpPr>
                  <a:spLocks/>
                </p:cNvSpPr>
                <p:nvPr/>
              </p:nvSpPr>
              <p:spPr bwMode="auto">
                <a:xfrm>
                  <a:off x="4508499" y="3889375"/>
                  <a:ext cx="14288" cy="12700"/>
                </a:xfrm>
                <a:custGeom>
                  <a:avLst/>
                  <a:gdLst/>
                  <a:ahLst/>
                  <a:cxnLst>
                    <a:cxn ang="0">
                      <a:pos x="8" y="0"/>
                    </a:cxn>
                    <a:cxn ang="0">
                      <a:pos x="8" y="0"/>
                    </a:cxn>
                    <a:cxn ang="0">
                      <a:pos x="11" y="0"/>
                    </a:cxn>
                    <a:cxn ang="0">
                      <a:pos x="14" y="2"/>
                    </a:cxn>
                    <a:cxn ang="0">
                      <a:pos x="16" y="5"/>
                    </a:cxn>
                    <a:cxn ang="0">
                      <a:pos x="18" y="8"/>
                    </a:cxn>
                    <a:cxn ang="0">
                      <a:pos x="18" y="8"/>
                    </a:cxn>
                    <a:cxn ang="0">
                      <a:pos x="18" y="11"/>
                    </a:cxn>
                    <a:cxn ang="0">
                      <a:pos x="16" y="15"/>
                    </a:cxn>
                    <a:cxn ang="0">
                      <a:pos x="13" y="16"/>
                    </a:cxn>
                    <a:cxn ang="0">
                      <a:pos x="9" y="18"/>
                    </a:cxn>
                    <a:cxn ang="0">
                      <a:pos x="9" y="18"/>
                    </a:cxn>
                    <a:cxn ang="0">
                      <a:pos x="6" y="16"/>
                    </a:cxn>
                    <a:cxn ang="0">
                      <a:pos x="3" y="15"/>
                    </a:cxn>
                    <a:cxn ang="0">
                      <a:pos x="1" y="13"/>
                    </a:cxn>
                    <a:cxn ang="0">
                      <a:pos x="0" y="10"/>
                    </a:cxn>
                    <a:cxn ang="0">
                      <a:pos x="0" y="10"/>
                    </a:cxn>
                    <a:cxn ang="0">
                      <a:pos x="1" y="7"/>
                    </a:cxn>
                    <a:cxn ang="0">
                      <a:pos x="3" y="3"/>
                    </a:cxn>
                    <a:cxn ang="0">
                      <a:pos x="5" y="2"/>
                    </a:cxn>
                    <a:cxn ang="0">
                      <a:pos x="8" y="0"/>
                    </a:cxn>
                    <a:cxn ang="0">
                      <a:pos x="8" y="0"/>
                    </a:cxn>
                  </a:cxnLst>
                  <a:rect l="0" t="0" r="r" b="b"/>
                  <a:pathLst>
                    <a:path w="18" h="18">
                      <a:moveTo>
                        <a:pt x="8" y="0"/>
                      </a:moveTo>
                      <a:lnTo>
                        <a:pt x="8" y="0"/>
                      </a:lnTo>
                      <a:lnTo>
                        <a:pt x="11" y="0"/>
                      </a:lnTo>
                      <a:lnTo>
                        <a:pt x="14" y="2"/>
                      </a:lnTo>
                      <a:lnTo>
                        <a:pt x="16" y="5"/>
                      </a:lnTo>
                      <a:lnTo>
                        <a:pt x="18" y="8"/>
                      </a:lnTo>
                      <a:lnTo>
                        <a:pt x="18" y="8"/>
                      </a:lnTo>
                      <a:lnTo>
                        <a:pt x="18" y="11"/>
                      </a:lnTo>
                      <a:lnTo>
                        <a:pt x="16" y="15"/>
                      </a:lnTo>
                      <a:lnTo>
                        <a:pt x="13" y="16"/>
                      </a:lnTo>
                      <a:lnTo>
                        <a:pt x="9" y="18"/>
                      </a:lnTo>
                      <a:lnTo>
                        <a:pt x="9" y="18"/>
                      </a:lnTo>
                      <a:lnTo>
                        <a:pt x="6" y="16"/>
                      </a:lnTo>
                      <a:lnTo>
                        <a:pt x="3" y="15"/>
                      </a:lnTo>
                      <a:lnTo>
                        <a:pt x="1" y="13"/>
                      </a:lnTo>
                      <a:lnTo>
                        <a:pt x="0" y="10"/>
                      </a:lnTo>
                      <a:lnTo>
                        <a:pt x="0" y="10"/>
                      </a:lnTo>
                      <a:lnTo>
                        <a:pt x="1" y="7"/>
                      </a:lnTo>
                      <a:lnTo>
                        <a:pt x="3" y="3"/>
                      </a:lnTo>
                      <a:lnTo>
                        <a:pt x="5" y="2"/>
                      </a:lnTo>
                      <a:lnTo>
                        <a:pt x="8" y="0"/>
                      </a:lnTo>
                      <a:lnTo>
                        <a:pt x="8" y="0"/>
                      </a:lnTo>
                      <a:close/>
                    </a:path>
                  </a:pathLst>
                </a:custGeom>
                <a:solidFill>
                  <a:srgbClr val="60381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3552"/>
                <p:cNvSpPr>
                  <a:spLocks/>
                </p:cNvSpPr>
                <p:nvPr/>
              </p:nvSpPr>
              <p:spPr bwMode="auto">
                <a:xfrm>
                  <a:off x="4529137" y="3895725"/>
                  <a:ext cx="12700" cy="14288"/>
                </a:xfrm>
                <a:custGeom>
                  <a:avLst/>
                  <a:gdLst/>
                  <a:ahLst/>
                  <a:cxnLst>
                    <a:cxn ang="0">
                      <a:pos x="6" y="0"/>
                    </a:cxn>
                    <a:cxn ang="0">
                      <a:pos x="6" y="0"/>
                    </a:cxn>
                    <a:cxn ang="0">
                      <a:pos x="10" y="0"/>
                    </a:cxn>
                    <a:cxn ang="0">
                      <a:pos x="13" y="1"/>
                    </a:cxn>
                    <a:cxn ang="0">
                      <a:pos x="14" y="5"/>
                    </a:cxn>
                    <a:cxn ang="0">
                      <a:pos x="16" y="8"/>
                    </a:cxn>
                    <a:cxn ang="0">
                      <a:pos x="16" y="8"/>
                    </a:cxn>
                    <a:cxn ang="0">
                      <a:pos x="16" y="11"/>
                    </a:cxn>
                    <a:cxn ang="0">
                      <a:pos x="14" y="15"/>
                    </a:cxn>
                    <a:cxn ang="0">
                      <a:pos x="11" y="16"/>
                    </a:cxn>
                    <a:cxn ang="0">
                      <a:pos x="8" y="18"/>
                    </a:cxn>
                    <a:cxn ang="0">
                      <a:pos x="8" y="18"/>
                    </a:cxn>
                    <a:cxn ang="0">
                      <a:pos x="5" y="16"/>
                    </a:cxn>
                    <a:cxn ang="0">
                      <a:pos x="1" y="15"/>
                    </a:cxn>
                    <a:cxn ang="0">
                      <a:pos x="0" y="13"/>
                    </a:cxn>
                    <a:cxn ang="0">
                      <a:pos x="0" y="10"/>
                    </a:cxn>
                    <a:cxn ang="0">
                      <a:pos x="0" y="10"/>
                    </a:cxn>
                    <a:cxn ang="0">
                      <a:pos x="0" y="6"/>
                    </a:cxn>
                    <a:cxn ang="0">
                      <a:pos x="1" y="3"/>
                    </a:cxn>
                    <a:cxn ang="0">
                      <a:pos x="3" y="1"/>
                    </a:cxn>
                    <a:cxn ang="0">
                      <a:pos x="6" y="0"/>
                    </a:cxn>
                    <a:cxn ang="0">
                      <a:pos x="6" y="0"/>
                    </a:cxn>
                  </a:cxnLst>
                  <a:rect l="0" t="0" r="r" b="b"/>
                  <a:pathLst>
                    <a:path w="16" h="18">
                      <a:moveTo>
                        <a:pt x="6" y="0"/>
                      </a:moveTo>
                      <a:lnTo>
                        <a:pt x="6" y="0"/>
                      </a:lnTo>
                      <a:lnTo>
                        <a:pt x="10" y="0"/>
                      </a:lnTo>
                      <a:lnTo>
                        <a:pt x="13" y="1"/>
                      </a:lnTo>
                      <a:lnTo>
                        <a:pt x="14" y="5"/>
                      </a:lnTo>
                      <a:lnTo>
                        <a:pt x="16" y="8"/>
                      </a:lnTo>
                      <a:lnTo>
                        <a:pt x="16" y="8"/>
                      </a:lnTo>
                      <a:lnTo>
                        <a:pt x="16" y="11"/>
                      </a:lnTo>
                      <a:lnTo>
                        <a:pt x="14" y="15"/>
                      </a:lnTo>
                      <a:lnTo>
                        <a:pt x="11" y="16"/>
                      </a:lnTo>
                      <a:lnTo>
                        <a:pt x="8" y="18"/>
                      </a:lnTo>
                      <a:lnTo>
                        <a:pt x="8" y="18"/>
                      </a:lnTo>
                      <a:lnTo>
                        <a:pt x="5" y="16"/>
                      </a:lnTo>
                      <a:lnTo>
                        <a:pt x="1" y="15"/>
                      </a:lnTo>
                      <a:lnTo>
                        <a:pt x="0" y="13"/>
                      </a:lnTo>
                      <a:lnTo>
                        <a:pt x="0" y="10"/>
                      </a:lnTo>
                      <a:lnTo>
                        <a:pt x="0" y="10"/>
                      </a:lnTo>
                      <a:lnTo>
                        <a:pt x="0" y="6"/>
                      </a:lnTo>
                      <a:lnTo>
                        <a:pt x="1" y="3"/>
                      </a:lnTo>
                      <a:lnTo>
                        <a:pt x="3" y="1"/>
                      </a:lnTo>
                      <a:lnTo>
                        <a:pt x="6" y="0"/>
                      </a:lnTo>
                      <a:lnTo>
                        <a:pt x="6" y="0"/>
                      </a:lnTo>
                      <a:close/>
                    </a:path>
                  </a:pathLst>
                </a:custGeom>
                <a:solidFill>
                  <a:srgbClr val="60381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3553"/>
                <p:cNvSpPr>
                  <a:spLocks/>
                </p:cNvSpPr>
                <p:nvPr/>
              </p:nvSpPr>
              <p:spPr bwMode="auto">
                <a:xfrm>
                  <a:off x="4760912" y="3559175"/>
                  <a:ext cx="20638" cy="17463"/>
                </a:xfrm>
                <a:custGeom>
                  <a:avLst/>
                  <a:gdLst/>
                  <a:ahLst/>
                  <a:cxnLst>
                    <a:cxn ang="0">
                      <a:pos x="0" y="11"/>
                    </a:cxn>
                    <a:cxn ang="0">
                      <a:pos x="0" y="11"/>
                    </a:cxn>
                    <a:cxn ang="0">
                      <a:pos x="2" y="16"/>
                    </a:cxn>
                    <a:cxn ang="0">
                      <a:pos x="3" y="19"/>
                    </a:cxn>
                    <a:cxn ang="0">
                      <a:pos x="8" y="23"/>
                    </a:cxn>
                    <a:cxn ang="0">
                      <a:pos x="11" y="23"/>
                    </a:cxn>
                    <a:cxn ang="0">
                      <a:pos x="11" y="23"/>
                    </a:cxn>
                    <a:cxn ang="0">
                      <a:pos x="16" y="23"/>
                    </a:cxn>
                    <a:cxn ang="0">
                      <a:pos x="21" y="19"/>
                    </a:cxn>
                    <a:cxn ang="0">
                      <a:pos x="23" y="16"/>
                    </a:cxn>
                    <a:cxn ang="0">
                      <a:pos x="24" y="11"/>
                    </a:cxn>
                    <a:cxn ang="0">
                      <a:pos x="24" y="11"/>
                    </a:cxn>
                    <a:cxn ang="0">
                      <a:pos x="23" y="6"/>
                    </a:cxn>
                    <a:cxn ang="0">
                      <a:pos x="21" y="3"/>
                    </a:cxn>
                    <a:cxn ang="0">
                      <a:pos x="16" y="0"/>
                    </a:cxn>
                    <a:cxn ang="0">
                      <a:pos x="11" y="0"/>
                    </a:cxn>
                    <a:cxn ang="0">
                      <a:pos x="11" y="0"/>
                    </a:cxn>
                    <a:cxn ang="0">
                      <a:pos x="8" y="0"/>
                    </a:cxn>
                    <a:cxn ang="0">
                      <a:pos x="3" y="3"/>
                    </a:cxn>
                    <a:cxn ang="0">
                      <a:pos x="2" y="6"/>
                    </a:cxn>
                    <a:cxn ang="0">
                      <a:pos x="0" y="11"/>
                    </a:cxn>
                  </a:cxnLst>
                  <a:rect l="0" t="0" r="r" b="b"/>
                  <a:pathLst>
                    <a:path w="24" h="23">
                      <a:moveTo>
                        <a:pt x="0" y="11"/>
                      </a:moveTo>
                      <a:lnTo>
                        <a:pt x="0" y="11"/>
                      </a:lnTo>
                      <a:lnTo>
                        <a:pt x="2" y="16"/>
                      </a:lnTo>
                      <a:lnTo>
                        <a:pt x="3" y="19"/>
                      </a:lnTo>
                      <a:lnTo>
                        <a:pt x="8" y="23"/>
                      </a:lnTo>
                      <a:lnTo>
                        <a:pt x="11" y="23"/>
                      </a:lnTo>
                      <a:lnTo>
                        <a:pt x="11" y="23"/>
                      </a:lnTo>
                      <a:lnTo>
                        <a:pt x="16" y="23"/>
                      </a:lnTo>
                      <a:lnTo>
                        <a:pt x="21" y="19"/>
                      </a:lnTo>
                      <a:lnTo>
                        <a:pt x="23" y="16"/>
                      </a:lnTo>
                      <a:lnTo>
                        <a:pt x="24" y="11"/>
                      </a:lnTo>
                      <a:lnTo>
                        <a:pt x="24" y="11"/>
                      </a:lnTo>
                      <a:lnTo>
                        <a:pt x="23" y="6"/>
                      </a:lnTo>
                      <a:lnTo>
                        <a:pt x="21" y="3"/>
                      </a:lnTo>
                      <a:lnTo>
                        <a:pt x="16" y="0"/>
                      </a:lnTo>
                      <a:lnTo>
                        <a:pt x="11" y="0"/>
                      </a:lnTo>
                      <a:lnTo>
                        <a:pt x="11" y="0"/>
                      </a:lnTo>
                      <a:lnTo>
                        <a:pt x="8" y="0"/>
                      </a:lnTo>
                      <a:lnTo>
                        <a:pt x="3" y="3"/>
                      </a:lnTo>
                      <a:lnTo>
                        <a:pt x="2" y="6"/>
                      </a:lnTo>
                      <a:lnTo>
                        <a:pt x="0" y="11"/>
                      </a:lnTo>
                      <a:close/>
                    </a:path>
                  </a:pathLst>
                </a:custGeom>
                <a:solidFill>
                  <a:srgbClr val="60381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3554"/>
                <p:cNvSpPr>
                  <a:spLocks/>
                </p:cNvSpPr>
                <p:nvPr/>
              </p:nvSpPr>
              <p:spPr bwMode="auto">
                <a:xfrm>
                  <a:off x="4760912" y="3559175"/>
                  <a:ext cx="20638" cy="17463"/>
                </a:xfrm>
                <a:custGeom>
                  <a:avLst/>
                  <a:gdLst/>
                  <a:ahLst/>
                  <a:cxnLst>
                    <a:cxn ang="0">
                      <a:pos x="0" y="11"/>
                    </a:cxn>
                    <a:cxn ang="0">
                      <a:pos x="0" y="11"/>
                    </a:cxn>
                    <a:cxn ang="0">
                      <a:pos x="2" y="16"/>
                    </a:cxn>
                    <a:cxn ang="0">
                      <a:pos x="3" y="19"/>
                    </a:cxn>
                    <a:cxn ang="0">
                      <a:pos x="8" y="23"/>
                    </a:cxn>
                    <a:cxn ang="0">
                      <a:pos x="11" y="23"/>
                    </a:cxn>
                    <a:cxn ang="0">
                      <a:pos x="11" y="23"/>
                    </a:cxn>
                    <a:cxn ang="0">
                      <a:pos x="16" y="23"/>
                    </a:cxn>
                    <a:cxn ang="0">
                      <a:pos x="21" y="19"/>
                    </a:cxn>
                    <a:cxn ang="0">
                      <a:pos x="23" y="16"/>
                    </a:cxn>
                    <a:cxn ang="0">
                      <a:pos x="24" y="11"/>
                    </a:cxn>
                    <a:cxn ang="0">
                      <a:pos x="24" y="11"/>
                    </a:cxn>
                    <a:cxn ang="0">
                      <a:pos x="23" y="6"/>
                    </a:cxn>
                    <a:cxn ang="0">
                      <a:pos x="21" y="3"/>
                    </a:cxn>
                    <a:cxn ang="0">
                      <a:pos x="16" y="0"/>
                    </a:cxn>
                    <a:cxn ang="0">
                      <a:pos x="11" y="0"/>
                    </a:cxn>
                    <a:cxn ang="0">
                      <a:pos x="11" y="0"/>
                    </a:cxn>
                    <a:cxn ang="0">
                      <a:pos x="8" y="0"/>
                    </a:cxn>
                    <a:cxn ang="0">
                      <a:pos x="3" y="3"/>
                    </a:cxn>
                    <a:cxn ang="0">
                      <a:pos x="2" y="6"/>
                    </a:cxn>
                    <a:cxn ang="0">
                      <a:pos x="0" y="11"/>
                    </a:cxn>
                  </a:cxnLst>
                  <a:rect l="0" t="0" r="r" b="b"/>
                  <a:pathLst>
                    <a:path w="24" h="23">
                      <a:moveTo>
                        <a:pt x="0" y="11"/>
                      </a:moveTo>
                      <a:lnTo>
                        <a:pt x="0" y="11"/>
                      </a:lnTo>
                      <a:lnTo>
                        <a:pt x="2" y="16"/>
                      </a:lnTo>
                      <a:lnTo>
                        <a:pt x="3" y="19"/>
                      </a:lnTo>
                      <a:lnTo>
                        <a:pt x="8" y="23"/>
                      </a:lnTo>
                      <a:lnTo>
                        <a:pt x="11" y="23"/>
                      </a:lnTo>
                      <a:lnTo>
                        <a:pt x="11" y="23"/>
                      </a:lnTo>
                      <a:lnTo>
                        <a:pt x="16" y="23"/>
                      </a:lnTo>
                      <a:lnTo>
                        <a:pt x="21" y="19"/>
                      </a:lnTo>
                      <a:lnTo>
                        <a:pt x="23" y="16"/>
                      </a:lnTo>
                      <a:lnTo>
                        <a:pt x="24" y="11"/>
                      </a:lnTo>
                      <a:lnTo>
                        <a:pt x="24" y="11"/>
                      </a:lnTo>
                      <a:lnTo>
                        <a:pt x="23" y="6"/>
                      </a:lnTo>
                      <a:lnTo>
                        <a:pt x="21" y="3"/>
                      </a:lnTo>
                      <a:lnTo>
                        <a:pt x="16" y="0"/>
                      </a:lnTo>
                      <a:lnTo>
                        <a:pt x="11" y="0"/>
                      </a:lnTo>
                      <a:lnTo>
                        <a:pt x="11" y="0"/>
                      </a:lnTo>
                      <a:lnTo>
                        <a:pt x="8" y="0"/>
                      </a:lnTo>
                      <a:lnTo>
                        <a:pt x="3" y="3"/>
                      </a:lnTo>
                      <a:lnTo>
                        <a:pt x="2" y="6"/>
                      </a:lnTo>
                      <a:lnTo>
                        <a:pt x="0" y="11"/>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3555"/>
                <p:cNvSpPr>
                  <a:spLocks/>
                </p:cNvSpPr>
                <p:nvPr/>
              </p:nvSpPr>
              <p:spPr bwMode="auto">
                <a:xfrm>
                  <a:off x="4808537" y="3600450"/>
                  <a:ext cx="19050" cy="19050"/>
                </a:xfrm>
                <a:custGeom>
                  <a:avLst/>
                  <a:gdLst/>
                  <a:ahLst/>
                  <a:cxnLst>
                    <a:cxn ang="0">
                      <a:pos x="0" y="13"/>
                    </a:cxn>
                    <a:cxn ang="0">
                      <a:pos x="0" y="13"/>
                    </a:cxn>
                    <a:cxn ang="0">
                      <a:pos x="1" y="16"/>
                    </a:cxn>
                    <a:cxn ang="0">
                      <a:pos x="3" y="21"/>
                    </a:cxn>
                    <a:cxn ang="0">
                      <a:pos x="8" y="23"/>
                    </a:cxn>
                    <a:cxn ang="0">
                      <a:pos x="13" y="24"/>
                    </a:cxn>
                    <a:cxn ang="0">
                      <a:pos x="13" y="24"/>
                    </a:cxn>
                    <a:cxn ang="0">
                      <a:pos x="16" y="23"/>
                    </a:cxn>
                    <a:cxn ang="0">
                      <a:pos x="21" y="21"/>
                    </a:cxn>
                    <a:cxn ang="0">
                      <a:pos x="22" y="16"/>
                    </a:cxn>
                    <a:cxn ang="0">
                      <a:pos x="24" y="13"/>
                    </a:cxn>
                    <a:cxn ang="0">
                      <a:pos x="24" y="13"/>
                    </a:cxn>
                    <a:cxn ang="0">
                      <a:pos x="22" y="8"/>
                    </a:cxn>
                    <a:cxn ang="0">
                      <a:pos x="21" y="3"/>
                    </a:cxn>
                    <a:cxn ang="0">
                      <a:pos x="16" y="2"/>
                    </a:cxn>
                    <a:cxn ang="0">
                      <a:pos x="13" y="0"/>
                    </a:cxn>
                    <a:cxn ang="0">
                      <a:pos x="13" y="0"/>
                    </a:cxn>
                    <a:cxn ang="0">
                      <a:pos x="8" y="2"/>
                    </a:cxn>
                    <a:cxn ang="0">
                      <a:pos x="3" y="3"/>
                    </a:cxn>
                    <a:cxn ang="0">
                      <a:pos x="1" y="8"/>
                    </a:cxn>
                    <a:cxn ang="0">
                      <a:pos x="0" y="13"/>
                    </a:cxn>
                  </a:cxnLst>
                  <a:rect l="0" t="0" r="r" b="b"/>
                  <a:pathLst>
                    <a:path w="24" h="24">
                      <a:moveTo>
                        <a:pt x="0" y="13"/>
                      </a:moveTo>
                      <a:lnTo>
                        <a:pt x="0" y="13"/>
                      </a:lnTo>
                      <a:lnTo>
                        <a:pt x="1" y="16"/>
                      </a:lnTo>
                      <a:lnTo>
                        <a:pt x="3" y="21"/>
                      </a:lnTo>
                      <a:lnTo>
                        <a:pt x="8" y="23"/>
                      </a:lnTo>
                      <a:lnTo>
                        <a:pt x="13" y="24"/>
                      </a:lnTo>
                      <a:lnTo>
                        <a:pt x="13" y="24"/>
                      </a:lnTo>
                      <a:lnTo>
                        <a:pt x="16" y="23"/>
                      </a:lnTo>
                      <a:lnTo>
                        <a:pt x="21" y="21"/>
                      </a:lnTo>
                      <a:lnTo>
                        <a:pt x="22" y="16"/>
                      </a:lnTo>
                      <a:lnTo>
                        <a:pt x="24" y="13"/>
                      </a:lnTo>
                      <a:lnTo>
                        <a:pt x="24" y="13"/>
                      </a:lnTo>
                      <a:lnTo>
                        <a:pt x="22" y="8"/>
                      </a:lnTo>
                      <a:lnTo>
                        <a:pt x="21" y="3"/>
                      </a:lnTo>
                      <a:lnTo>
                        <a:pt x="16" y="2"/>
                      </a:lnTo>
                      <a:lnTo>
                        <a:pt x="13" y="0"/>
                      </a:lnTo>
                      <a:lnTo>
                        <a:pt x="13" y="0"/>
                      </a:lnTo>
                      <a:lnTo>
                        <a:pt x="8" y="2"/>
                      </a:lnTo>
                      <a:lnTo>
                        <a:pt x="3" y="3"/>
                      </a:lnTo>
                      <a:lnTo>
                        <a:pt x="1" y="8"/>
                      </a:lnTo>
                      <a:lnTo>
                        <a:pt x="0" y="13"/>
                      </a:lnTo>
                      <a:close/>
                    </a:path>
                  </a:pathLst>
                </a:custGeom>
                <a:solidFill>
                  <a:srgbClr val="60381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3556"/>
                <p:cNvSpPr>
                  <a:spLocks/>
                </p:cNvSpPr>
                <p:nvPr/>
              </p:nvSpPr>
              <p:spPr bwMode="auto">
                <a:xfrm>
                  <a:off x="4808537" y="3600450"/>
                  <a:ext cx="19050" cy="19050"/>
                </a:xfrm>
                <a:custGeom>
                  <a:avLst/>
                  <a:gdLst/>
                  <a:ahLst/>
                  <a:cxnLst>
                    <a:cxn ang="0">
                      <a:pos x="0" y="13"/>
                    </a:cxn>
                    <a:cxn ang="0">
                      <a:pos x="0" y="13"/>
                    </a:cxn>
                    <a:cxn ang="0">
                      <a:pos x="1" y="16"/>
                    </a:cxn>
                    <a:cxn ang="0">
                      <a:pos x="3" y="21"/>
                    </a:cxn>
                    <a:cxn ang="0">
                      <a:pos x="8" y="23"/>
                    </a:cxn>
                    <a:cxn ang="0">
                      <a:pos x="13" y="24"/>
                    </a:cxn>
                    <a:cxn ang="0">
                      <a:pos x="13" y="24"/>
                    </a:cxn>
                    <a:cxn ang="0">
                      <a:pos x="16" y="23"/>
                    </a:cxn>
                    <a:cxn ang="0">
                      <a:pos x="21" y="21"/>
                    </a:cxn>
                    <a:cxn ang="0">
                      <a:pos x="22" y="16"/>
                    </a:cxn>
                    <a:cxn ang="0">
                      <a:pos x="24" y="13"/>
                    </a:cxn>
                    <a:cxn ang="0">
                      <a:pos x="24" y="13"/>
                    </a:cxn>
                    <a:cxn ang="0">
                      <a:pos x="22" y="8"/>
                    </a:cxn>
                    <a:cxn ang="0">
                      <a:pos x="21" y="3"/>
                    </a:cxn>
                    <a:cxn ang="0">
                      <a:pos x="16" y="2"/>
                    </a:cxn>
                    <a:cxn ang="0">
                      <a:pos x="13" y="0"/>
                    </a:cxn>
                    <a:cxn ang="0">
                      <a:pos x="13" y="0"/>
                    </a:cxn>
                    <a:cxn ang="0">
                      <a:pos x="8" y="2"/>
                    </a:cxn>
                    <a:cxn ang="0">
                      <a:pos x="3" y="3"/>
                    </a:cxn>
                    <a:cxn ang="0">
                      <a:pos x="1" y="8"/>
                    </a:cxn>
                    <a:cxn ang="0">
                      <a:pos x="0" y="13"/>
                    </a:cxn>
                  </a:cxnLst>
                  <a:rect l="0" t="0" r="r" b="b"/>
                  <a:pathLst>
                    <a:path w="24" h="24">
                      <a:moveTo>
                        <a:pt x="0" y="13"/>
                      </a:moveTo>
                      <a:lnTo>
                        <a:pt x="0" y="13"/>
                      </a:lnTo>
                      <a:lnTo>
                        <a:pt x="1" y="16"/>
                      </a:lnTo>
                      <a:lnTo>
                        <a:pt x="3" y="21"/>
                      </a:lnTo>
                      <a:lnTo>
                        <a:pt x="8" y="23"/>
                      </a:lnTo>
                      <a:lnTo>
                        <a:pt x="13" y="24"/>
                      </a:lnTo>
                      <a:lnTo>
                        <a:pt x="13" y="24"/>
                      </a:lnTo>
                      <a:lnTo>
                        <a:pt x="16" y="23"/>
                      </a:lnTo>
                      <a:lnTo>
                        <a:pt x="21" y="21"/>
                      </a:lnTo>
                      <a:lnTo>
                        <a:pt x="22" y="16"/>
                      </a:lnTo>
                      <a:lnTo>
                        <a:pt x="24" y="13"/>
                      </a:lnTo>
                      <a:lnTo>
                        <a:pt x="24" y="13"/>
                      </a:lnTo>
                      <a:lnTo>
                        <a:pt x="22" y="8"/>
                      </a:lnTo>
                      <a:lnTo>
                        <a:pt x="21" y="3"/>
                      </a:lnTo>
                      <a:lnTo>
                        <a:pt x="16" y="2"/>
                      </a:lnTo>
                      <a:lnTo>
                        <a:pt x="13" y="0"/>
                      </a:lnTo>
                      <a:lnTo>
                        <a:pt x="13" y="0"/>
                      </a:lnTo>
                      <a:lnTo>
                        <a:pt x="8" y="2"/>
                      </a:lnTo>
                      <a:lnTo>
                        <a:pt x="3" y="3"/>
                      </a:lnTo>
                      <a:lnTo>
                        <a:pt x="1" y="8"/>
                      </a:lnTo>
                      <a:lnTo>
                        <a:pt x="0" y="13"/>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3557"/>
                <p:cNvSpPr>
                  <a:spLocks/>
                </p:cNvSpPr>
                <p:nvPr/>
              </p:nvSpPr>
              <p:spPr bwMode="auto">
                <a:xfrm>
                  <a:off x="4741862" y="3554412"/>
                  <a:ext cx="12700" cy="14288"/>
                </a:xfrm>
                <a:custGeom>
                  <a:avLst/>
                  <a:gdLst/>
                  <a:ahLst/>
                  <a:cxnLst>
                    <a:cxn ang="0">
                      <a:pos x="0" y="8"/>
                    </a:cxn>
                    <a:cxn ang="0">
                      <a:pos x="0" y="8"/>
                    </a:cxn>
                    <a:cxn ang="0">
                      <a:pos x="0" y="11"/>
                    </a:cxn>
                    <a:cxn ang="0">
                      <a:pos x="2" y="15"/>
                    </a:cxn>
                    <a:cxn ang="0">
                      <a:pos x="5" y="16"/>
                    </a:cxn>
                    <a:cxn ang="0">
                      <a:pos x="9" y="16"/>
                    </a:cxn>
                    <a:cxn ang="0">
                      <a:pos x="9" y="16"/>
                    </a:cxn>
                    <a:cxn ang="0">
                      <a:pos x="12" y="16"/>
                    </a:cxn>
                    <a:cxn ang="0">
                      <a:pos x="14" y="15"/>
                    </a:cxn>
                    <a:cxn ang="0">
                      <a:pos x="17" y="11"/>
                    </a:cxn>
                    <a:cxn ang="0">
                      <a:pos x="17" y="8"/>
                    </a:cxn>
                    <a:cxn ang="0">
                      <a:pos x="17" y="8"/>
                    </a:cxn>
                    <a:cxn ang="0">
                      <a:pos x="17" y="5"/>
                    </a:cxn>
                    <a:cxn ang="0">
                      <a:pos x="14" y="2"/>
                    </a:cxn>
                    <a:cxn ang="0">
                      <a:pos x="12" y="0"/>
                    </a:cxn>
                    <a:cxn ang="0">
                      <a:pos x="9" y="0"/>
                    </a:cxn>
                    <a:cxn ang="0">
                      <a:pos x="9" y="0"/>
                    </a:cxn>
                    <a:cxn ang="0">
                      <a:pos x="5" y="0"/>
                    </a:cxn>
                    <a:cxn ang="0">
                      <a:pos x="2" y="2"/>
                    </a:cxn>
                    <a:cxn ang="0">
                      <a:pos x="0" y="5"/>
                    </a:cxn>
                    <a:cxn ang="0">
                      <a:pos x="0" y="8"/>
                    </a:cxn>
                  </a:cxnLst>
                  <a:rect l="0" t="0" r="r" b="b"/>
                  <a:pathLst>
                    <a:path w="17" h="16">
                      <a:moveTo>
                        <a:pt x="0" y="8"/>
                      </a:moveTo>
                      <a:lnTo>
                        <a:pt x="0" y="8"/>
                      </a:lnTo>
                      <a:lnTo>
                        <a:pt x="0" y="11"/>
                      </a:lnTo>
                      <a:lnTo>
                        <a:pt x="2" y="15"/>
                      </a:lnTo>
                      <a:lnTo>
                        <a:pt x="5" y="16"/>
                      </a:lnTo>
                      <a:lnTo>
                        <a:pt x="9" y="16"/>
                      </a:lnTo>
                      <a:lnTo>
                        <a:pt x="9" y="16"/>
                      </a:lnTo>
                      <a:lnTo>
                        <a:pt x="12" y="16"/>
                      </a:lnTo>
                      <a:lnTo>
                        <a:pt x="14" y="15"/>
                      </a:lnTo>
                      <a:lnTo>
                        <a:pt x="17" y="11"/>
                      </a:lnTo>
                      <a:lnTo>
                        <a:pt x="17" y="8"/>
                      </a:lnTo>
                      <a:lnTo>
                        <a:pt x="17" y="8"/>
                      </a:lnTo>
                      <a:lnTo>
                        <a:pt x="17" y="5"/>
                      </a:lnTo>
                      <a:lnTo>
                        <a:pt x="14" y="2"/>
                      </a:lnTo>
                      <a:lnTo>
                        <a:pt x="12" y="0"/>
                      </a:lnTo>
                      <a:lnTo>
                        <a:pt x="9" y="0"/>
                      </a:lnTo>
                      <a:lnTo>
                        <a:pt x="9" y="0"/>
                      </a:lnTo>
                      <a:lnTo>
                        <a:pt x="5" y="0"/>
                      </a:lnTo>
                      <a:lnTo>
                        <a:pt x="2" y="2"/>
                      </a:lnTo>
                      <a:lnTo>
                        <a:pt x="0" y="5"/>
                      </a:lnTo>
                      <a:lnTo>
                        <a:pt x="0" y="8"/>
                      </a:lnTo>
                      <a:close/>
                    </a:path>
                  </a:pathLst>
                </a:custGeom>
                <a:solidFill>
                  <a:srgbClr val="60381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3558"/>
                <p:cNvSpPr>
                  <a:spLocks/>
                </p:cNvSpPr>
                <p:nvPr/>
              </p:nvSpPr>
              <p:spPr bwMode="auto">
                <a:xfrm>
                  <a:off x="4741862" y="3554412"/>
                  <a:ext cx="12700" cy="14288"/>
                </a:xfrm>
                <a:custGeom>
                  <a:avLst/>
                  <a:gdLst/>
                  <a:ahLst/>
                  <a:cxnLst>
                    <a:cxn ang="0">
                      <a:pos x="0" y="8"/>
                    </a:cxn>
                    <a:cxn ang="0">
                      <a:pos x="0" y="8"/>
                    </a:cxn>
                    <a:cxn ang="0">
                      <a:pos x="0" y="11"/>
                    </a:cxn>
                    <a:cxn ang="0">
                      <a:pos x="2" y="15"/>
                    </a:cxn>
                    <a:cxn ang="0">
                      <a:pos x="5" y="16"/>
                    </a:cxn>
                    <a:cxn ang="0">
                      <a:pos x="9" y="16"/>
                    </a:cxn>
                    <a:cxn ang="0">
                      <a:pos x="9" y="16"/>
                    </a:cxn>
                    <a:cxn ang="0">
                      <a:pos x="12" y="16"/>
                    </a:cxn>
                    <a:cxn ang="0">
                      <a:pos x="14" y="15"/>
                    </a:cxn>
                    <a:cxn ang="0">
                      <a:pos x="17" y="11"/>
                    </a:cxn>
                    <a:cxn ang="0">
                      <a:pos x="17" y="8"/>
                    </a:cxn>
                    <a:cxn ang="0">
                      <a:pos x="17" y="8"/>
                    </a:cxn>
                    <a:cxn ang="0">
                      <a:pos x="17" y="5"/>
                    </a:cxn>
                    <a:cxn ang="0">
                      <a:pos x="14" y="2"/>
                    </a:cxn>
                    <a:cxn ang="0">
                      <a:pos x="12" y="0"/>
                    </a:cxn>
                    <a:cxn ang="0">
                      <a:pos x="9" y="0"/>
                    </a:cxn>
                    <a:cxn ang="0">
                      <a:pos x="9" y="0"/>
                    </a:cxn>
                    <a:cxn ang="0">
                      <a:pos x="5" y="0"/>
                    </a:cxn>
                    <a:cxn ang="0">
                      <a:pos x="2" y="2"/>
                    </a:cxn>
                    <a:cxn ang="0">
                      <a:pos x="0" y="5"/>
                    </a:cxn>
                    <a:cxn ang="0">
                      <a:pos x="0" y="8"/>
                    </a:cxn>
                  </a:cxnLst>
                  <a:rect l="0" t="0" r="r" b="b"/>
                  <a:pathLst>
                    <a:path w="17" h="16">
                      <a:moveTo>
                        <a:pt x="0" y="8"/>
                      </a:moveTo>
                      <a:lnTo>
                        <a:pt x="0" y="8"/>
                      </a:lnTo>
                      <a:lnTo>
                        <a:pt x="0" y="11"/>
                      </a:lnTo>
                      <a:lnTo>
                        <a:pt x="2" y="15"/>
                      </a:lnTo>
                      <a:lnTo>
                        <a:pt x="5" y="16"/>
                      </a:lnTo>
                      <a:lnTo>
                        <a:pt x="9" y="16"/>
                      </a:lnTo>
                      <a:lnTo>
                        <a:pt x="9" y="16"/>
                      </a:lnTo>
                      <a:lnTo>
                        <a:pt x="12" y="16"/>
                      </a:lnTo>
                      <a:lnTo>
                        <a:pt x="14" y="15"/>
                      </a:lnTo>
                      <a:lnTo>
                        <a:pt x="17" y="11"/>
                      </a:lnTo>
                      <a:lnTo>
                        <a:pt x="17" y="8"/>
                      </a:lnTo>
                      <a:lnTo>
                        <a:pt x="17" y="8"/>
                      </a:lnTo>
                      <a:lnTo>
                        <a:pt x="17" y="5"/>
                      </a:lnTo>
                      <a:lnTo>
                        <a:pt x="14" y="2"/>
                      </a:lnTo>
                      <a:lnTo>
                        <a:pt x="12" y="0"/>
                      </a:lnTo>
                      <a:lnTo>
                        <a:pt x="9" y="0"/>
                      </a:lnTo>
                      <a:lnTo>
                        <a:pt x="9" y="0"/>
                      </a:lnTo>
                      <a:lnTo>
                        <a:pt x="5" y="0"/>
                      </a:lnTo>
                      <a:lnTo>
                        <a:pt x="2" y="2"/>
                      </a:lnTo>
                      <a:lnTo>
                        <a:pt x="0" y="5"/>
                      </a:lnTo>
                      <a:lnTo>
                        <a:pt x="0" y="8"/>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3559"/>
                <p:cNvSpPr>
                  <a:spLocks/>
                </p:cNvSpPr>
                <p:nvPr/>
              </p:nvSpPr>
              <p:spPr bwMode="auto">
                <a:xfrm>
                  <a:off x="4783137" y="3568700"/>
                  <a:ext cx="14288" cy="14288"/>
                </a:xfrm>
                <a:custGeom>
                  <a:avLst/>
                  <a:gdLst/>
                  <a:ahLst/>
                  <a:cxnLst>
                    <a:cxn ang="0">
                      <a:pos x="0" y="8"/>
                    </a:cxn>
                    <a:cxn ang="0">
                      <a:pos x="0" y="8"/>
                    </a:cxn>
                    <a:cxn ang="0">
                      <a:pos x="0" y="11"/>
                    </a:cxn>
                    <a:cxn ang="0">
                      <a:pos x="3" y="14"/>
                    </a:cxn>
                    <a:cxn ang="0">
                      <a:pos x="4" y="16"/>
                    </a:cxn>
                    <a:cxn ang="0">
                      <a:pos x="8" y="16"/>
                    </a:cxn>
                    <a:cxn ang="0">
                      <a:pos x="8" y="16"/>
                    </a:cxn>
                    <a:cxn ang="0">
                      <a:pos x="11" y="16"/>
                    </a:cxn>
                    <a:cxn ang="0">
                      <a:pos x="14" y="14"/>
                    </a:cxn>
                    <a:cxn ang="0">
                      <a:pos x="16" y="11"/>
                    </a:cxn>
                    <a:cxn ang="0">
                      <a:pos x="18" y="8"/>
                    </a:cxn>
                    <a:cxn ang="0">
                      <a:pos x="18" y="8"/>
                    </a:cxn>
                    <a:cxn ang="0">
                      <a:pos x="16" y="5"/>
                    </a:cxn>
                    <a:cxn ang="0">
                      <a:pos x="14" y="1"/>
                    </a:cxn>
                    <a:cxn ang="0">
                      <a:pos x="11" y="0"/>
                    </a:cxn>
                    <a:cxn ang="0">
                      <a:pos x="8" y="0"/>
                    </a:cxn>
                    <a:cxn ang="0">
                      <a:pos x="8" y="0"/>
                    </a:cxn>
                    <a:cxn ang="0">
                      <a:pos x="4" y="0"/>
                    </a:cxn>
                    <a:cxn ang="0">
                      <a:pos x="3" y="1"/>
                    </a:cxn>
                    <a:cxn ang="0">
                      <a:pos x="0" y="5"/>
                    </a:cxn>
                    <a:cxn ang="0">
                      <a:pos x="0" y="8"/>
                    </a:cxn>
                  </a:cxnLst>
                  <a:rect l="0" t="0" r="r" b="b"/>
                  <a:pathLst>
                    <a:path w="18" h="16">
                      <a:moveTo>
                        <a:pt x="0" y="8"/>
                      </a:moveTo>
                      <a:lnTo>
                        <a:pt x="0" y="8"/>
                      </a:lnTo>
                      <a:lnTo>
                        <a:pt x="0" y="11"/>
                      </a:lnTo>
                      <a:lnTo>
                        <a:pt x="3" y="14"/>
                      </a:lnTo>
                      <a:lnTo>
                        <a:pt x="4" y="16"/>
                      </a:lnTo>
                      <a:lnTo>
                        <a:pt x="8" y="16"/>
                      </a:lnTo>
                      <a:lnTo>
                        <a:pt x="8" y="16"/>
                      </a:lnTo>
                      <a:lnTo>
                        <a:pt x="11" y="16"/>
                      </a:lnTo>
                      <a:lnTo>
                        <a:pt x="14" y="14"/>
                      </a:lnTo>
                      <a:lnTo>
                        <a:pt x="16" y="11"/>
                      </a:lnTo>
                      <a:lnTo>
                        <a:pt x="18" y="8"/>
                      </a:lnTo>
                      <a:lnTo>
                        <a:pt x="18" y="8"/>
                      </a:lnTo>
                      <a:lnTo>
                        <a:pt x="16" y="5"/>
                      </a:lnTo>
                      <a:lnTo>
                        <a:pt x="14" y="1"/>
                      </a:lnTo>
                      <a:lnTo>
                        <a:pt x="11" y="0"/>
                      </a:lnTo>
                      <a:lnTo>
                        <a:pt x="8" y="0"/>
                      </a:lnTo>
                      <a:lnTo>
                        <a:pt x="8" y="0"/>
                      </a:lnTo>
                      <a:lnTo>
                        <a:pt x="4" y="0"/>
                      </a:lnTo>
                      <a:lnTo>
                        <a:pt x="3" y="1"/>
                      </a:lnTo>
                      <a:lnTo>
                        <a:pt x="0" y="5"/>
                      </a:lnTo>
                      <a:lnTo>
                        <a:pt x="0" y="8"/>
                      </a:lnTo>
                      <a:close/>
                    </a:path>
                  </a:pathLst>
                </a:custGeom>
                <a:solidFill>
                  <a:srgbClr val="60381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3560"/>
                <p:cNvSpPr>
                  <a:spLocks/>
                </p:cNvSpPr>
                <p:nvPr/>
              </p:nvSpPr>
              <p:spPr bwMode="auto">
                <a:xfrm>
                  <a:off x="4783137" y="3568700"/>
                  <a:ext cx="14288" cy="14288"/>
                </a:xfrm>
                <a:custGeom>
                  <a:avLst/>
                  <a:gdLst/>
                  <a:ahLst/>
                  <a:cxnLst>
                    <a:cxn ang="0">
                      <a:pos x="0" y="8"/>
                    </a:cxn>
                    <a:cxn ang="0">
                      <a:pos x="0" y="8"/>
                    </a:cxn>
                    <a:cxn ang="0">
                      <a:pos x="0" y="11"/>
                    </a:cxn>
                    <a:cxn ang="0">
                      <a:pos x="3" y="14"/>
                    </a:cxn>
                    <a:cxn ang="0">
                      <a:pos x="4" y="16"/>
                    </a:cxn>
                    <a:cxn ang="0">
                      <a:pos x="8" y="16"/>
                    </a:cxn>
                    <a:cxn ang="0">
                      <a:pos x="8" y="16"/>
                    </a:cxn>
                    <a:cxn ang="0">
                      <a:pos x="11" y="16"/>
                    </a:cxn>
                    <a:cxn ang="0">
                      <a:pos x="14" y="14"/>
                    </a:cxn>
                    <a:cxn ang="0">
                      <a:pos x="16" y="11"/>
                    </a:cxn>
                    <a:cxn ang="0">
                      <a:pos x="18" y="8"/>
                    </a:cxn>
                    <a:cxn ang="0">
                      <a:pos x="18" y="8"/>
                    </a:cxn>
                    <a:cxn ang="0">
                      <a:pos x="16" y="5"/>
                    </a:cxn>
                    <a:cxn ang="0">
                      <a:pos x="14" y="1"/>
                    </a:cxn>
                    <a:cxn ang="0">
                      <a:pos x="11" y="0"/>
                    </a:cxn>
                    <a:cxn ang="0">
                      <a:pos x="8" y="0"/>
                    </a:cxn>
                    <a:cxn ang="0">
                      <a:pos x="8" y="0"/>
                    </a:cxn>
                    <a:cxn ang="0">
                      <a:pos x="4" y="0"/>
                    </a:cxn>
                    <a:cxn ang="0">
                      <a:pos x="3" y="1"/>
                    </a:cxn>
                    <a:cxn ang="0">
                      <a:pos x="0" y="5"/>
                    </a:cxn>
                    <a:cxn ang="0">
                      <a:pos x="0" y="8"/>
                    </a:cxn>
                  </a:cxnLst>
                  <a:rect l="0" t="0" r="r" b="b"/>
                  <a:pathLst>
                    <a:path w="18" h="16">
                      <a:moveTo>
                        <a:pt x="0" y="8"/>
                      </a:moveTo>
                      <a:lnTo>
                        <a:pt x="0" y="8"/>
                      </a:lnTo>
                      <a:lnTo>
                        <a:pt x="0" y="11"/>
                      </a:lnTo>
                      <a:lnTo>
                        <a:pt x="3" y="14"/>
                      </a:lnTo>
                      <a:lnTo>
                        <a:pt x="4" y="16"/>
                      </a:lnTo>
                      <a:lnTo>
                        <a:pt x="8" y="16"/>
                      </a:lnTo>
                      <a:lnTo>
                        <a:pt x="8" y="16"/>
                      </a:lnTo>
                      <a:lnTo>
                        <a:pt x="11" y="16"/>
                      </a:lnTo>
                      <a:lnTo>
                        <a:pt x="14" y="14"/>
                      </a:lnTo>
                      <a:lnTo>
                        <a:pt x="16" y="11"/>
                      </a:lnTo>
                      <a:lnTo>
                        <a:pt x="18" y="8"/>
                      </a:lnTo>
                      <a:lnTo>
                        <a:pt x="18" y="8"/>
                      </a:lnTo>
                      <a:lnTo>
                        <a:pt x="16" y="5"/>
                      </a:lnTo>
                      <a:lnTo>
                        <a:pt x="14" y="1"/>
                      </a:lnTo>
                      <a:lnTo>
                        <a:pt x="11" y="0"/>
                      </a:lnTo>
                      <a:lnTo>
                        <a:pt x="8" y="0"/>
                      </a:lnTo>
                      <a:lnTo>
                        <a:pt x="8" y="0"/>
                      </a:lnTo>
                      <a:lnTo>
                        <a:pt x="4" y="0"/>
                      </a:lnTo>
                      <a:lnTo>
                        <a:pt x="3" y="1"/>
                      </a:lnTo>
                      <a:lnTo>
                        <a:pt x="0" y="5"/>
                      </a:lnTo>
                      <a:lnTo>
                        <a:pt x="0" y="8"/>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3561"/>
                <p:cNvSpPr>
                  <a:spLocks/>
                </p:cNvSpPr>
                <p:nvPr/>
              </p:nvSpPr>
              <p:spPr bwMode="auto">
                <a:xfrm>
                  <a:off x="4792662" y="3587750"/>
                  <a:ext cx="14288" cy="14288"/>
                </a:xfrm>
                <a:custGeom>
                  <a:avLst/>
                  <a:gdLst/>
                  <a:ahLst/>
                  <a:cxnLst>
                    <a:cxn ang="0">
                      <a:pos x="0" y="8"/>
                    </a:cxn>
                    <a:cxn ang="0">
                      <a:pos x="0" y="8"/>
                    </a:cxn>
                    <a:cxn ang="0">
                      <a:pos x="2" y="11"/>
                    </a:cxn>
                    <a:cxn ang="0">
                      <a:pos x="3" y="14"/>
                    </a:cxn>
                    <a:cxn ang="0">
                      <a:pos x="5" y="16"/>
                    </a:cxn>
                    <a:cxn ang="0">
                      <a:pos x="10" y="18"/>
                    </a:cxn>
                    <a:cxn ang="0">
                      <a:pos x="10" y="18"/>
                    </a:cxn>
                    <a:cxn ang="0">
                      <a:pos x="13" y="16"/>
                    </a:cxn>
                    <a:cxn ang="0">
                      <a:pos x="15" y="14"/>
                    </a:cxn>
                    <a:cxn ang="0">
                      <a:pos x="16" y="11"/>
                    </a:cxn>
                    <a:cxn ang="0">
                      <a:pos x="18" y="8"/>
                    </a:cxn>
                    <a:cxn ang="0">
                      <a:pos x="18" y="8"/>
                    </a:cxn>
                    <a:cxn ang="0">
                      <a:pos x="16" y="5"/>
                    </a:cxn>
                    <a:cxn ang="0">
                      <a:pos x="15" y="3"/>
                    </a:cxn>
                    <a:cxn ang="0">
                      <a:pos x="13" y="1"/>
                    </a:cxn>
                    <a:cxn ang="0">
                      <a:pos x="10" y="0"/>
                    </a:cxn>
                    <a:cxn ang="0">
                      <a:pos x="10" y="0"/>
                    </a:cxn>
                    <a:cxn ang="0">
                      <a:pos x="5" y="1"/>
                    </a:cxn>
                    <a:cxn ang="0">
                      <a:pos x="3" y="3"/>
                    </a:cxn>
                    <a:cxn ang="0">
                      <a:pos x="2" y="5"/>
                    </a:cxn>
                    <a:cxn ang="0">
                      <a:pos x="0" y="8"/>
                    </a:cxn>
                  </a:cxnLst>
                  <a:rect l="0" t="0" r="r" b="b"/>
                  <a:pathLst>
                    <a:path w="18" h="18">
                      <a:moveTo>
                        <a:pt x="0" y="8"/>
                      </a:moveTo>
                      <a:lnTo>
                        <a:pt x="0" y="8"/>
                      </a:lnTo>
                      <a:lnTo>
                        <a:pt x="2" y="11"/>
                      </a:lnTo>
                      <a:lnTo>
                        <a:pt x="3" y="14"/>
                      </a:lnTo>
                      <a:lnTo>
                        <a:pt x="5" y="16"/>
                      </a:lnTo>
                      <a:lnTo>
                        <a:pt x="10" y="18"/>
                      </a:lnTo>
                      <a:lnTo>
                        <a:pt x="10" y="18"/>
                      </a:lnTo>
                      <a:lnTo>
                        <a:pt x="13" y="16"/>
                      </a:lnTo>
                      <a:lnTo>
                        <a:pt x="15" y="14"/>
                      </a:lnTo>
                      <a:lnTo>
                        <a:pt x="16" y="11"/>
                      </a:lnTo>
                      <a:lnTo>
                        <a:pt x="18" y="8"/>
                      </a:lnTo>
                      <a:lnTo>
                        <a:pt x="18" y="8"/>
                      </a:lnTo>
                      <a:lnTo>
                        <a:pt x="16" y="5"/>
                      </a:lnTo>
                      <a:lnTo>
                        <a:pt x="15" y="3"/>
                      </a:lnTo>
                      <a:lnTo>
                        <a:pt x="13" y="1"/>
                      </a:lnTo>
                      <a:lnTo>
                        <a:pt x="10" y="0"/>
                      </a:lnTo>
                      <a:lnTo>
                        <a:pt x="10" y="0"/>
                      </a:lnTo>
                      <a:lnTo>
                        <a:pt x="5" y="1"/>
                      </a:lnTo>
                      <a:lnTo>
                        <a:pt x="3" y="3"/>
                      </a:lnTo>
                      <a:lnTo>
                        <a:pt x="2" y="5"/>
                      </a:lnTo>
                      <a:lnTo>
                        <a:pt x="0" y="8"/>
                      </a:lnTo>
                      <a:close/>
                    </a:path>
                  </a:pathLst>
                </a:custGeom>
                <a:solidFill>
                  <a:srgbClr val="60381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3562"/>
                <p:cNvSpPr>
                  <a:spLocks/>
                </p:cNvSpPr>
                <p:nvPr/>
              </p:nvSpPr>
              <p:spPr bwMode="auto">
                <a:xfrm>
                  <a:off x="4792662" y="3587750"/>
                  <a:ext cx="14288" cy="14288"/>
                </a:xfrm>
                <a:custGeom>
                  <a:avLst/>
                  <a:gdLst/>
                  <a:ahLst/>
                  <a:cxnLst>
                    <a:cxn ang="0">
                      <a:pos x="0" y="8"/>
                    </a:cxn>
                    <a:cxn ang="0">
                      <a:pos x="0" y="8"/>
                    </a:cxn>
                    <a:cxn ang="0">
                      <a:pos x="2" y="11"/>
                    </a:cxn>
                    <a:cxn ang="0">
                      <a:pos x="3" y="14"/>
                    </a:cxn>
                    <a:cxn ang="0">
                      <a:pos x="5" y="16"/>
                    </a:cxn>
                    <a:cxn ang="0">
                      <a:pos x="10" y="18"/>
                    </a:cxn>
                    <a:cxn ang="0">
                      <a:pos x="10" y="18"/>
                    </a:cxn>
                    <a:cxn ang="0">
                      <a:pos x="13" y="16"/>
                    </a:cxn>
                    <a:cxn ang="0">
                      <a:pos x="15" y="14"/>
                    </a:cxn>
                    <a:cxn ang="0">
                      <a:pos x="16" y="11"/>
                    </a:cxn>
                    <a:cxn ang="0">
                      <a:pos x="18" y="8"/>
                    </a:cxn>
                    <a:cxn ang="0">
                      <a:pos x="18" y="8"/>
                    </a:cxn>
                    <a:cxn ang="0">
                      <a:pos x="16" y="5"/>
                    </a:cxn>
                    <a:cxn ang="0">
                      <a:pos x="15" y="3"/>
                    </a:cxn>
                    <a:cxn ang="0">
                      <a:pos x="13" y="1"/>
                    </a:cxn>
                    <a:cxn ang="0">
                      <a:pos x="10" y="0"/>
                    </a:cxn>
                    <a:cxn ang="0">
                      <a:pos x="10" y="0"/>
                    </a:cxn>
                    <a:cxn ang="0">
                      <a:pos x="5" y="1"/>
                    </a:cxn>
                    <a:cxn ang="0">
                      <a:pos x="3" y="3"/>
                    </a:cxn>
                    <a:cxn ang="0">
                      <a:pos x="2" y="5"/>
                    </a:cxn>
                    <a:cxn ang="0">
                      <a:pos x="0" y="8"/>
                    </a:cxn>
                  </a:cxnLst>
                  <a:rect l="0" t="0" r="r" b="b"/>
                  <a:pathLst>
                    <a:path w="18" h="18">
                      <a:moveTo>
                        <a:pt x="0" y="8"/>
                      </a:moveTo>
                      <a:lnTo>
                        <a:pt x="0" y="8"/>
                      </a:lnTo>
                      <a:lnTo>
                        <a:pt x="2" y="11"/>
                      </a:lnTo>
                      <a:lnTo>
                        <a:pt x="3" y="14"/>
                      </a:lnTo>
                      <a:lnTo>
                        <a:pt x="5" y="16"/>
                      </a:lnTo>
                      <a:lnTo>
                        <a:pt x="10" y="18"/>
                      </a:lnTo>
                      <a:lnTo>
                        <a:pt x="10" y="18"/>
                      </a:lnTo>
                      <a:lnTo>
                        <a:pt x="13" y="16"/>
                      </a:lnTo>
                      <a:lnTo>
                        <a:pt x="15" y="14"/>
                      </a:lnTo>
                      <a:lnTo>
                        <a:pt x="16" y="11"/>
                      </a:lnTo>
                      <a:lnTo>
                        <a:pt x="18" y="8"/>
                      </a:lnTo>
                      <a:lnTo>
                        <a:pt x="18" y="8"/>
                      </a:lnTo>
                      <a:lnTo>
                        <a:pt x="16" y="5"/>
                      </a:lnTo>
                      <a:lnTo>
                        <a:pt x="15" y="3"/>
                      </a:lnTo>
                      <a:lnTo>
                        <a:pt x="13" y="1"/>
                      </a:lnTo>
                      <a:lnTo>
                        <a:pt x="10" y="0"/>
                      </a:lnTo>
                      <a:lnTo>
                        <a:pt x="10" y="0"/>
                      </a:lnTo>
                      <a:lnTo>
                        <a:pt x="5" y="1"/>
                      </a:lnTo>
                      <a:lnTo>
                        <a:pt x="3" y="3"/>
                      </a:lnTo>
                      <a:lnTo>
                        <a:pt x="2" y="5"/>
                      </a:lnTo>
                      <a:lnTo>
                        <a:pt x="0" y="8"/>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3563"/>
                <p:cNvSpPr>
                  <a:spLocks/>
                </p:cNvSpPr>
                <p:nvPr/>
              </p:nvSpPr>
              <p:spPr bwMode="auto">
                <a:xfrm>
                  <a:off x="4845049" y="3638550"/>
                  <a:ext cx="19050" cy="19050"/>
                </a:xfrm>
                <a:custGeom>
                  <a:avLst/>
                  <a:gdLst/>
                  <a:ahLst/>
                  <a:cxnLst>
                    <a:cxn ang="0">
                      <a:pos x="2" y="5"/>
                    </a:cxn>
                    <a:cxn ang="0">
                      <a:pos x="2" y="5"/>
                    </a:cxn>
                    <a:cxn ang="0">
                      <a:pos x="0" y="10"/>
                    </a:cxn>
                    <a:cxn ang="0">
                      <a:pos x="0" y="13"/>
                    </a:cxn>
                    <a:cxn ang="0">
                      <a:pos x="2" y="18"/>
                    </a:cxn>
                    <a:cxn ang="0">
                      <a:pos x="7" y="21"/>
                    </a:cxn>
                    <a:cxn ang="0">
                      <a:pos x="7" y="21"/>
                    </a:cxn>
                    <a:cxn ang="0">
                      <a:pos x="10" y="23"/>
                    </a:cxn>
                    <a:cxn ang="0">
                      <a:pos x="15" y="23"/>
                    </a:cxn>
                    <a:cxn ang="0">
                      <a:pos x="20" y="21"/>
                    </a:cxn>
                    <a:cxn ang="0">
                      <a:pos x="23" y="18"/>
                    </a:cxn>
                    <a:cxn ang="0">
                      <a:pos x="23" y="18"/>
                    </a:cxn>
                    <a:cxn ang="0">
                      <a:pos x="25" y="13"/>
                    </a:cxn>
                    <a:cxn ang="0">
                      <a:pos x="25" y="10"/>
                    </a:cxn>
                    <a:cxn ang="0">
                      <a:pos x="23" y="5"/>
                    </a:cxn>
                    <a:cxn ang="0">
                      <a:pos x="20" y="1"/>
                    </a:cxn>
                    <a:cxn ang="0">
                      <a:pos x="20" y="1"/>
                    </a:cxn>
                    <a:cxn ang="0">
                      <a:pos x="15" y="0"/>
                    </a:cxn>
                    <a:cxn ang="0">
                      <a:pos x="10" y="0"/>
                    </a:cxn>
                    <a:cxn ang="0">
                      <a:pos x="7" y="1"/>
                    </a:cxn>
                    <a:cxn ang="0">
                      <a:pos x="2" y="5"/>
                    </a:cxn>
                  </a:cxnLst>
                  <a:rect l="0" t="0" r="r" b="b"/>
                  <a:pathLst>
                    <a:path w="25" h="23">
                      <a:moveTo>
                        <a:pt x="2" y="5"/>
                      </a:moveTo>
                      <a:lnTo>
                        <a:pt x="2" y="5"/>
                      </a:lnTo>
                      <a:lnTo>
                        <a:pt x="0" y="10"/>
                      </a:lnTo>
                      <a:lnTo>
                        <a:pt x="0" y="13"/>
                      </a:lnTo>
                      <a:lnTo>
                        <a:pt x="2" y="18"/>
                      </a:lnTo>
                      <a:lnTo>
                        <a:pt x="7" y="21"/>
                      </a:lnTo>
                      <a:lnTo>
                        <a:pt x="7" y="21"/>
                      </a:lnTo>
                      <a:lnTo>
                        <a:pt x="10" y="23"/>
                      </a:lnTo>
                      <a:lnTo>
                        <a:pt x="15" y="23"/>
                      </a:lnTo>
                      <a:lnTo>
                        <a:pt x="20" y="21"/>
                      </a:lnTo>
                      <a:lnTo>
                        <a:pt x="23" y="18"/>
                      </a:lnTo>
                      <a:lnTo>
                        <a:pt x="23" y="18"/>
                      </a:lnTo>
                      <a:lnTo>
                        <a:pt x="25" y="13"/>
                      </a:lnTo>
                      <a:lnTo>
                        <a:pt x="25" y="10"/>
                      </a:lnTo>
                      <a:lnTo>
                        <a:pt x="23" y="5"/>
                      </a:lnTo>
                      <a:lnTo>
                        <a:pt x="20" y="1"/>
                      </a:lnTo>
                      <a:lnTo>
                        <a:pt x="20" y="1"/>
                      </a:lnTo>
                      <a:lnTo>
                        <a:pt x="15" y="0"/>
                      </a:lnTo>
                      <a:lnTo>
                        <a:pt x="10" y="0"/>
                      </a:lnTo>
                      <a:lnTo>
                        <a:pt x="7" y="1"/>
                      </a:lnTo>
                      <a:lnTo>
                        <a:pt x="2" y="5"/>
                      </a:lnTo>
                      <a:close/>
                    </a:path>
                  </a:pathLst>
                </a:custGeom>
                <a:solidFill>
                  <a:srgbClr val="60381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3564"/>
                <p:cNvSpPr>
                  <a:spLocks/>
                </p:cNvSpPr>
                <p:nvPr/>
              </p:nvSpPr>
              <p:spPr bwMode="auto">
                <a:xfrm>
                  <a:off x="4845049" y="3638550"/>
                  <a:ext cx="19050" cy="19050"/>
                </a:xfrm>
                <a:custGeom>
                  <a:avLst/>
                  <a:gdLst/>
                  <a:ahLst/>
                  <a:cxnLst>
                    <a:cxn ang="0">
                      <a:pos x="2" y="5"/>
                    </a:cxn>
                    <a:cxn ang="0">
                      <a:pos x="2" y="5"/>
                    </a:cxn>
                    <a:cxn ang="0">
                      <a:pos x="0" y="10"/>
                    </a:cxn>
                    <a:cxn ang="0">
                      <a:pos x="0" y="13"/>
                    </a:cxn>
                    <a:cxn ang="0">
                      <a:pos x="2" y="18"/>
                    </a:cxn>
                    <a:cxn ang="0">
                      <a:pos x="7" y="21"/>
                    </a:cxn>
                    <a:cxn ang="0">
                      <a:pos x="7" y="21"/>
                    </a:cxn>
                    <a:cxn ang="0">
                      <a:pos x="10" y="23"/>
                    </a:cxn>
                    <a:cxn ang="0">
                      <a:pos x="15" y="23"/>
                    </a:cxn>
                    <a:cxn ang="0">
                      <a:pos x="20" y="21"/>
                    </a:cxn>
                    <a:cxn ang="0">
                      <a:pos x="23" y="18"/>
                    </a:cxn>
                    <a:cxn ang="0">
                      <a:pos x="23" y="18"/>
                    </a:cxn>
                    <a:cxn ang="0">
                      <a:pos x="25" y="13"/>
                    </a:cxn>
                    <a:cxn ang="0">
                      <a:pos x="25" y="10"/>
                    </a:cxn>
                    <a:cxn ang="0">
                      <a:pos x="23" y="5"/>
                    </a:cxn>
                    <a:cxn ang="0">
                      <a:pos x="20" y="1"/>
                    </a:cxn>
                    <a:cxn ang="0">
                      <a:pos x="20" y="1"/>
                    </a:cxn>
                    <a:cxn ang="0">
                      <a:pos x="15" y="0"/>
                    </a:cxn>
                    <a:cxn ang="0">
                      <a:pos x="10" y="0"/>
                    </a:cxn>
                    <a:cxn ang="0">
                      <a:pos x="7" y="1"/>
                    </a:cxn>
                    <a:cxn ang="0">
                      <a:pos x="2" y="5"/>
                    </a:cxn>
                  </a:cxnLst>
                  <a:rect l="0" t="0" r="r" b="b"/>
                  <a:pathLst>
                    <a:path w="25" h="23">
                      <a:moveTo>
                        <a:pt x="2" y="5"/>
                      </a:moveTo>
                      <a:lnTo>
                        <a:pt x="2" y="5"/>
                      </a:lnTo>
                      <a:lnTo>
                        <a:pt x="0" y="10"/>
                      </a:lnTo>
                      <a:lnTo>
                        <a:pt x="0" y="13"/>
                      </a:lnTo>
                      <a:lnTo>
                        <a:pt x="2" y="18"/>
                      </a:lnTo>
                      <a:lnTo>
                        <a:pt x="7" y="21"/>
                      </a:lnTo>
                      <a:lnTo>
                        <a:pt x="7" y="21"/>
                      </a:lnTo>
                      <a:lnTo>
                        <a:pt x="10" y="23"/>
                      </a:lnTo>
                      <a:lnTo>
                        <a:pt x="15" y="23"/>
                      </a:lnTo>
                      <a:lnTo>
                        <a:pt x="20" y="21"/>
                      </a:lnTo>
                      <a:lnTo>
                        <a:pt x="23" y="18"/>
                      </a:lnTo>
                      <a:lnTo>
                        <a:pt x="23" y="18"/>
                      </a:lnTo>
                      <a:lnTo>
                        <a:pt x="25" y="13"/>
                      </a:lnTo>
                      <a:lnTo>
                        <a:pt x="25" y="10"/>
                      </a:lnTo>
                      <a:lnTo>
                        <a:pt x="23" y="5"/>
                      </a:lnTo>
                      <a:lnTo>
                        <a:pt x="20" y="1"/>
                      </a:lnTo>
                      <a:lnTo>
                        <a:pt x="20" y="1"/>
                      </a:lnTo>
                      <a:lnTo>
                        <a:pt x="15" y="0"/>
                      </a:lnTo>
                      <a:lnTo>
                        <a:pt x="10" y="0"/>
                      </a:lnTo>
                      <a:lnTo>
                        <a:pt x="7" y="1"/>
                      </a:lnTo>
                      <a:lnTo>
                        <a:pt x="2" y="5"/>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3565"/>
                <p:cNvSpPr>
                  <a:spLocks/>
                </p:cNvSpPr>
                <p:nvPr/>
              </p:nvSpPr>
              <p:spPr bwMode="auto">
                <a:xfrm>
                  <a:off x="4860924" y="3700462"/>
                  <a:ext cx="19050" cy="17463"/>
                </a:xfrm>
                <a:custGeom>
                  <a:avLst/>
                  <a:gdLst/>
                  <a:ahLst/>
                  <a:cxnLst>
                    <a:cxn ang="0">
                      <a:pos x="2" y="5"/>
                    </a:cxn>
                    <a:cxn ang="0">
                      <a:pos x="2" y="5"/>
                    </a:cxn>
                    <a:cxn ang="0">
                      <a:pos x="0" y="10"/>
                    </a:cxn>
                    <a:cxn ang="0">
                      <a:pos x="0" y="15"/>
                    </a:cxn>
                    <a:cxn ang="0">
                      <a:pos x="2" y="18"/>
                    </a:cxn>
                    <a:cxn ang="0">
                      <a:pos x="5" y="21"/>
                    </a:cxn>
                    <a:cxn ang="0">
                      <a:pos x="5" y="21"/>
                    </a:cxn>
                    <a:cxn ang="0">
                      <a:pos x="8" y="23"/>
                    </a:cxn>
                    <a:cxn ang="0">
                      <a:pos x="13" y="23"/>
                    </a:cxn>
                    <a:cxn ang="0">
                      <a:pos x="18" y="21"/>
                    </a:cxn>
                    <a:cxn ang="0">
                      <a:pos x="22" y="18"/>
                    </a:cxn>
                    <a:cxn ang="0">
                      <a:pos x="22" y="18"/>
                    </a:cxn>
                    <a:cxn ang="0">
                      <a:pos x="23" y="13"/>
                    </a:cxn>
                    <a:cxn ang="0">
                      <a:pos x="23" y="10"/>
                    </a:cxn>
                    <a:cxn ang="0">
                      <a:pos x="22" y="5"/>
                    </a:cxn>
                    <a:cxn ang="0">
                      <a:pos x="18" y="2"/>
                    </a:cxn>
                    <a:cxn ang="0">
                      <a:pos x="18" y="2"/>
                    </a:cxn>
                    <a:cxn ang="0">
                      <a:pos x="13" y="0"/>
                    </a:cxn>
                    <a:cxn ang="0">
                      <a:pos x="8" y="0"/>
                    </a:cxn>
                    <a:cxn ang="0">
                      <a:pos x="5" y="2"/>
                    </a:cxn>
                    <a:cxn ang="0">
                      <a:pos x="2" y="5"/>
                    </a:cxn>
                  </a:cxnLst>
                  <a:rect l="0" t="0" r="r" b="b"/>
                  <a:pathLst>
                    <a:path w="23" h="23">
                      <a:moveTo>
                        <a:pt x="2" y="5"/>
                      </a:moveTo>
                      <a:lnTo>
                        <a:pt x="2" y="5"/>
                      </a:lnTo>
                      <a:lnTo>
                        <a:pt x="0" y="10"/>
                      </a:lnTo>
                      <a:lnTo>
                        <a:pt x="0" y="15"/>
                      </a:lnTo>
                      <a:lnTo>
                        <a:pt x="2" y="18"/>
                      </a:lnTo>
                      <a:lnTo>
                        <a:pt x="5" y="21"/>
                      </a:lnTo>
                      <a:lnTo>
                        <a:pt x="5" y="21"/>
                      </a:lnTo>
                      <a:lnTo>
                        <a:pt x="8" y="23"/>
                      </a:lnTo>
                      <a:lnTo>
                        <a:pt x="13" y="23"/>
                      </a:lnTo>
                      <a:lnTo>
                        <a:pt x="18" y="21"/>
                      </a:lnTo>
                      <a:lnTo>
                        <a:pt x="22" y="18"/>
                      </a:lnTo>
                      <a:lnTo>
                        <a:pt x="22" y="18"/>
                      </a:lnTo>
                      <a:lnTo>
                        <a:pt x="23" y="13"/>
                      </a:lnTo>
                      <a:lnTo>
                        <a:pt x="23" y="10"/>
                      </a:lnTo>
                      <a:lnTo>
                        <a:pt x="22" y="5"/>
                      </a:lnTo>
                      <a:lnTo>
                        <a:pt x="18" y="2"/>
                      </a:lnTo>
                      <a:lnTo>
                        <a:pt x="18" y="2"/>
                      </a:lnTo>
                      <a:lnTo>
                        <a:pt x="13" y="0"/>
                      </a:lnTo>
                      <a:lnTo>
                        <a:pt x="8" y="0"/>
                      </a:lnTo>
                      <a:lnTo>
                        <a:pt x="5" y="2"/>
                      </a:lnTo>
                      <a:lnTo>
                        <a:pt x="2" y="5"/>
                      </a:lnTo>
                      <a:close/>
                    </a:path>
                  </a:pathLst>
                </a:custGeom>
                <a:solidFill>
                  <a:srgbClr val="60381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3566"/>
                <p:cNvSpPr>
                  <a:spLocks/>
                </p:cNvSpPr>
                <p:nvPr/>
              </p:nvSpPr>
              <p:spPr bwMode="auto">
                <a:xfrm>
                  <a:off x="4860924" y="3700462"/>
                  <a:ext cx="19050" cy="17463"/>
                </a:xfrm>
                <a:custGeom>
                  <a:avLst/>
                  <a:gdLst/>
                  <a:ahLst/>
                  <a:cxnLst>
                    <a:cxn ang="0">
                      <a:pos x="2" y="5"/>
                    </a:cxn>
                    <a:cxn ang="0">
                      <a:pos x="2" y="5"/>
                    </a:cxn>
                    <a:cxn ang="0">
                      <a:pos x="0" y="10"/>
                    </a:cxn>
                    <a:cxn ang="0">
                      <a:pos x="0" y="15"/>
                    </a:cxn>
                    <a:cxn ang="0">
                      <a:pos x="2" y="18"/>
                    </a:cxn>
                    <a:cxn ang="0">
                      <a:pos x="5" y="21"/>
                    </a:cxn>
                    <a:cxn ang="0">
                      <a:pos x="5" y="21"/>
                    </a:cxn>
                    <a:cxn ang="0">
                      <a:pos x="8" y="23"/>
                    </a:cxn>
                    <a:cxn ang="0">
                      <a:pos x="13" y="23"/>
                    </a:cxn>
                    <a:cxn ang="0">
                      <a:pos x="18" y="21"/>
                    </a:cxn>
                    <a:cxn ang="0">
                      <a:pos x="22" y="18"/>
                    </a:cxn>
                    <a:cxn ang="0">
                      <a:pos x="22" y="18"/>
                    </a:cxn>
                    <a:cxn ang="0">
                      <a:pos x="23" y="13"/>
                    </a:cxn>
                    <a:cxn ang="0">
                      <a:pos x="23" y="10"/>
                    </a:cxn>
                    <a:cxn ang="0">
                      <a:pos x="22" y="5"/>
                    </a:cxn>
                    <a:cxn ang="0">
                      <a:pos x="18" y="2"/>
                    </a:cxn>
                    <a:cxn ang="0">
                      <a:pos x="18" y="2"/>
                    </a:cxn>
                    <a:cxn ang="0">
                      <a:pos x="13" y="0"/>
                    </a:cxn>
                    <a:cxn ang="0">
                      <a:pos x="8" y="0"/>
                    </a:cxn>
                    <a:cxn ang="0">
                      <a:pos x="5" y="2"/>
                    </a:cxn>
                    <a:cxn ang="0">
                      <a:pos x="2" y="5"/>
                    </a:cxn>
                  </a:cxnLst>
                  <a:rect l="0" t="0" r="r" b="b"/>
                  <a:pathLst>
                    <a:path w="23" h="23">
                      <a:moveTo>
                        <a:pt x="2" y="5"/>
                      </a:moveTo>
                      <a:lnTo>
                        <a:pt x="2" y="5"/>
                      </a:lnTo>
                      <a:lnTo>
                        <a:pt x="0" y="10"/>
                      </a:lnTo>
                      <a:lnTo>
                        <a:pt x="0" y="15"/>
                      </a:lnTo>
                      <a:lnTo>
                        <a:pt x="2" y="18"/>
                      </a:lnTo>
                      <a:lnTo>
                        <a:pt x="5" y="21"/>
                      </a:lnTo>
                      <a:lnTo>
                        <a:pt x="5" y="21"/>
                      </a:lnTo>
                      <a:lnTo>
                        <a:pt x="8" y="23"/>
                      </a:lnTo>
                      <a:lnTo>
                        <a:pt x="13" y="23"/>
                      </a:lnTo>
                      <a:lnTo>
                        <a:pt x="18" y="21"/>
                      </a:lnTo>
                      <a:lnTo>
                        <a:pt x="22" y="18"/>
                      </a:lnTo>
                      <a:lnTo>
                        <a:pt x="22" y="18"/>
                      </a:lnTo>
                      <a:lnTo>
                        <a:pt x="23" y="13"/>
                      </a:lnTo>
                      <a:lnTo>
                        <a:pt x="23" y="10"/>
                      </a:lnTo>
                      <a:lnTo>
                        <a:pt x="22" y="5"/>
                      </a:lnTo>
                      <a:lnTo>
                        <a:pt x="18" y="2"/>
                      </a:lnTo>
                      <a:lnTo>
                        <a:pt x="18" y="2"/>
                      </a:lnTo>
                      <a:lnTo>
                        <a:pt x="13" y="0"/>
                      </a:lnTo>
                      <a:lnTo>
                        <a:pt x="8" y="0"/>
                      </a:lnTo>
                      <a:lnTo>
                        <a:pt x="5" y="2"/>
                      </a:lnTo>
                      <a:lnTo>
                        <a:pt x="2" y="5"/>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3567"/>
                <p:cNvSpPr>
                  <a:spLocks/>
                </p:cNvSpPr>
                <p:nvPr/>
              </p:nvSpPr>
              <p:spPr bwMode="auto">
                <a:xfrm>
                  <a:off x="4830762" y="3624262"/>
                  <a:ext cx="14288" cy="12700"/>
                </a:xfrm>
                <a:custGeom>
                  <a:avLst/>
                  <a:gdLst/>
                  <a:ahLst/>
                  <a:cxnLst>
                    <a:cxn ang="0">
                      <a:pos x="2" y="3"/>
                    </a:cxn>
                    <a:cxn ang="0">
                      <a:pos x="2" y="3"/>
                    </a:cxn>
                    <a:cxn ang="0">
                      <a:pos x="0" y="7"/>
                    </a:cxn>
                    <a:cxn ang="0">
                      <a:pos x="0" y="10"/>
                    </a:cxn>
                    <a:cxn ang="0">
                      <a:pos x="2" y="13"/>
                    </a:cxn>
                    <a:cxn ang="0">
                      <a:pos x="5" y="15"/>
                    </a:cxn>
                    <a:cxn ang="0">
                      <a:pos x="5" y="15"/>
                    </a:cxn>
                    <a:cxn ang="0">
                      <a:pos x="8" y="17"/>
                    </a:cxn>
                    <a:cxn ang="0">
                      <a:pos x="11" y="17"/>
                    </a:cxn>
                    <a:cxn ang="0">
                      <a:pos x="13" y="15"/>
                    </a:cxn>
                    <a:cxn ang="0">
                      <a:pos x="16" y="13"/>
                    </a:cxn>
                    <a:cxn ang="0">
                      <a:pos x="16" y="13"/>
                    </a:cxn>
                    <a:cxn ang="0">
                      <a:pos x="18" y="10"/>
                    </a:cxn>
                    <a:cxn ang="0">
                      <a:pos x="18" y="7"/>
                    </a:cxn>
                    <a:cxn ang="0">
                      <a:pos x="16" y="3"/>
                    </a:cxn>
                    <a:cxn ang="0">
                      <a:pos x="13" y="2"/>
                    </a:cxn>
                    <a:cxn ang="0">
                      <a:pos x="13" y="2"/>
                    </a:cxn>
                    <a:cxn ang="0">
                      <a:pos x="11" y="0"/>
                    </a:cxn>
                    <a:cxn ang="0">
                      <a:pos x="8" y="0"/>
                    </a:cxn>
                    <a:cxn ang="0">
                      <a:pos x="5" y="2"/>
                    </a:cxn>
                    <a:cxn ang="0">
                      <a:pos x="2" y="3"/>
                    </a:cxn>
                  </a:cxnLst>
                  <a:rect l="0" t="0" r="r" b="b"/>
                  <a:pathLst>
                    <a:path w="18" h="17">
                      <a:moveTo>
                        <a:pt x="2" y="3"/>
                      </a:moveTo>
                      <a:lnTo>
                        <a:pt x="2" y="3"/>
                      </a:lnTo>
                      <a:lnTo>
                        <a:pt x="0" y="7"/>
                      </a:lnTo>
                      <a:lnTo>
                        <a:pt x="0" y="10"/>
                      </a:lnTo>
                      <a:lnTo>
                        <a:pt x="2" y="13"/>
                      </a:lnTo>
                      <a:lnTo>
                        <a:pt x="5" y="15"/>
                      </a:lnTo>
                      <a:lnTo>
                        <a:pt x="5" y="15"/>
                      </a:lnTo>
                      <a:lnTo>
                        <a:pt x="8" y="17"/>
                      </a:lnTo>
                      <a:lnTo>
                        <a:pt x="11" y="17"/>
                      </a:lnTo>
                      <a:lnTo>
                        <a:pt x="13" y="15"/>
                      </a:lnTo>
                      <a:lnTo>
                        <a:pt x="16" y="13"/>
                      </a:lnTo>
                      <a:lnTo>
                        <a:pt x="16" y="13"/>
                      </a:lnTo>
                      <a:lnTo>
                        <a:pt x="18" y="10"/>
                      </a:lnTo>
                      <a:lnTo>
                        <a:pt x="18" y="7"/>
                      </a:lnTo>
                      <a:lnTo>
                        <a:pt x="16" y="3"/>
                      </a:lnTo>
                      <a:lnTo>
                        <a:pt x="13" y="2"/>
                      </a:lnTo>
                      <a:lnTo>
                        <a:pt x="13" y="2"/>
                      </a:lnTo>
                      <a:lnTo>
                        <a:pt x="11" y="0"/>
                      </a:lnTo>
                      <a:lnTo>
                        <a:pt x="8" y="0"/>
                      </a:lnTo>
                      <a:lnTo>
                        <a:pt x="5" y="2"/>
                      </a:lnTo>
                      <a:lnTo>
                        <a:pt x="2" y="3"/>
                      </a:lnTo>
                      <a:close/>
                    </a:path>
                  </a:pathLst>
                </a:custGeom>
                <a:solidFill>
                  <a:srgbClr val="60381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3568"/>
                <p:cNvSpPr>
                  <a:spLocks/>
                </p:cNvSpPr>
                <p:nvPr/>
              </p:nvSpPr>
              <p:spPr bwMode="auto">
                <a:xfrm>
                  <a:off x="4830762" y="3624262"/>
                  <a:ext cx="14288" cy="12700"/>
                </a:xfrm>
                <a:custGeom>
                  <a:avLst/>
                  <a:gdLst/>
                  <a:ahLst/>
                  <a:cxnLst>
                    <a:cxn ang="0">
                      <a:pos x="2" y="3"/>
                    </a:cxn>
                    <a:cxn ang="0">
                      <a:pos x="2" y="3"/>
                    </a:cxn>
                    <a:cxn ang="0">
                      <a:pos x="0" y="7"/>
                    </a:cxn>
                    <a:cxn ang="0">
                      <a:pos x="0" y="10"/>
                    </a:cxn>
                    <a:cxn ang="0">
                      <a:pos x="2" y="13"/>
                    </a:cxn>
                    <a:cxn ang="0">
                      <a:pos x="5" y="15"/>
                    </a:cxn>
                    <a:cxn ang="0">
                      <a:pos x="5" y="15"/>
                    </a:cxn>
                    <a:cxn ang="0">
                      <a:pos x="8" y="17"/>
                    </a:cxn>
                    <a:cxn ang="0">
                      <a:pos x="11" y="17"/>
                    </a:cxn>
                    <a:cxn ang="0">
                      <a:pos x="13" y="15"/>
                    </a:cxn>
                    <a:cxn ang="0">
                      <a:pos x="16" y="13"/>
                    </a:cxn>
                    <a:cxn ang="0">
                      <a:pos x="16" y="13"/>
                    </a:cxn>
                    <a:cxn ang="0">
                      <a:pos x="18" y="10"/>
                    </a:cxn>
                    <a:cxn ang="0">
                      <a:pos x="18" y="7"/>
                    </a:cxn>
                    <a:cxn ang="0">
                      <a:pos x="16" y="3"/>
                    </a:cxn>
                    <a:cxn ang="0">
                      <a:pos x="13" y="2"/>
                    </a:cxn>
                    <a:cxn ang="0">
                      <a:pos x="13" y="2"/>
                    </a:cxn>
                    <a:cxn ang="0">
                      <a:pos x="11" y="0"/>
                    </a:cxn>
                    <a:cxn ang="0">
                      <a:pos x="8" y="0"/>
                    </a:cxn>
                    <a:cxn ang="0">
                      <a:pos x="5" y="2"/>
                    </a:cxn>
                    <a:cxn ang="0">
                      <a:pos x="2" y="3"/>
                    </a:cxn>
                  </a:cxnLst>
                  <a:rect l="0" t="0" r="r" b="b"/>
                  <a:pathLst>
                    <a:path w="18" h="17">
                      <a:moveTo>
                        <a:pt x="2" y="3"/>
                      </a:moveTo>
                      <a:lnTo>
                        <a:pt x="2" y="3"/>
                      </a:lnTo>
                      <a:lnTo>
                        <a:pt x="0" y="7"/>
                      </a:lnTo>
                      <a:lnTo>
                        <a:pt x="0" y="10"/>
                      </a:lnTo>
                      <a:lnTo>
                        <a:pt x="2" y="13"/>
                      </a:lnTo>
                      <a:lnTo>
                        <a:pt x="5" y="15"/>
                      </a:lnTo>
                      <a:lnTo>
                        <a:pt x="5" y="15"/>
                      </a:lnTo>
                      <a:lnTo>
                        <a:pt x="8" y="17"/>
                      </a:lnTo>
                      <a:lnTo>
                        <a:pt x="11" y="17"/>
                      </a:lnTo>
                      <a:lnTo>
                        <a:pt x="13" y="15"/>
                      </a:lnTo>
                      <a:lnTo>
                        <a:pt x="16" y="13"/>
                      </a:lnTo>
                      <a:lnTo>
                        <a:pt x="16" y="13"/>
                      </a:lnTo>
                      <a:lnTo>
                        <a:pt x="18" y="10"/>
                      </a:lnTo>
                      <a:lnTo>
                        <a:pt x="18" y="7"/>
                      </a:lnTo>
                      <a:lnTo>
                        <a:pt x="16" y="3"/>
                      </a:lnTo>
                      <a:lnTo>
                        <a:pt x="13" y="2"/>
                      </a:lnTo>
                      <a:lnTo>
                        <a:pt x="13" y="2"/>
                      </a:lnTo>
                      <a:lnTo>
                        <a:pt x="11" y="0"/>
                      </a:lnTo>
                      <a:lnTo>
                        <a:pt x="8" y="0"/>
                      </a:lnTo>
                      <a:lnTo>
                        <a:pt x="5" y="2"/>
                      </a:lnTo>
                      <a:lnTo>
                        <a:pt x="2" y="3"/>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3569"/>
                <p:cNvSpPr>
                  <a:spLocks/>
                </p:cNvSpPr>
                <p:nvPr/>
              </p:nvSpPr>
              <p:spPr bwMode="auto">
                <a:xfrm>
                  <a:off x="4859337" y="3659187"/>
                  <a:ext cx="12700" cy="12700"/>
                </a:xfrm>
                <a:custGeom>
                  <a:avLst/>
                  <a:gdLst/>
                  <a:ahLst/>
                  <a:cxnLst>
                    <a:cxn ang="0">
                      <a:pos x="0" y="3"/>
                    </a:cxn>
                    <a:cxn ang="0">
                      <a:pos x="0" y="3"/>
                    </a:cxn>
                    <a:cxn ang="0">
                      <a:pos x="0" y="7"/>
                    </a:cxn>
                    <a:cxn ang="0">
                      <a:pos x="0" y="10"/>
                    </a:cxn>
                    <a:cxn ang="0">
                      <a:pos x="0" y="13"/>
                    </a:cxn>
                    <a:cxn ang="0">
                      <a:pos x="3" y="15"/>
                    </a:cxn>
                    <a:cxn ang="0">
                      <a:pos x="3" y="15"/>
                    </a:cxn>
                    <a:cxn ang="0">
                      <a:pos x="6" y="16"/>
                    </a:cxn>
                    <a:cxn ang="0">
                      <a:pos x="9" y="16"/>
                    </a:cxn>
                    <a:cxn ang="0">
                      <a:pos x="13" y="15"/>
                    </a:cxn>
                    <a:cxn ang="0">
                      <a:pos x="14" y="13"/>
                    </a:cxn>
                    <a:cxn ang="0">
                      <a:pos x="14" y="13"/>
                    </a:cxn>
                    <a:cxn ang="0">
                      <a:pos x="16" y="10"/>
                    </a:cxn>
                    <a:cxn ang="0">
                      <a:pos x="16" y="7"/>
                    </a:cxn>
                    <a:cxn ang="0">
                      <a:pos x="14" y="3"/>
                    </a:cxn>
                    <a:cxn ang="0">
                      <a:pos x="13" y="2"/>
                    </a:cxn>
                    <a:cxn ang="0">
                      <a:pos x="13" y="2"/>
                    </a:cxn>
                    <a:cxn ang="0">
                      <a:pos x="9" y="0"/>
                    </a:cxn>
                    <a:cxn ang="0">
                      <a:pos x="6" y="0"/>
                    </a:cxn>
                    <a:cxn ang="0">
                      <a:pos x="3" y="2"/>
                    </a:cxn>
                    <a:cxn ang="0">
                      <a:pos x="0" y="3"/>
                    </a:cxn>
                  </a:cxnLst>
                  <a:rect l="0" t="0" r="r" b="b"/>
                  <a:pathLst>
                    <a:path w="16" h="16">
                      <a:moveTo>
                        <a:pt x="0" y="3"/>
                      </a:moveTo>
                      <a:lnTo>
                        <a:pt x="0" y="3"/>
                      </a:lnTo>
                      <a:lnTo>
                        <a:pt x="0" y="7"/>
                      </a:lnTo>
                      <a:lnTo>
                        <a:pt x="0" y="10"/>
                      </a:lnTo>
                      <a:lnTo>
                        <a:pt x="0" y="13"/>
                      </a:lnTo>
                      <a:lnTo>
                        <a:pt x="3" y="15"/>
                      </a:lnTo>
                      <a:lnTo>
                        <a:pt x="3" y="15"/>
                      </a:lnTo>
                      <a:lnTo>
                        <a:pt x="6" y="16"/>
                      </a:lnTo>
                      <a:lnTo>
                        <a:pt x="9" y="16"/>
                      </a:lnTo>
                      <a:lnTo>
                        <a:pt x="13" y="15"/>
                      </a:lnTo>
                      <a:lnTo>
                        <a:pt x="14" y="13"/>
                      </a:lnTo>
                      <a:lnTo>
                        <a:pt x="14" y="13"/>
                      </a:lnTo>
                      <a:lnTo>
                        <a:pt x="16" y="10"/>
                      </a:lnTo>
                      <a:lnTo>
                        <a:pt x="16" y="7"/>
                      </a:lnTo>
                      <a:lnTo>
                        <a:pt x="14" y="3"/>
                      </a:lnTo>
                      <a:lnTo>
                        <a:pt x="13" y="2"/>
                      </a:lnTo>
                      <a:lnTo>
                        <a:pt x="13" y="2"/>
                      </a:lnTo>
                      <a:lnTo>
                        <a:pt x="9" y="0"/>
                      </a:lnTo>
                      <a:lnTo>
                        <a:pt x="6" y="0"/>
                      </a:lnTo>
                      <a:lnTo>
                        <a:pt x="3" y="2"/>
                      </a:lnTo>
                      <a:lnTo>
                        <a:pt x="0" y="3"/>
                      </a:lnTo>
                      <a:close/>
                    </a:path>
                  </a:pathLst>
                </a:custGeom>
                <a:solidFill>
                  <a:srgbClr val="60381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3570"/>
                <p:cNvSpPr>
                  <a:spLocks/>
                </p:cNvSpPr>
                <p:nvPr/>
              </p:nvSpPr>
              <p:spPr bwMode="auto">
                <a:xfrm>
                  <a:off x="4859337" y="3659187"/>
                  <a:ext cx="12700" cy="12700"/>
                </a:xfrm>
                <a:custGeom>
                  <a:avLst/>
                  <a:gdLst/>
                  <a:ahLst/>
                  <a:cxnLst>
                    <a:cxn ang="0">
                      <a:pos x="0" y="3"/>
                    </a:cxn>
                    <a:cxn ang="0">
                      <a:pos x="0" y="3"/>
                    </a:cxn>
                    <a:cxn ang="0">
                      <a:pos x="0" y="7"/>
                    </a:cxn>
                    <a:cxn ang="0">
                      <a:pos x="0" y="10"/>
                    </a:cxn>
                    <a:cxn ang="0">
                      <a:pos x="0" y="13"/>
                    </a:cxn>
                    <a:cxn ang="0">
                      <a:pos x="3" y="15"/>
                    </a:cxn>
                    <a:cxn ang="0">
                      <a:pos x="3" y="15"/>
                    </a:cxn>
                    <a:cxn ang="0">
                      <a:pos x="6" y="16"/>
                    </a:cxn>
                    <a:cxn ang="0">
                      <a:pos x="9" y="16"/>
                    </a:cxn>
                    <a:cxn ang="0">
                      <a:pos x="13" y="15"/>
                    </a:cxn>
                    <a:cxn ang="0">
                      <a:pos x="14" y="13"/>
                    </a:cxn>
                    <a:cxn ang="0">
                      <a:pos x="14" y="13"/>
                    </a:cxn>
                    <a:cxn ang="0">
                      <a:pos x="16" y="10"/>
                    </a:cxn>
                    <a:cxn ang="0">
                      <a:pos x="16" y="7"/>
                    </a:cxn>
                    <a:cxn ang="0">
                      <a:pos x="14" y="3"/>
                    </a:cxn>
                    <a:cxn ang="0">
                      <a:pos x="13" y="2"/>
                    </a:cxn>
                    <a:cxn ang="0">
                      <a:pos x="13" y="2"/>
                    </a:cxn>
                    <a:cxn ang="0">
                      <a:pos x="9" y="0"/>
                    </a:cxn>
                    <a:cxn ang="0">
                      <a:pos x="6" y="0"/>
                    </a:cxn>
                    <a:cxn ang="0">
                      <a:pos x="3" y="2"/>
                    </a:cxn>
                    <a:cxn ang="0">
                      <a:pos x="0" y="3"/>
                    </a:cxn>
                  </a:cxnLst>
                  <a:rect l="0" t="0" r="r" b="b"/>
                  <a:pathLst>
                    <a:path w="16" h="16">
                      <a:moveTo>
                        <a:pt x="0" y="3"/>
                      </a:moveTo>
                      <a:lnTo>
                        <a:pt x="0" y="3"/>
                      </a:lnTo>
                      <a:lnTo>
                        <a:pt x="0" y="7"/>
                      </a:lnTo>
                      <a:lnTo>
                        <a:pt x="0" y="10"/>
                      </a:lnTo>
                      <a:lnTo>
                        <a:pt x="0" y="13"/>
                      </a:lnTo>
                      <a:lnTo>
                        <a:pt x="3" y="15"/>
                      </a:lnTo>
                      <a:lnTo>
                        <a:pt x="3" y="15"/>
                      </a:lnTo>
                      <a:lnTo>
                        <a:pt x="6" y="16"/>
                      </a:lnTo>
                      <a:lnTo>
                        <a:pt x="9" y="16"/>
                      </a:lnTo>
                      <a:lnTo>
                        <a:pt x="13" y="15"/>
                      </a:lnTo>
                      <a:lnTo>
                        <a:pt x="14" y="13"/>
                      </a:lnTo>
                      <a:lnTo>
                        <a:pt x="14" y="13"/>
                      </a:lnTo>
                      <a:lnTo>
                        <a:pt x="16" y="10"/>
                      </a:lnTo>
                      <a:lnTo>
                        <a:pt x="16" y="7"/>
                      </a:lnTo>
                      <a:lnTo>
                        <a:pt x="14" y="3"/>
                      </a:lnTo>
                      <a:lnTo>
                        <a:pt x="13" y="2"/>
                      </a:lnTo>
                      <a:lnTo>
                        <a:pt x="13" y="2"/>
                      </a:lnTo>
                      <a:lnTo>
                        <a:pt x="9" y="0"/>
                      </a:lnTo>
                      <a:lnTo>
                        <a:pt x="6" y="0"/>
                      </a:lnTo>
                      <a:lnTo>
                        <a:pt x="3" y="2"/>
                      </a:lnTo>
                      <a:lnTo>
                        <a:pt x="0" y="3"/>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3571"/>
                <p:cNvSpPr>
                  <a:spLocks/>
                </p:cNvSpPr>
                <p:nvPr/>
              </p:nvSpPr>
              <p:spPr bwMode="auto">
                <a:xfrm>
                  <a:off x="4857749" y="3679825"/>
                  <a:ext cx="12700" cy="12700"/>
                </a:xfrm>
                <a:custGeom>
                  <a:avLst/>
                  <a:gdLst/>
                  <a:ahLst/>
                  <a:cxnLst>
                    <a:cxn ang="0">
                      <a:pos x="0" y="4"/>
                    </a:cxn>
                    <a:cxn ang="0">
                      <a:pos x="0" y="4"/>
                    </a:cxn>
                    <a:cxn ang="0">
                      <a:pos x="0" y="7"/>
                    </a:cxn>
                    <a:cxn ang="0">
                      <a:pos x="0" y="10"/>
                    </a:cxn>
                    <a:cxn ang="0">
                      <a:pos x="0" y="13"/>
                    </a:cxn>
                    <a:cxn ang="0">
                      <a:pos x="4" y="17"/>
                    </a:cxn>
                    <a:cxn ang="0">
                      <a:pos x="4" y="17"/>
                    </a:cxn>
                    <a:cxn ang="0">
                      <a:pos x="7" y="17"/>
                    </a:cxn>
                    <a:cxn ang="0">
                      <a:pos x="10" y="17"/>
                    </a:cxn>
                    <a:cxn ang="0">
                      <a:pos x="13" y="17"/>
                    </a:cxn>
                    <a:cxn ang="0">
                      <a:pos x="15" y="13"/>
                    </a:cxn>
                    <a:cxn ang="0">
                      <a:pos x="15" y="13"/>
                    </a:cxn>
                    <a:cxn ang="0">
                      <a:pos x="17" y="10"/>
                    </a:cxn>
                    <a:cxn ang="0">
                      <a:pos x="17" y="7"/>
                    </a:cxn>
                    <a:cxn ang="0">
                      <a:pos x="15" y="4"/>
                    </a:cxn>
                    <a:cxn ang="0">
                      <a:pos x="13" y="2"/>
                    </a:cxn>
                    <a:cxn ang="0">
                      <a:pos x="13" y="2"/>
                    </a:cxn>
                    <a:cxn ang="0">
                      <a:pos x="10" y="0"/>
                    </a:cxn>
                    <a:cxn ang="0">
                      <a:pos x="7" y="0"/>
                    </a:cxn>
                    <a:cxn ang="0">
                      <a:pos x="4" y="2"/>
                    </a:cxn>
                    <a:cxn ang="0">
                      <a:pos x="0" y="4"/>
                    </a:cxn>
                  </a:cxnLst>
                  <a:rect l="0" t="0" r="r" b="b"/>
                  <a:pathLst>
                    <a:path w="17" h="17">
                      <a:moveTo>
                        <a:pt x="0" y="4"/>
                      </a:moveTo>
                      <a:lnTo>
                        <a:pt x="0" y="4"/>
                      </a:lnTo>
                      <a:lnTo>
                        <a:pt x="0" y="7"/>
                      </a:lnTo>
                      <a:lnTo>
                        <a:pt x="0" y="10"/>
                      </a:lnTo>
                      <a:lnTo>
                        <a:pt x="0" y="13"/>
                      </a:lnTo>
                      <a:lnTo>
                        <a:pt x="4" y="17"/>
                      </a:lnTo>
                      <a:lnTo>
                        <a:pt x="4" y="17"/>
                      </a:lnTo>
                      <a:lnTo>
                        <a:pt x="7" y="17"/>
                      </a:lnTo>
                      <a:lnTo>
                        <a:pt x="10" y="17"/>
                      </a:lnTo>
                      <a:lnTo>
                        <a:pt x="13" y="17"/>
                      </a:lnTo>
                      <a:lnTo>
                        <a:pt x="15" y="13"/>
                      </a:lnTo>
                      <a:lnTo>
                        <a:pt x="15" y="13"/>
                      </a:lnTo>
                      <a:lnTo>
                        <a:pt x="17" y="10"/>
                      </a:lnTo>
                      <a:lnTo>
                        <a:pt x="17" y="7"/>
                      </a:lnTo>
                      <a:lnTo>
                        <a:pt x="15" y="4"/>
                      </a:lnTo>
                      <a:lnTo>
                        <a:pt x="13" y="2"/>
                      </a:lnTo>
                      <a:lnTo>
                        <a:pt x="13" y="2"/>
                      </a:lnTo>
                      <a:lnTo>
                        <a:pt x="10" y="0"/>
                      </a:lnTo>
                      <a:lnTo>
                        <a:pt x="7" y="0"/>
                      </a:lnTo>
                      <a:lnTo>
                        <a:pt x="4" y="2"/>
                      </a:lnTo>
                      <a:lnTo>
                        <a:pt x="0" y="4"/>
                      </a:lnTo>
                      <a:close/>
                    </a:path>
                  </a:pathLst>
                </a:custGeom>
                <a:solidFill>
                  <a:srgbClr val="60381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3572"/>
                <p:cNvSpPr>
                  <a:spLocks/>
                </p:cNvSpPr>
                <p:nvPr/>
              </p:nvSpPr>
              <p:spPr bwMode="auto">
                <a:xfrm>
                  <a:off x="4857749" y="3679825"/>
                  <a:ext cx="12700" cy="12700"/>
                </a:xfrm>
                <a:custGeom>
                  <a:avLst/>
                  <a:gdLst/>
                  <a:ahLst/>
                  <a:cxnLst>
                    <a:cxn ang="0">
                      <a:pos x="0" y="4"/>
                    </a:cxn>
                    <a:cxn ang="0">
                      <a:pos x="0" y="4"/>
                    </a:cxn>
                    <a:cxn ang="0">
                      <a:pos x="0" y="7"/>
                    </a:cxn>
                    <a:cxn ang="0">
                      <a:pos x="0" y="10"/>
                    </a:cxn>
                    <a:cxn ang="0">
                      <a:pos x="0" y="13"/>
                    </a:cxn>
                    <a:cxn ang="0">
                      <a:pos x="4" y="17"/>
                    </a:cxn>
                    <a:cxn ang="0">
                      <a:pos x="4" y="17"/>
                    </a:cxn>
                    <a:cxn ang="0">
                      <a:pos x="7" y="17"/>
                    </a:cxn>
                    <a:cxn ang="0">
                      <a:pos x="10" y="17"/>
                    </a:cxn>
                    <a:cxn ang="0">
                      <a:pos x="13" y="17"/>
                    </a:cxn>
                    <a:cxn ang="0">
                      <a:pos x="15" y="13"/>
                    </a:cxn>
                    <a:cxn ang="0">
                      <a:pos x="15" y="13"/>
                    </a:cxn>
                    <a:cxn ang="0">
                      <a:pos x="17" y="10"/>
                    </a:cxn>
                    <a:cxn ang="0">
                      <a:pos x="17" y="7"/>
                    </a:cxn>
                    <a:cxn ang="0">
                      <a:pos x="15" y="4"/>
                    </a:cxn>
                    <a:cxn ang="0">
                      <a:pos x="13" y="2"/>
                    </a:cxn>
                    <a:cxn ang="0">
                      <a:pos x="13" y="2"/>
                    </a:cxn>
                    <a:cxn ang="0">
                      <a:pos x="10" y="0"/>
                    </a:cxn>
                    <a:cxn ang="0">
                      <a:pos x="7" y="0"/>
                    </a:cxn>
                    <a:cxn ang="0">
                      <a:pos x="4" y="2"/>
                    </a:cxn>
                    <a:cxn ang="0">
                      <a:pos x="0" y="4"/>
                    </a:cxn>
                  </a:cxnLst>
                  <a:rect l="0" t="0" r="r" b="b"/>
                  <a:pathLst>
                    <a:path w="17" h="17">
                      <a:moveTo>
                        <a:pt x="0" y="4"/>
                      </a:moveTo>
                      <a:lnTo>
                        <a:pt x="0" y="4"/>
                      </a:lnTo>
                      <a:lnTo>
                        <a:pt x="0" y="7"/>
                      </a:lnTo>
                      <a:lnTo>
                        <a:pt x="0" y="10"/>
                      </a:lnTo>
                      <a:lnTo>
                        <a:pt x="0" y="13"/>
                      </a:lnTo>
                      <a:lnTo>
                        <a:pt x="4" y="17"/>
                      </a:lnTo>
                      <a:lnTo>
                        <a:pt x="4" y="17"/>
                      </a:lnTo>
                      <a:lnTo>
                        <a:pt x="7" y="17"/>
                      </a:lnTo>
                      <a:lnTo>
                        <a:pt x="10" y="17"/>
                      </a:lnTo>
                      <a:lnTo>
                        <a:pt x="13" y="17"/>
                      </a:lnTo>
                      <a:lnTo>
                        <a:pt x="15" y="13"/>
                      </a:lnTo>
                      <a:lnTo>
                        <a:pt x="15" y="13"/>
                      </a:lnTo>
                      <a:lnTo>
                        <a:pt x="17" y="10"/>
                      </a:lnTo>
                      <a:lnTo>
                        <a:pt x="17" y="7"/>
                      </a:lnTo>
                      <a:lnTo>
                        <a:pt x="15" y="4"/>
                      </a:lnTo>
                      <a:lnTo>
                        <a:pt x="13" y="2"/>
                      </a:lnTo>
                      <a:lnTo>
                        <a:pt x="13" y="2"/>
                      </a:lnTo>
                      <a:lnTo>
                        <a:pt x="10" y="0"/>
                      </a:lnTo>
                      <a:lnTo>
                        <a:pt x="7" y="0"/>
                      </a:lnTo>
                      <a:lnTo>
                        <a:pt x="4" y="2"/>
                      </a:lnTo>
                      <a:lnTo>
                        <a:pt x="0" y="4"/>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3573"/>
                <p:cNvSpPr>
                  <a:spLocks/>
                </p:cNvSpPr>
                <p:nvPr/>
              </p:nvSpPr>
              <p:spPr bwMode="auto">
                <a:xfrm>
                  <a:off x="4659312" y="3533775"/>
                  <a:ext cx="19050" cy="19050"/>
                </a:xfrm>
                <a:custGeom>
                  <a:avLst/>
                  <a:gdLst/>
                  <a:ahLst/>
                  <a:cxnLst>
                    <a:cxn ang="0">
                      <a:pos x="2" y="18"/>
                    </a:cxn>
                    <a:cxn ang="0">
                      <a:pos x="2" y="18"/>
                    </a:cxn>
                    <a:cxn ang="0">
                      <a:pos x="5" y="21"/>
                    </a:cxn>
                    <a:cxn ang="0">
                      <a:pos x="8" y="23"/>
                    </a:cxn>
                    <a:cxn ang="0">
                      <a:pos x="13" y="25"/>
                    </a:cxn>
                    <a:cxn ang="0">
                      <a:pos x="18" y="23"/>
                    </a:cxn>
                    <a:cxn ang="0">
                      <a:pos x="18" y="23"/>
                    </a:cxn>
                    <a:cxn ang="0">
                      <a:pos x="21" y="20"/>
                    </a:cxn>
                    <a:cxn ang="0">
                      <a:pos x="23" y="15"/>
                    </a:cxn>
                    <a:cxn ang="0">
                      <a:pos x="23" y="12"/>
                    </a:cxn>
                    <a:cxn ang="0">
                      <a:pos x="21" y="7"/>
                    </a:cxn>
                    <a:cxn ang="0">
                      <a:pos x="21" y="7"/>
                    </a:cxn>
                    <a:cxn ang="0">
                      <a:pos x="20" y="3"/>
                    </a:cxn>
                    <a:cxn ang="0">
                      <a:pos x="15" y="0"/>
                    </a:cxn>
                    <a:cxn ang="0">
                      <a:pos x="10" y="0"/>
                    </a:cxn>
                    <a:cxn ang="0">
                      <a:pos x="7" y="2"/>
                    </a:cxn>
                    <a:cxn ang="0">
                      <a:pos x="7" y="2"/>
                    </a:cxn>
                    <a:cxn ang="0">
                      <a:pos x="2" y="5"/>
                    </a:cxn>
                    <a:cxn ang="0">
                      <a:pos x="0" y="8"/>
                    </a:cxn>
                    <a:cxn ang="0">
                      <a:pos x="0" y="13"/>
                    </a:cxn>
                    <a:cxn ang="0">
                      <a:pos x="2" y="18"/>
                    </a:cxn>
                  </a:cxnLst>
                  <a:rect l="0" t="0" r="r" b="b"/>
                  <a:pathLst>
                    <a:path w="23" h="25">
                      <a:moveTo>
                        <a:pt x="2" y="18"/>
                      </a:moveTo>
                      <a:lnTo>
                        <a:pt x="2" y="18"/>
                      </a:lnTo>
                      <a:lnTo>
                        <a:pt x="5" y="21"/>
                      </a:lnTo>
                      <a:lnTo>
                        <a:pt x="8" y="23"/>
                      </a:lnTo>
                      <a:lnTo>
                        <a:pt x="13" y="25"/>
                      </a:lnTo>
                      <a:lnTo>
                        <a:pt x="18" y="23"/>
                      </a:lnTo>
                      <a:lnTo>
                        <a:pt x="18" y="23"/>
                      </a:lnTo>
                      <a:lnTo>
                        <a:pt x="21" y="20"/>
                      </a:lnTo>
                      <a:lnTo>
                        <a:pt x="23" y="15"/>
                      </a:lnTo>
                      <a:lnTo>
                        <a:pt x="23" y="12"/>
                      </a:lnTo>
                      <a:lnTo>
                        <a:pt x="21" y="7"/>
                      </a:lnTo>
                      <a:lnTo>
                        <a:pt x="21" y="7"/>
                      </a:lnTo>
                      <a:lnTo>
                        <a:pt x="20" y="3"/>
                      </a:lnTo>
                      <a:lnTo>
                        <a:pt x="15" y="0"/>
                      </a:lnTo>
                      <a:lnTo>
                        <a:pt x="10" y="0"/>
                      </a:lnTo>
                      <a:lnTo>
                        <a:pt x="7" y="2"/>
                      </a:lnTo>
                      <a:lnTo>
                        <a:pt x="7" y="2"/>
                      </a:lnTo>
                      <a:lnTo>
                        <a:pt x="2" y="5"/>
                      </a:lnTo>
                      <a:lnTo>
                        <a:pt x="0" y="8"/>
                      </a:lnTo>
                      <a:lnTo>
                        <a:pt x="0" y="13"/>
                      </a:lnTo>
                      <a:lnTo>
                        <a:pt x="2" y="18"/>
                      </a:lnTo>
                      <a:close/>
                    </a:path>
                  </a:pathLst>
                </a:custGeom>
                <a:solidFill>
                  <a:srgbClr val="60381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3574"/>
                <p:cNvSpPr>
                  <a:spLocks/>
                </p:cNvSpPr>
                <p:nvPr/>
              </p:nvSpPr>
              <p:spPr bwMode="auto">
                <a:xfrm>
                  <a:off x="4659312" y="3533775"/>
                  <a:ext cx="19050" cy="19050"/>
                </a:xfrm>
                <a:custGeom>
                  <a:avLst/>
                  <a:gdLst/>
                  <a:ahLst/>
                  <a:cxnLst>
                    <a:cxn ang="0">
                      <a:pos x="2" y="18"/>
                    </a:cxn>
                    <a:cxn ang="0">
                      <a:pos x="2" y="18"/>
                    </a:cxn>
                    <a:cxn ang="0">
                      <a:pos x="5" y="21"/>
                    </a:cxn>
                    <a:cxn ang="0">
                      <a:pos x="8" y="23"/>
                    </a:cxn>
                    <a:cxn ang="0">
                      <a:pos x="13" y="25"/>
                    </a:cxn>
                    <a:cxn ang="0">
                      <a:pos x="18" y="23"/>
                    </a:cxn>
                    <a:cxn ang="0">
                      <a:pos x="18" y="23"/>
                    </a:cxn>
                    <a:cxn ang="0">
                      <a:pos x="21" y="20"/>
                    </a:cxn>
                    <a:cxn ang="0">
                      <a:pos x="23" y="15"/>
                    </a:cxn>
                    <a:cxn ang="0">
                      <a:pos x="23" y="12"/>
                    </a:cxn>
                    <a:cxn ang="0">
                      <a:pos x="21" y="7"/>
                    </a:cxn>
                    <a:cxn ang="0">
                      <a:pos x="21" y="7"/>
                    </a:cxn>
                    <a:cxn ang="0">
                      <a:pos x="20" y="3"/>
                    </a:cxn>
                    <a:cxn ang="0">
                      <a:pos x="15" y="0"/>
                    </a:cxn>
                    <a:cxn ang="0">
                      <a:pos x="10" y="0"/>
                    </a:cxn>
                    <a:cxn ang="0">
                      <a:pos x="7" y="2"/>
                    </a:cxn>
                    <a:cxn ang="0">
                      <a:pos x="7" y="2"/>
                    </a:cxn>
                    <a:cxn ang="0">
                      <a:pos x="2" y="5"/>
                    </a:cxn>
                    <a:cxn ang="0">
                      <a:pos x="0" y="8"/>
                    </a:cxn>
                    <a:cxn ang="0">
                      <a:pos x="0" y="13"/>
                    </a:cxn>
                    <a:cxn ang="0">
                      <a:pos x="2" y="18"/>
                    </a:cxn>
                  </a:cxnLst>
                  <a:rect l="0" t="0" r="r" b="b"/>
                  <a:pathLst>
                    <a:path w="23" h="25">
                      <a:moveTo>
                        <a:pt x="2" y="18"/>
                      </a:moveTo>
                      <a:lnTo>
                        <a:pt x="2" y="18"/>
                      </a:lnTo>
                      <a:lnTo>
                        <a:pt x="5" y="21"/>
                      </a:lnTo>
                      <a:lnTo>
                        <a:pt x="8" y="23"/>
                      </a:lnTo>
                      <a:lnTo>
                        <a:pt x="13" y="25"/>
                      </a:lnTo>
                      <a:lnTo>
                        <a:pt x="18" y="23"/>
                      </a:lnTo>
                      <a:lnTo>
                        <a:pt x="18" y="23"/>
                      </a:lnTo>
                      <a:lnTo>
                        <a:pt x="21" y="20"/>
                      </a:lnTo>
                      <a:lnTo>
                        <a:pt x="23" y="15"/>
                      </a:lnTo>
                      <a:lnTo>
                        <a:pt x="23" y="12"/>
                      </a:lnTo>
                      <a:lnTo>
                        <a:pt x="21" y="7"/>
                      </a:lnTo>
                      <a:lnTo>
                        <a:pt x="21" y="7"/>
                      </a:lnTo>
                      <a:lnTo>
                        <a:pt x="20" y="3"/>
                      </a:lnTo>
                      <a:lnTo>
                        <a:pt x="15" y="0"/>
                      </a:lnTo>
                      <a:lnTo>
                        <a:pt x="10" y="0"/>
                      </a:lnTo>
                      <a:lnTo>
                        <a:pt x="7" y="2"/>
                      </a:lnTo>
                      <a:lnTo>
                        <a:pt x="7" y="2"/>
                      </a:lnTo>
                      <a:lnTo>
                        <a:pt x="2" y="5"/>
                      </a:lnTo>
                      <a:lnTo>
                        <a:pt x="0" y="8"/>
                      </a:lnTo>
                      <a:lnTo>
                        <a:pt x="0" y="13"/>
                      </a:lnTo>
                      <a:lnTo>
                        <a:pt x="2" y="18"/>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3575"/>
                <p:cNvSpPr>
                  <a:spLocks/>
                </p:cNvSpPr>
                <p:nvPr/>
              </p:nvSpPr>
              <p:spPr bwMode="auto">
                <a:xfrm>
                  <a:off x="4638674" y="3540125"/>
                  <a:ext cx="12700" cy="14288"/>
                </a:xfrm>
                <a:custGeom>
                  <a:avLst/>
                  <a:gdLst/>
                  <a:ahLst/>
                  <a:cxnLst>
                    <a:cxn ang="0">
                      <a:pos x="2" y="13"/>
                    </a:cxn>
                    <a:cxn ang="0">
                      <a:pos x="2" y="13"/>
                    </a:cxn>
                    <a:cxn ang="0">
                      <a:pos x="3" y="16"/>
                    </a:cxn>
                    <a:cxn ang="0">
                      <a:pos x="7" y="18"/>
                    </a:cxn>
                    <a:cxn ang="0">
                      <a:pos x="10" y="18"/>
                    </a:cxn>
                    <a:cxn ang="0">
                      <a:pos x="13" y="16"/>
                    </a:cxn>
                    <a:cxn ang="0">
                      <a:pos x="13" y="16"/>
                    </a:cxn>
                    <a:cxn ang="0">
                      <a:pos x="15" y="15"/>
                    </a:cxn>
                    <a:cxn ang="0">
                      <a:pos x="16" y="11"/>
                    </a:cxn>
                    <a:cxn ang="0">
                      <a:pos x="16" y="8"/>
                    </a:cxn>
                    <a:cxn ang="0">
                      <a:pos x="16" y="5"/>
                    </a:cxn>
                    <a:cxn ang="0">
                      <a:pos x="16" y="5"/>
                    </a:cxn>
                    <a:cxn ang="0">
                      <a:pos x="13" y="2"/>
                    </a:cxn>
                    <a:cxn ang="0">
                      <a:pos x="12" y="2"/>
                    </a:cxn>
                    <a:cxn ang="0">
                      <a:pos x="8" y="0"/>
                    </a:cxn>
                    <a:cxn ang="0">
                      <a:pos x="5" y="2"/>
                    </a:cxn>
                    <a:cxn ang="0">
                      <a:pos x="5" y="2"/>
                    </a:cxn>
                    <a:cxn ang="0">
                      <a:pos x="2" y="3"/>
                    </a:cxn>
                    <a:cxn ang="0">
                      <a:pos x="0" y="7"/>
                    </a:cxn>
                    <a:cxn ang="0">
                      <a:pos x="0" y="10"/>
                    </a:cxn>
                    <a:cxn ang="0">
                      <a:pos x="2" y="13"/>
                    </a:cxn>
                  </a:cxnLst>
                  <a:rect l="0" t="0" r="r" b="b"/>
                  <a:pathLst>
                    <a:path w="16" h="18">
                      <a:moveTo>
                        <a:pt x="2" y="13"/>
                      </a:moveTo>
                      <a:lnTo>
                        <a:pt x="2" y="13"/>
                      </a:lnTo>
                      <a:lnTo>
                        <a:pt x="3" y="16"/>
                      </a:lnTo>
                      <a:lnTo>
                        <a:pt x="7" y="18"/>
                      </a:lnTo>
                      <a:lnTo>
                        <a:pt x="10" y="18"/>
                      </a:lnTo>
                      <a:lnTo>
                        <a:pt x="13" y="16"/>
                      </a:lnTo>
                      <a:lnTo>
                        <a:pt x="13" y="16"/>
                      </a:lnTo>
                      <a:lnTo>
                        <a:pt x="15" y="15"/>
                      </a:lnTo>
                      <a:lnTo>
                        <a:pt x="16" y="11"/>
                      </a:lnTo>
                      <a:lnTo>
                        <a:pt x="16" y="8"/>
                      </a:lnTo>
                      <a:lnTo>
                        <a:pt x="16" y="5"/>
                      </a:lnTo>
                      <a:lnTo>
                        <a:pt x="16" y="5"/>
                      </a:lnTo>
                      <a:lnTo>
                        <a:pt x="13" y="2"/>
                      </a:lnTo>
                      <a:lnTo>
                        <a:pt x="12" y="2"/>
                      </a:lnTo>
                      <a:lnTo>
                        <a:pt x="8" y="0"/>
                      </a:lnTo>
                      <a:lnTo>
                        <a:pt x="5" y="2"/>
                      </a:lnTo>
                      <a:lnTo>
                        <a:pt x="5" y="2"/>
                      </a:lnTo>
                      <a:lnTo>
                        <a:pt x="2" y="3"/>
                      </a:lnTo>
                      <a:lnTo>
                        <a:pt x="0" y="7"/>
                      </a:lnTo>
                      <a:lnTo>
                        <a:pt x="0" y="10"/>
                      </a:lnTo>
                      <a:lnTo>
                        <a:pt x="2" y="13"/>
                      </a:lnTo>
                      <a:close/>
                    </a:path>
                  </a:pathLst>
                </a:custGeom>
                <a:solidFill>
                  <a:srgbClr val="60381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3576"/>
                <p:cNvSpPr>
                  <a:spLocks/>
                </p:cNvSpPr>
                <p:nvPr/>
              </p:nvSpPr>
              <p:spPr bwMode="auto">
                <a:xfrm>
                  <a:off x="4638674" y="3540125"/>
                  <a:ext cx="12700" cy="14288"/>
                </a:xfrm>
                <a:custGeom>
                  <a:avLst/>
                  <a:gdLst/>
                  <a:ahLst/>
                  <a:cxnLst>
                    <a:cxn ang="0">
                      <a:pos x="2" y="13"/>
                    </a:cxn>
                    <a:cxn ang="0">
                      <a:pos x="2" y="13"/>
                    </a:cxn>
                    <a:cxn ang="0">
                      <a:pos x="3" y="16"/>
                    </a:cxn>
                    <a:cxn ang="0">
                      <a:pos x="7" y="18"/>
                    </a:cxn>
                    <a:cxn ang="0">
                      <a:pos x="10" y="18"/>
                    </a:cxn>
                    <a:cxn ang="0">
                      <a:pos x="13" y="16"/>
                    </a:cxn>
                    <a:cxn ang="0">
                      <a:pos x="13" y="16"/>
                    </a:cxn>
                    <a:cxn ang="0">
                      <a:pos x="15" y="15"/>
                    </a:cxn>
                    <a:cxn ang="0">
                      <a:pos x="16" y="11"/>
                    </a:cxn>
                    <a:cxn ang="0">
                      <a:pos x="16" y="8"/>
                    </a:cxn>
                    <a:cxn ang="0">
                      <a:pos x="16" y="5"/>
                    </a:cxn>
                    <a:cxn ang="0">
                      <a:pos x="16" y="5"/>
                    </a:cxn>
                    <a:cxn ang="0">
                      <a:pos x="13" y="2"/>
                    </a:cxn>
                    <a:cxn ang="0">
                      <a:pos x="12" y="2"/>
                    </a:cxn>
                    <a:cxn ang="0">
                      <a:pos x="8" y="0"/>
                    </a:cxn>
                    <a:cxn ang="0">
                      <a:pos x="5" y="2"/>
                    </a:cxn>
                    <a:cxn ang="0">
                      <a:pos x="5" y="2"/>
                    </a:cxn>
                    <a:cxn ang="0">
                      <a:pos x="2" y="3"/>
                    </a:cxn>
                    <a:cxn ang="0">
                      <a:pos x="0" y="7"/>
                    </a:cxn>
                    <a:cxn ang="0">
                      <a:pos x="0" y="10"/>
                    </a:cxn>
                    <a:cxn ang="0">
                      <a:pos x="2" y="13"/>
                    </a:cxn>
                  </a:cxnLst>
                  <a:rect l="0" t="0" r="r" b="b"/>
                  <a:pathLst>
                    <a:path w="16" h="18">
                      <a:moveTo>
                        <a:pt x="2" y="13"/>
                      </a:moveTo>
                      <a:lnTo>
                        <a:pt x="2" y="13"/>
                      </a:lnTo>
                      <a:lnTo>
                        <a:pt x="3" y="16"/>
                      </a:lnTo>
                      <a:lnTo>
                        <a:pt x="7" y="18"/>
                      </a:lnTo>
                      <a:lnTo>
                        <a:pt x="10" y="18"/>
                      </a:lnTo>
                      <a:lnTo>
                        <a:pt x="13" y="16"/>
                      </a:lnTo>
                      <a:lnTo>
                        <a:pt x="13" y="16"/>
                      </a:lnTo>
                      <a:lnTo>
                        <a:pt x="15" y="15"/>
                      </a:lnTo>
                      <a:lnTo>
                        <a:pt x="16" y="11"/>
                      </a:lnTo>
                      <a:lnTo>
                        <a:pt x="16" y="8"/>
                      </a:lnTo>
                      <a:lnTo>
                        <a:pt x="16" y="5"/>
                      </a:lnTo>
                      <a:lnTo>
                        <a:pt x="16" y="5"/>
                      </a:lnTo>
                      <a:lnTo>
                        <a:pt x="13" y="2"/>
                      </a:lnTo>
                      <a:lnTo>
                        <a:pt x="12" y="2"/>
                      </a:lnTo>
                      <a:lnTo>
                        <a:pt x="8" y="0"/>
                      </a:lnTo>
                      <a:lnTo>
                        <a:pt x="5" y="2"/>
                      </a:lnTo>
                      <a:lnTo>
                        <a:pt x="5" y="2"/>
                      </a:lnTo>
                      <a:lnTo>
                        <a:pt x="2" y="3"/>
                      </a:lnTo>
                      <a:lnTo>
                        <a:pt x="0" y="7"/>
                      </a:lnTo>
                      <a:lnTo>
                        <a:pt x="0" y="10"/>
                      </a:lnTo>
                      <a:lnTo>
                        <a:pt x="2" y="13"/>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3577"/>
                <p:cNvSpPr>
                  <a:spLocks/>
                </p:cNvSpPr>
                <p:nvPr/>
              </p:nvSpPr>
              <p:spPr bwMode="auto">
                <a:xfrm>
                  <a:off x="4683124" y="3533775"/>
                  <a:ext cx="12700" cy="14288"/>
                </a:xfrm>
                <a:custGeom>
                  <a:avLst/>
                  <a:gdLst/>
                  <a:ahLst/>
                  <a:cxnLst>
                    <a:cxn ang="0">
                      <a:pos x="0" y="13"/>
                    </a:cxn>
                    <a:cxn ang="0">
                      <a:pos x="0" y="13"/>
                    </a:cxn>
                    <a:cxn ang="0">
                      <a:pos x="3" y="17"/>
                    </a:cxn>
                    <a:cxn ang="0">
                      <a:pos x="4" y="17"/>
                    </a:cxn>
                    <a:cxn ang="0">
                      <a:pos x="8" y="18"/>
                    </a:cxn>
                    <a:cxn ang="0">
                      <a:pos x="11" y="17"/>
                    </a:cxn>
                    <a:cxn ang="0">
                      <a:pos x="11" y="17"/>
                    </a:cxn>
                    <a:cxn ang="0">
                      <a:pos x="14" y="15"/>
                    </a:cxn>
                    <a:cxn ang="0">
                      <a:pos x="16" y="12"/>
                    </a:cxn>
                    <a:cxn ang="0">
                      <a:pos x="16" y="8"/>
                    </a:cxn>
                    <a:cxn ang="0">
                      <a:pos x="14" y="5"/>
                    </a:cxn>
                    <a:cxn ang="0">
                      <a:pos x="14" y="5"/>
                    </a:cxn>
                    <a:cxn ang="0">
                      <a:pos x="13" y="2"/>
                    </a:cxn>
                    <a:cxn ang="0">
                      <a:pos x="9" y="0"/>
                    </a:cxn>
                    <a:cxn ang="0">
                      <a:pos x="6" y="0"/>
                    </a:cxn>
                    <a:cxn ang="0">
                      <a:pos x="3" y="2"/>
                    </a:cxn>
                    <a:cxn ang="0">
                      <a:pos x="3" y="2"/>
                    </a:cxn>
                    <a:cxn ang="0">
                      <a:pos x="1" y="3"/>
                    </a:cxn>
                    <a:cxn ang="0">
                      <a:pos x="0" y="7"/>
                    </a:cxn>
                    <a:cxn ang="0">
                      <a:pos x="0" y="10"/>
                    </a:cxn>
                    <a:cxn ang="0">
                      <a:pos x="0" y="13"/>
                    </a:cxn>
                  </a:cxnLst>
                  <a:rect l="0" t="0" r="r" b="b"/>
                  <a:pathLst>
                    <a:path w="16" h="18">
                      <a:moveTo>
                        <a:pt x="0" y="13"/>
                      </a:moveTo>
                      <a:lnTo>
                        <a:pt x="0" y="13"/>
                      </a:lnTo>
                      <a:lnTo>
                        <a:pt x="3" y="17"/>
                      </a:lnTo>
                      <a:lnTo>
                        <a:pt x="4" y="17"/>
                      </a:lnTo>
                      <a:lnTo>
                        <a:pt x="8" y="18"/>
                      </a:lnTo>
                      <a:lnTo>
                        <a:pt x="11" y="17"/>
                      </a:lnTo>
                      <a:lnTo>
                        <a:pt x="11" y="17"/>
                      </a:lnTo>
                      <a:lnTo>
                        <a:pt x="14" y="15"/>
                      </a:lnTo>
                      <a:lnTo>
                        <a:pt x="16" y="12"/>
                      </a:lnTo>
                      <a:lnTo>
                        <a:pt x="16" y="8"/>
                      </a:lnTo>
                      <a:lnTo>
                        <a:pt x="14" y="5"/>
                      </a:lnTo>
                      <a:lnTo>
                        <a:pt x="14" y="5"/>
                      </a:lnTo>
                      <a:lnTo>
                        <a:pt x="13" y="2"/>
                      </a:lnTo>
                      <a:lnTo>
                        <a:pt x="9" y="0"/>
                      </a:lnTo>
                      <a:lnTo>
                        <a:pt x="6" y="0"/>
                      </a:lnTo>
                      <a:lnTo>
                        <a:pt x="3" y="2"/>
                      </a:lnTo>
                      <a:lnTo>
                        <a:pt x="3" y="2"/>
                      </a:lnTo>
                      <a:lnTo>
                        <a:pt x="1" y="3"/>
                      </a:lnTo>
                      <a:lnTo>
                        <a:pt x="0" y="7"/>
                      </a:lnTo>
                      <a:lnTo>
                        <a:pt x="0" y="10"/>
                      </a:lnTo>
                      <a:lnTo>
                        <a:pt x="0" y="13"/>
                      </a:lnTo>
                      <a:close/>
                    </a:path>
                  </a:pathLst>
                </a:custGeom>
                <a:solidFill>
                  <a:srgbClr val="60381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3578"/>
                <p:cNvSpPr>
                  <a:spLocks/>
                </p:cNvSpPr>
                <p:nvPr/>
              </p:nvSpPr>
              <p:spPr bwMode="auto">
                <a:xfrm>
                  <a:off x="4683124" y="3533775"/>
                  <a:ext cx="12700" cy="14288"/>
                </a:xfrm>
                <a:custGeom>
                  <a:avLst/>
                  <a:gdLst/>
                  <a:ahLst/>
                  <a:cxnLst>
                    <a:cxn ang="0">
                      <a:pos x="0" y="13"/>
                    </a:cxn>
                    <a:cxn ang="0">
                      <a:pos x="0" y="13"/>
                    </a:cxn>
                    <a:cxn ang="0">
                      <a:pos x="3" y="17"/>
                    </a:cxn>
                    <a:cxn ang="0">
                      <a:pos x="4" y="17"/>
                    </a:cxn>
                    <a:cxn ang="0">
                      <a:pos x="8" y="18"/>
                    </a:cxn>
                    <a:cxn ang="0">
                      <a:pos x="11" y="17"/>
                    </a:cxn>
                    <a:cxn ang="0">
                      <a:pos x="11" y="17"/>
                    </a:cxn>
                    <a:cxn ang="0">
                      <a:pos x="14" y="15"/>
                    </a:cxn>
                    <a:cxn ang="0">
                      <a:pos x="16" y="12"/>
                    </a:cxn>
                    <a:cxn ang="0">
                      <a:pos x="16" y="8"/>
                    </a:cxn>
                    <a:cxn ang="0">
                      <a:pos x="14" y="5"/>
                    </a:cxn>
                    <a:cxn ang="0">
                      <a:pos x="14" y="5"/>
                    </a:cxn>
                    <a:cxn ang="0">
                      <a:pos x="13" y="2"/>
                    </a:cxn>
                    <a:cxn ang="0">
                      <a:pos x="9" y="0"/>
                    </a:cxn>
                    <a:cxn ang="0">
                      <a:pos x="6" y="0"/>
                    </a:cxn>
                    <a:cxn ang="0">
                      <a:pos x="3" y="2"/>
                    </a:cxn>
                    <a:cxn ang="0">
                      <a:pos x="3" y="2"/>
                    </a:cxn>
                    <a:cxn ang="0">
                      <a:pos x="1" y="3"/>
                    </a:cxn>
                    <a:cxn ang="0">
                      <a:pos x="0" y="7"/>
                    </a:cxn>
                    <a:cxn ang="0">
                      <a:pos x="0" y="10"/>
                    </a:cxn>
                    <a:cxn ang="0">
                      <a:pos x="0" y="13"/>
                    </a:cxn>
                  </a:cxnLst>
                  <a:rect l="0" t="0" r="r" b="b"/>
                  <a:pathLst>
                    <a:path w="16" h="18">
                      <a:moveTo>
                        <a:pt x="0" y="13"/>
                      </a:moveTo>
                      <a:lnTo>
                        <a:pt x="0" y="13"/>
                      </a:lnTo>
                      <a:lnTo>
                        <a:pt x="3" y="17"/>
                      </a:lnTo>
                      <a:lnTo>
                        <a:pt x="4" y="17"/>
                      </a:lnTo>
                      <a:lnTo>
                        <a:pt x="8" y="18"/>
                      </a:lnTo>
                      <a:lnTo>
                        <a:pt x="11" y="17"/>
                      </a:lnTo>
                      <a:lnTo>
                        <a:pt x="11" y="17"/>
                      </a:lnTo>
                      <a:lnTo>
                        <a:pt x="14" y="15"/>
                      </a:lnTo>
                      <a:lnTo>
                        <a:pt x="16" y="12"/>
                      </a:lnTo>
                      <a:lnTo>
                        <a:pt x="16" y="8"/>
                      </a:lnTo>
                      <a:lnTo>
                        <a:pt x="14" y="5"/>
                      </a:lnTo>
                      <a:lnTo>
                        <a:pt x="14" y="5"/>
                      </a:lnTo>
                      <a:lnTo>
                        <a:pt x="13" y="2"/>
                      </a:lnTo>
                      <a:lnTo>
                        <a:pt x="9" y="0"/>
                      </a:lnTo>
                      <a:lnTo>
                        <a:pt x="6" y="0"/>
                      </a:lnTo>
                      <a:lnTo>
                        <a:pt x="3" y="2"/>
                      </a:lnTo>
                      <a:lnTo>
                        <a:pt x="3" y="2"/>
                      </a:lnTo>
                      <a:lnTo>
                        <a:pt x="1" y="3"/>
                      </a:lnTo>
                      <a:lnTo>
                        <a:pt x="0" y="7"/>
                      </a:lnTo>
                      <a:lnTo>
                        <a:pt x="0" y="10"/>
                      </a:lnTo>
                      <a:lnTo>
                        <a:pt x="0" y="13"/>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Freeform 3579"/>
                <p:cNvSpPr>
                  <a:spLocks/>
                </p:cNvSpPr>
                <p:nvPr/>
              </p:nvSpPr>
              <p:spPr bwMode="auto">
                <a:xfrm>
                  <a:off x="4698999" y="3544887"/>
                  <a:ext cx="14288" cy="14288"/>
                </a:xfrm>
                <a:custGeom>
                  <a:avLst/>
                  <a:gdLst/>
                  <a:ahLst/>
                  <a:cxnLst>
                    <a:cxn ang="0">
                      <a:pos x="1" y="13"/>
                    </a:cxn>
                    <a:cxn ang="0">
                      <a:pos x="1" y="13"/>
                    </a:cxn>
                    <a:cxn ang="0">
                      <a:pos x="3" y="16"/>
                    </a:cxn>
                    <a:cxn ang="0">
                      <a:pos x="6" y="18"/>
                    </a:cxn>
                    <a:cxn ang="0">
                      <a:pos x="10" y="18"/>
                    </a:cxn>
                    <a:cxn ang="0">
                      <a:pos x="13" y="16"/>
                    </a:cxn>
                    <a:cxn ang="0">
                      <a:pos x="13" y="16"/>
                    </a:cxn>
                    <a:cxn ang="0">
                      <a:pos x="14" y="15"/>
                    </a:cxn>
                    <a:cxn ang="0">
                      <a:pos x="16" y="11"/>
                    </a:cxn>
                    <a:cxn ang="0">
                      <a:pos x="16" y="8"/>
                    </a:cxn>
                    <a:cxn ang="0">
                      <a:pos x="16" y="5"/>
                    </a:cxn>
                    <a:cxn ang="0">
                      <a:pos x="16" y="5"/>
                    </a:cxn>
                    <a:cxn ang="0">
                      <a:pos x="13" y="2"/>
                    </a:cxn>
                    <a:cxn ang="0">
                      <a:pos x="11" y="2"/>
                    </a:cxn>
                    <a:cxn ang="0">
                      <a:pos x="8" y="0"/>
                    </a:cxn>
                    <a:cxn ang="0">
                      <a:pos x="5" y="2"/>
                    </a:cxn>
                    <a:cxn ang="0">
                      <a:pos x="5" y="2"/>
                    </a:cxn>
                    <a:cxn ang="0">
                      <a:pos x="1" y="3"/>
                    </a:cxn>
                    <a:cxn ang="0">
                      <a:pos x="0" y="6"/>
                    </a:cxn>
                    <a:cxn ang="0">
                      <a:pos x="0" y="10"/>
                    </a:cxn>
                    <a:cxn ang="0">
                      <a:pos x="1" y="13"/>
                    </a:cxn>
                  </a:cxnLst>
                  <a:rect l="0" t="0" r="r" b="b"/>
                  <a:pathLst>
                    <a:path w="16" h="18">
                      <a:moveTo>
                        <a:pt x="1" y="13"/>
                      </a:moveTo>
                      <a:lnTo>
                        <a:pt x="1" y="13"/>
                      </a:lnTo>
                      <a:lnTo>
                        <a:pt x="3" y="16"/>
                      </a:lnTo>
                      <a:lnTo>
                        <a:pt x="6" y="18"/>
                      </a:lnTo>
                      <a:lnTo>
                        <a:pt x="10" y="18"/>
                      </a:lnTo>
                      <a:lnTo>
                        <a:pt x="13" y="16"/>
                      </a:lnTo>
                      <a:lnTo>
                        <a:pt x="13" y="16"/>
                      </a:lnTo>
                      <a:lnTo>
                        <a:pt x="14" y="15"/>
                      </a:lnTo>
                      <a:lnTo>
                        <a:pt x="16" y="11"/>
                      </a:lnTo>
                      <a:lnTo>
                        <a:pt x="16" y="8"/>
                      </a:lnTo>
                      <a:lnTo>
                        <a:pt x="16" y="5"/>
                      </a:lnTo>
                      <a:lnTo>
                        <a:pt x="16" y="5"/>
                      </a:lnTo>
                      <a:lnTo>
                        <a:pt x="13" y="2"/>
                      </a:lnTo>
                      <a:lnTo>
                        <a:pt x="11" y="2"/>
                      </a:lnTo>
                      <a:lnTo>
                        <a:pt x="8" y="0"/>
                      </a:lnTo>
                      <a:lnTo>
                        <a:pt x="5" y="2"/>
                      </a:lnTo>
                      <a:lnTo>
                        <a:pt x="5" y="2"/>
                      </a:lnTo>
                      <a:lnTo>
                        <a:pt x="1" y="3"/>
                      </a:lnTo>
                      <a:lnTo>
                        <a:pt x="0" y="6"/>
                      </a:lnTo>
                      <a:lnTo>
                        <a:pt x="0" y="10"/>
                      </a:lnTo>
                      <a:lnTo>
                        <a:pt x="1" y="13"/>
                      </a:lnTo>
                      <a:close/>
                    </a:path>
                  </a:pathLst>
                </a:custGeom>
                <a:solidFill>
                  <a:srgbClr val="60381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3580"/>
                <p:cNvSpPr>
                  <a:spLocks/>
                </p:cNvSpPr>
                <p:nvPr/>
              </p:nvSpPr>
              <p:spPr bwMode="auto">
                <a:xfrm>
                  <a:off x="4698999" y="3544887"/>
                  <a:ext cx="14288" cy="14288"/>
                </a:xfrm>
                <a:custGeom>
                  <a:avLst/>
                  <a:gdLst/>
                  <a:ahLst/>
                  <a:cxnLst>
                    <a:cxn ang="0">
                      <a:pos x="1" y="13"/>
                    </a:cxn>
                    <a:cxn ang="0">
                      <a:pos x="1" y="13"/>
                    </a:cxn>
                    <a:cxn ang="0">
                      <a:pos x="3" y="16"/>
                    </a:cxn>
                    <a:cxn ang="0">
                      <a:pos x="6" y="18"/>
                    </a:cxn>
                    <a:cxn ang="0">
                      <a:pos x="10" y="18"/>
                    </a:cxn>
                    <a:cxn ang="0">
                      <a:pos x="13" y="16"/>
                    </a:cxn>
                    <a:cxn ang="0">
                      <a:pos x="13" y="16"/>
                    </a:cxn>
                    <a:cxn ang="0">
                      <a:pos x="14" y="15"/>
                    </a:cxn>
                    <a:cxn ang="0">
                      <a:pos x="16" y="11"/>
                    </a:cxn>
                    <a:cxn ang="0">
                      <a:pos x="16" y="8"/>
                    </a:cxn>
                    <a:cxn ang="0">
                      <a:pos x="16" y="5"/>
                    </a:cxn>
                    <a:cxn ang="0">
                      <a:pos x="16" y="5"/>
                    </a:cxn>
                    <a:cxn ang="0">
                      <a:pos x="13" y="2"/>
                    </a:cxn>
                    <a:cxn ang="0">
                      <a:pos x="11" y="2"/>
                    </a:cxn>
                    <a:cxn ang="0">
                      <a:pos x="8" y="0"/>
                    </a:cxn>
                    <a:cxn ang="0">
                      <a:pos x="5" y="2"/>
                    </a:cxn>
                    <a:cxn ang="0">
                      <a:pos x="5" y="2"/>
                    </a:cxn>
                    <a:cxn ang="0">
                      <a:pos x="1" y="3"/>
                    </a:cxn>
                    <a:cxn ang="0">
                      <a:pos x="0" y="6"/>
                    </a:cxn>
                    <a:cxn ang="0">
                      <a:pos x="0" y="10"/>
                    </a:cxn>
                    <a:cxn ang="0">
                      <a:pos x="1" y="13"/>
                    </a:cxn>
                  </a:cxnLst>
                  <a:rect l="0" t="0" r="r" b="b"/>
                  <a:pathLst>
                    <a:path w="16" h="18">
                      <a:moveTo>
                        <a:pt x="1" y="13"/>
                      </a:moveTo>
                      <a:lnTo>
                        <a:pt x="1" y="13"/>
                      </a:lnTo>
                      <a:lnTo>
                        <a:pt x="3" y="16"/>
                      </a:lnTo>
                      <a:lnTo>
                        <a:pt x="6" y="18"/>
                      </a:lnTo>
                      <a:lnTo>
                        <a:pt x="10" y="18"/>
                      </a:lnTo>
                      <a:lnTo>
                        <a:pt x="13" y="16"/>
                      </a:lnTo>
                      <a:lnTo>
                        <a:pt x="13" y="16"/>
                      </a:lnTo>
                      <a:lnTo>
                        <a:pt x="14" y="15"/>
                      </a:lnTo>
                      <a:lnTo>
                        <a:pt x="16" y="11"/>
                      </a:lnTo>
                      <a:lnTo>
                        <a:pt x="16" y="8"/>
                      </a:lnTo>
                      <a:lnTo>
                        <a:pt x="16" y="5"/>
                      </a:lnTo>
                      <a:lnTo>
                        <a:pt x="16" y="5"/>
                      </a:lnTo>
                      <a:lnTo>
                        <a:pt x="13" y="2"/>
                      </a:lnTo>
                      <a:lnTo>
                        <a:pt x="11" y="2"/>
                      </a:lnTo>
                      <a:lnTo>
                        <a:pt x="8" y="0"/>
                      </a:lnTo>
                      <a:lnTo>
                        <a:pt x="5" y="2"/>
                      </a:lnTo>
                      <a:lnTo>
                        <a:pt x="5" y="2"/>
                      </a:lnTo>
                      <a:lnTo>
                        <a:pt x="1" y="3"/>
                      </a:lnTo>
                      <a:lnTo>
                        <a:pt x="0" y="6"/>
                      </a:lnTo>
                      <a:lnTo>
                        <a:pt x="0" y="10"/>
                      </a:lnTo>
                      <a:lnTo>
                        <a:pt x="1" y="13"/>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3581"/>
                <p:cNvSpPr>
                  <a:spLocks/>
                </p:cNvSpPr>
                <p:nvPr/>
              </p:nvSpPr>
              <p:spPr bwMode="auto">
                <a:xfrm>
                  <a:off x="4603749" y="3943350"/>
                  <a:ext cx="19050" cy="19050"/>
                </a:xfrm>
                <a:custGeom>
                  <a:avLst/>
                  <a:gdLst/>
                  <a:ahLst/>
                  <a:cxnLst>
                    <a:cxn ang="0">
                      <a:pos x="25" y="12"/>
                    </a:cxn>
                    <a:cxn ang="0">
                      <a:pos x="25" y="12"/>
                    </a:cxn>
                    <a:cxn ang="0">
                      <a:pos x="23" y="9"/>
                    </a:cxn>
                    <a:cxn ang="0">
                      <a:pos x="20" y="4"/>
                    </a:cxn>
                    <a:cxn ang="0">
                      <a:pos x="17" y="2"/>
                    </a:cxn>
                    <a:cxn ang="0">
                      <a:pos x="12" y="0"/>
                    </a:cxn>
                    <a:cxn ang="0">
                      <a:pos x="12" y="0"/>
                    </a:cxn>
                    <a:cxn ang="0">
                      <a:pos x="7" y="2"/>
                    </a:cxn>
                    <a:cxn ang="0">
                      <a:pos x="3" y="4"/>
                    </a:cxn>
                    <a:cxn ang="0">
                      <a:pos x="2" y="9"/>
                    </a:cxn>
                    <a:cxn ang="0">
                      <a:pos x="0" y="14"/>
                    </a:cxn>
                    <a:cxn ang="0">
                      <a:pos x="0" y="14"/>
                    </a:cxn>
                    <a:cxn ang="0">
                      <a:pos x="2" y="18"/>
                    </a:cxn>
                    <a:cxn ang="0">
                      <a:pos x="3" y="22"/>
                    </a:cxn>
                    <a:cxn ang="0">
                      <a:pos x="8" y="23"/>
                    </a:cxn>
                    <a:cxn ang="0">
                      <a:pos x="13" y="25"/>
                    </a:cxn>
                    <a:cxn ang="0">
                      <a:pos x="13" y="25"/>
                    </a:cxn>
                    <a:cxn ang="0">
                      <a:pos x="17" y="23"/>
                    </a:cxn>
                    <a:cxn ang="0">
                      <a:pos x="21" y="22"/>
                    </a:cxn>
                    <a:cxn ang="0">
                      <a:pos x="23" y="17"/>
                    </a:cxn>
                    <a:cxn ang="0">
                      <a:pos x="25" y="12"/>
                    </a:cxn>
                    <a:cxn ang="0">
                      <a:pos x="25" y="12"/>
                    </a:cxn>
                  </a:cxnLst>
                  <a:rect l="0" t="0" r="r" b="b"/>
                  <a:pathLst>
                    <a:path w="25" h="25">
                      <a:moveTo>
                        <a:pt x="25" y="12"/>
                      </a:moveTo>
                      <a:lnTo>
                        <a:pt x="25" y="12"/>
                      </a:lnTo>
                      <a:lnTo>
                        <a:pt x="23" y="9"/>
                      </a:lnTo>
                      <a:lnTo>
                        <a:pt x="20" y="4"/>
                      </a:lnTo>
                      <a:lnTo>
                        <a:pt x="17" y="2"/>
                      </a:lnTo>
                      <a:lnTo>
                        <a:pt x="12" y="0"/>
                      </a:lnTo>
                      <a:lnTo>
                        <a:pt x="12" y="0"/>
                      </a:lnTo>
                      <a:lnTo>
                        <a:pt x="7" y="2"/>
                      </a:lnTo>
                      <a:lnTo>
                        <a:pt x="3" y="4"/>
                      </a:lnTo>
                      <a:lnTo>
                        <a:pt x="2" y="9"/>
                      </a:lnTo>
                      <a:lnTo>
                        <a:pt x="0" y="14"/>
                      </a:lnTo>
                      <a:lnTo>
                        <a:pt x="0" y="14"/>
                      </a:lnTo>
                      <a:lnTo>
                        <a:pt x="2" y="18"/>
                      </a:lnTo>
                      <a:lnTo>
                        <a:pt x="3" y="22"/>
                      </a:lnTo>
                      <a:lnTo>
                        <a:pt x="8" y="23"/>
                      </a:lnTo>
                      <a:lnTo>
                        <a:pt x="13" y="25"/>
                      </a:lnTo>
                      <a:lnTo>
                        <a:pt x="13" y="25"/>
                      </a:lnTo>
                      <a:lnTo>
                        <a:pt x="17" y="23"/>
                      </a:lnTo>
                      <a:lnTo>
                        <a:pt x="21" y="22"/>
                      </a:lnTo>
                      <a:lnTo>
                        <a:pt x="23" y="17"/>
                      </a:lnTo>
                      <a:lnTo>
                        <a:pt x="25" y="12"/>
                      </a:lnTo>
                      <a:lnTo>
                        <a:pt x="25" y="12"/>
                      </a:lnTo>
                      <a:close/>
                    </a:path>
                  </a:pathLst>
                </a:custGeom>
                <a:solidFill>
                  <a:srgbClr val="60381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3582"/>
                <p:cNvSpPr>
                  <a:spLocks/>
                </p:cNvSpPr>
                <p:nvPr/>
              </p:nvSpPr>
              <p:spPr bwMode="auto">
                <a:xfrm>
                  <a:off x="4629149" y="3951287"/>
                  <a:ext cx="14288" cy="14288"/>
                </a:xfrm>
                <a:custGeom>
                  <a:avLst/>
                  <a:gdLst/>
                  <a:ahLst/>
                  <a:cxnLst>
                    <a:cxn ang="0">
                      <a:pos x="16" y="8"/>
                    </a:cxn>
                    <a:cxn ang="0">
                      <a:pos x="16" y="8"/>
                    </a:cxn>
                    <a:cxn ang="0">
                      <a:pos x="16" y="5"/>
                    </a:cxn>
                    <a:cxn ang="0">
                      <a:pos x="14" y="2"/>
                    </a:cxn>
                    <a:cxn ang="0">
                      <a:pos x="11" y="0"/>
                    </a:cxn>
                    <a:cxn ang="0">
                      <a:pos x="8" y="0"/>
                    </a:cxn>
                    <a:cxn ang="0">
                      <a:pos x="8" y="0"/>
                    </a:cxn>
                    <a:cxn ang="0">
                      <a:pos x="5" y="0"/>
                    </a:cxn>
                    <a:cxn ang="0">
                      <a:pos x="1" y="2"/>
                    </a:cxn>
                    <a:cxn ang="0">
                      <a:pos x="0" y="5"/>
                    </a:cxn>
                    <a:cxn ang="0">
                      <a:pos x="0" y="8"/>
                    </a:cxn>
                    <a:cxn ang="0">
                      <a:pos x="0" y="8"/>
                    </a:cxn>
                    <a:cxn ang="0">
                      <a:pos x="0" y="11"/>
                    </a:cxn>
                    <a:cxn ang="0">
                      <a:pos x="3" y="15"/>
                    </a:cxn>
                    <a:cxn ang="0">
                      <a:pos x="5" y="16"/>
                    </a:cxn>
                    <a:cxn ang="0">
                      <a:pos x="8" y="16"/>
                    </a:cxn>
                    <a:cxn ang="0">
                      <a:pos x="8" y="16"/>
                    </a:cxn>
                    <a:cxn ang="0">
                      <a:pos x="11" y="16"/>
                    </a:cxn>
                    <a:cxn ang="0">
                      <a:pos x="14" y="15"/>
                    </a:cxn>
                    <a:cxn ang="0">
                      <a:pos x="16" y="11"/>
                    </a:cxn>
                    <a:cxn ang="0">
                      <a:pos x="16" y="8"/>
                    </a:cxn>
                    <a:cxn ang="0">
                      <a:pos x="16" y="8"/>
                    </a:cxn>
                  </a:cxnLst>
                  <a:rect l="0" t="0" r="r" b="b"/>
                  <a:pathLst>
                    <a:path w="16" h="16">
                      <a:moveTo>
                        <a:pt x="16" y="8"/>
                      </a:moveTo>
                      <a:lnTo>
                        <a:pt x="16" y="8"/>
                      </a:lnTo>
                      <a:lnTo>
                        <a:pt x="16" y="5"/>
                      </a:lnTo>
                      <a:lnTo>
                        <a:pt x="14" y="2"/>
                      </a:lnTo>
                      <a:lnTo>
                        <a:pt x="11" y="0"/>
                      </a:lnTo>
                      <a:lnTo>
                        <a:pt x="8" y="0"/>
                      </a:lnTo>
                      <a:lnTo>
                        <a:pt x="8" y="0"/>
                      </a:lnTo>
                      <a:lnTo>
                        <a:pt x="5" y="0"/>
                      </a:lnTo>
                      <a:lnTo>
                        <a:pt x="1" y="2"/>
                      </a:lnTo>
                      <a:lnTo>
                        <a:pt x="0" y="5"/>
                      </a:lnTo>
                      <a:lnTo>
                        <a:pt x="0" y="8"/>
                      </a:lnTo>
                      <a:lnTo>
                        <a:pt x="0" y="8"/>
                      </a:lnTo>
                      <a:lnTo>
                        <a:pt x="0" y="11"/>
                      </a:lnTo>
                      <a:lnTo>
                        <a:pt x="3" y="15"/>
                      </a:lnTo>
                      <a:lnTo>
                        <a:pt x="5" y="16"/>
                      </a:lnTo>
                      <a:lnTo>
                        <a:pt x="8" y="16"/>
                      </a:lnTo>
                      <a:lnTo>
                        <a:pt x="8" y="16"/>
                      </a:lnTo>
                      <a:lnTo>
                        <a:pt x="11" y="16"/>
                      </a:lnTo>
                      <a:lnTo>
                        <a:pt x="14" y="15"/>
                      </a:lnTo>
                      <a:lnTo>
                        <a:pt x="16" y="11"/>
                      </a:lnTo>
                      <a:lnTo>
                        <a:pt x="16" y="8"/>
                      </a:lnTo>
                      <a:lnTo>
                        <a:pt x="16" y="8"/>
                      </a:lnTo>
                      <a:close/>
                    </a:path>
                  </a:pathLst>
                </a:custGeom>
                <a:solidFill>
                  <a:srgbClr val="60381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3583"/>
                <p:cNvSpPr>
                  <a:spLocks/>
                </p:cNvSpPr>
                <p:nvPr/>
              </p:nvSpPr>
              <p:spPr bwMode="auto">
                <a:xfrm>
                  <a:off x="4587874" y="3938587"/>
                  <a:ext cx="12700" cy="12700"/>
                </a:xfrm>
                <a:custGeom>
                  <a:avLst/>
                  <a:gdLst/>
                  <a:ahLst/>
                  <a:cxnLst>
                    <a:cxn ang="0">
                      <a:pos x="18" y="8"/>
                    </a:cxn>
                    <a:cxn ang="0">
                      <a:pos x="18" y="8"/>
                    </a:cxn>
                    <a:cxn ang="0">
                      <a:pos x="16" y="4"/>
                    </a:cxn>
                    <a:cxn ang="0">
                      <a:pos x="15" y="1"/>
                    </a:cxn>
                    <a:cxn ang="0">
                      <a:pos x="11" y="0"/>
                    </a:cxn>
                    <a:cxn ang="0">
                      <a:pos x="8" y="0"/>
                    </a:cxn>
                    <a:cxn ang="0">
                      <a:pos x="8" y="0"/>
                    </a:cxn>
                    <a:cxn ang="0">
                      <a:pos x="5" y="0"/>
                    </a:cxn>
                    <a:cxn ang="0">
                      <a:pos x="3" y="1"/>
                    </a:cxn>
                    <a:cxn ang="0">
                      <a:pos x="2" y="4"/>
                    </a:cxn>
                    <a:cxn ang="0">
                      <a:pos x="0" y="8"/>
                    </a:cxn>
                    <a:cxn ang="0">
                      <a:pos x="0" y="8"/>
                    </a:cxn>
                    <a:cxn ang="0">
                      <a:pos x="2" y="11"/>
                    </a:cxn>
                    <a:cxn ang="0">
                      <a:pos x="3" y="14"/>
                    </a:cxn>
                    <a:cxn ang="0">
                      <a:pos x="7" y="16"/>
                    </a:cxn>
                    <a:cxn ang="0">
                      <a:pos x="10" y="16"/>
                    </a:cxn>
                    <a:cxn ang="0">
                      <a:pos x="10" y="16"/>
                    </a:cxn>
                    <a:cxn ang="0">
                      <a:pos x="13" y="16"/>
                    </a:cxn>
                    <a:cxn ang="0">
                      <a:pos x="15" y="14"/>
                    </a:cxn>
                    <a:cxn ang="0">
                      <a:pos x="16" y="11"/>
                    </a:cxn>
                    <a:cxn ang="0">
                      <a:pos x="18" y="8"/>
                    </a:cxn>
                    <a:cxn ang="0">
                      <a:pos x="18" y="8"/>
                    </a:cxn>
                  </a:cxnLst>
                  <a:rect l="0" t="0" r="r" b="b"/>
                  <a:pathLst>
                    <a:path w="18" h="16">
                      <a:moveTo>
                        <a:pt x="18" y="8"/>
                      </a:moveTo>
                      <a:lnTo>
                        <a:pt x="18" y="8"/>
                      </a:lnTo>
                      <a:lnTo>
                        <a:pt x="16" y="4"/>
                      </a:lnTo>
                      <a:lnTo>
                        <a:pt x="15" y="1"/>
                      </a:lnTo>
                      <a:lnTo>
                        <a:pt x="11" y="0"/>
                      </a:lnTo>
                      <a:lnTo>
                        <a:pt x="8" y="0"/>
                      </a:lnTo>
                      <a:lnTo>
                        <a:pt x="8" y="0"/>
                      </a:lnTo>
                      <a:lnTo>
                        <a:pt x="5" y="0"/>
                      </a:lnTo>
                      <a:lnTo>
                        <a:pt x="3" y="1"/>
                      </a:lnTo>
                      <a:lnTo>
                        <a:pt x="2" y="4"/>
                      </a:lnTo>
                      <a:lnTo>
                        <a:pt x="0" y="8"/>
                      </a:lnTo>
                      <a:lnTo>
                        <a:pt x="0" y="8"/>
                      </a:lnTo>
                      <a:lnTo>
                        <a:pt x="2" y="11"/>
                      </a:lnTo>
                      <a:lnTo>
                        <a:pt x="3" y="14"/>
                      </a:lnTo>
                      <a:lnTo>
                        <a:pt x="7" y="16"/>
                      </a:lnTo>
                      <a:lnTo>
                        <a:pt x="10" y="16"/>
                      </a:lnTo>
                      <a:lnTo>
                        <a:pt x="10" y="16"/>
                      </a:lnTo>
                      <a:lnTo>
                        <a:pt x="13" y="16"/>
                      </a:lnTo>
                      <a:lnTo>
                        <a:pt x="15" y="14"/>
                      </a:lnTo>
                      <a:lnTo>
                        <a:pt x="16" y="11"/>
                      </a:lnTo>
                      <a:lnTo>
                        <a:pt x="18" y="8"/>
                      </a:lnTo>
                      <a:lnTo>
                        <a:pt x="18" y="8"/>
                      </a:lnTo>
                      <a:close/>
                    </a:path>
                  </a:pathLst>
                </a:custGeom>
                <a:solidFill>
                  <a:srgbClr val="60381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Freeform 3584"/>
                <p:cNvSpPr>
                  <a:spLocks/>
                </p:cNvSpPr>
                <p:nvPr/>
              </p:nvSpPr>
              <p:spPr bwMode="auto">
                <a:xfrm>
                  <a:off x="4578349" y="3919537"/>
                  <a:ext cx="12700" cy="14288"/>
                </a:xfrm>
                <a:custGeom>
                  <a:avLst/>
                  <a:gdLst/>
                  <a:ahLst/>
                  <a:cxnLst>
                    <a:cxn ang="0">
                      <a:pos x="16" y="10"/>
                    </a:cxn>
                    <a:cxn ang="0">
                      <a:pos x="16" y="10"/>
                    </a:cxn>
                    <a:cxn ang="0">
                      <a:pos x="16" y="7"/>
                    </a:cxn>
                    <a:cxn ang="0">
                      <a:pos x="13" y="3"/>
                    </a:cxn>
                    <a:cxn ang="0">
                      <a:pos x="11" y="2"/>
                    </a:cxn>
                    <a:cxn ang="0">
                      <a:pos x="8" y="0"/>
                    </a:cxn>
                    <a:cxn ang="0">
                      <a:pos x="8" y="0"/>
                    </a:cxn>
                    <a:cxn ang="0">
                      <a:pos x="5" y="2"/>
                    </a:cxn>
                    <a:cxn ang="0">
                      <a:pos x="1" y="3"/>
                    </a:cxn>
                    <a:cxn ang="0">
                      <a:pos x="0" y="7"/>
                    </a:cxn>
                    <a:cxn ang="0">
                      <a:pos x="0" y="10"/>
                    </a:cxn>
                    <a:cxn ang="0">
                      <a:pos x="0" y="10"/>
                    </a:cxn>
                    <a:cxn ang="0">
                      <a:pos x="0" y="13"/>
                    </a:cxn>
                    <a:cxn ang="0">
                      <a:pos x="1" y="15"/>
                    </a:cxn>
                    <a:cxn ang="0">
                      <a:pos x="5" y="18"/>
                    </a:cxn>
                    <a:cxn ang="0">
                      <a:pos x="8" y="18"/>
                    </a:cxn>
                    <a:cxn ang="0">
                      <a:pos x="8" y="18"/>
                    </a:cxn>
                    <a:cxn ang="0">
                      <a:pos x="11" y="16"/>
                    </a:cxn>
                    <a:cxn ang="0">
                      <a:pos x="14" y="15"/>
                    </a:cxn>
                    <a:cxn ang="0">
                      <a:pos x="16" y="13"/>
                    </a:cxn>
                    <a:cxn ang="0">
                      <a:pos x="16" y="10"/>
                    </a:cxn>
                    <a:cxn ang="0">
                      <a:pos x="16" y="10"/>
                    </a:cxn>
                  </a:cxnLst>
                  <a:rect l="0" t="0" r="r" b="b"/>
                  <a:pathLst>
                    <a:path w="16" h="18">
                      <a:moveTo>
                        <a:pt x="16" y="10"/>
                      </a:moveTo>
                      <a:lnTo>
                        <a:pt x="16" y="10"/>
                      </a:lnTo>
                      <a:lnTo>
                        <a:pt x="16" y="7"/>
                      </a:lnTo>
                      <a:lnTo>
                        <a:pt x="13" y="3"/>
                      </a:lnTo>
                      <a:lnTo>
                        <a:pt x="11" y="2"/>
                      </a:lnTo>
                      <a:lnTo>
                        <a:pt x="8" y="0"/>
                      </a:lnTo>
                      <a:lnTo>
                        <a:pt x="8" y="0"/>
                      </a:lnTo>
                      <a:lnTo>
                        <a:pt x="5" y="2"/>
                      </a:lnTo>
                      <a:lnTo>
                        <a:pt x="1" y="3"/>
                      </a:lnTo>
                      <a:lnTo>
                        <a:pt x="0" y="7"/>
                      </a:lnTo>
                      <a:lnTo>
                        <a:pt x="0" y="10"/>
                      </a:lnTo>
                      <a:lnTo>
                        <a:pt x="0" y="10"/>
                      </a:lnTo>
                      <a:lnTo>
                        <a:pt x="0" y="13"/>
                      </a:lnTo>
                      <a:lnTo>
                        <a:pt x="1" y="15"/>
                      </a:lnTo>
                      <a:lnTo>
                        <a:pt x="5" y="18"/>
                      </a:lnTo>
                      <a:lnTo>
                        <a:pt x="8" y="18"/>
                      </a:lnTo>
                      <a:lnTo>
                        <a:pt x="8" y="18"/>
                      </a:lnTo>
                      <a:lnTo>
                        <a:pt x="11" y="16"/>
                      </a:lnTo>
                      <a:lnTo>
                        <a:pt x="14" y="15"/>
                      </a:lnTo>
                      <a:lnTo>
                        <a:pt x="16" y="13"/>
                      </a:lnTo>
                      <a:lnTo>
                        <a:pt x="16" y="10"/>
                      </a:lnTo>
                      <a:lnTo>
                        <a:pt x="16" y="10"/>
                      </a:lnTo>
                      <a:close/>
                    </a:path>
                  </a:pathLst>
                </a:custGeom>
                <a:solidFill>
                  <a:srgbClr val="60381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3585"/>
                <p:cNvSpPr>
                  <a:spLocks/>
                </p:cNvSpPr>
                <p:nvPr/>
              </p:nvSpPr>
              <p:spPr bwMode="auto">
                <a:xfrm>
                  <a:off x="4713287" y="3944937"/>
                  <a:ext cx="17463" cy="17463"/>
                </a:xfrm>
                <a:custGeom>
                  <a:avLst/>
                  <a:gdLst/>
                  <a:ahLst/>
                  <a:cxnLst>
                    <a:cxn ang="0">
                      <a:pos x="21" y="3"/>
                    </a:cxn>
                    <a:cxn ang="0">
                      <a:pos x="21" y="3"/>
                    </a:cxn>
                    <a:cxn ang="0">
                      <a:pos x="18" y="2"/>
                    </a:cxn>
                    <a:cxn ang="0">
                      <a:pos x="13" y="0"/>
                    </a:cxn>
                    <a:cxn ang="0">
                      <a:pos x="8" y="0"/>
                    </a:cxn>
                    <a:cxn ang="0">
                      <a:pos x="5" y="2"/>
                    </a:cxn>
                    <a:cxn ang="0">
                      <a:pos x="5" y="2"/>
                    </a:cxn>
                    <a:cxn ang="0">
                      <a:pos x="2" y="7"/>
                    </a:cxn>
                    <a:cxn ang="0">
                      <a:pos x="0" y="10"/>
                    </a:cxn>
                    <a:cxn ang="0">
                      <a:pos x="0" y="15"/>
                    </a:cxn>
                    <a:cxn ang="0">
                      <a:pos x="3" y="20"/>
                    </a:cxn>
                    <a:cxn ang="0">
                      <a:pos x="3" y="20"/>
                    </a:cxn>
                    <a:cxn ang="0">
                      <a:pos x="7" y="23"/>
                    </a:cxn>
                    <a:cxn ang="0">
                      <a:pos x="11" y="23"/>
                    </a:cxn>
                    <a:cxn ang="0">
                      <a:pos x="15" y="23"/>
                    </a:cxn>
                    <a:cxn ang="0">
                      <a:pos x="20" y="21"/>
                    </a:cxn>
                    <a:cxn ang="0">
                      <a:pos x="20" y="21"/>
                    </a:cxn>
                    <a:cxn ang="0">
                      <a:pos x="23" y="16"/>
                    </a:cxn>
                    <a:cxn ang="0">
                      <a:pos x="23" y="13"/>
                    </a:cxn>
                    <a:cxn ang="0">
                      <a:pos x="23" y="8"/>
                    </a:cxn>
                    <a:cxn ang="0">
                      <a:pos x="21" y="3"/>
                    </a:cxn>
                    <a:cxn ang="0">
                      <a:pos x="21" y="3"/>
                    </a:cxn>
                  </a:cxnLst>
                  <a:rect l="0" t="0" r="r" b="b"/>
                  <a:pathLst>
                    <a:path w="23" h="23">
                      <a:moveTo>
                        <a:pt x="21" y="3"/>
                      </a:moveTo>
                      <a:lnTo>
                        <a:pt x="21" y="3"/>
                      </a:lnTo>
                      <a:lnTo>
                        <a:pt x="18" y="2"/>
                      </a:lnTo>
                      <a:lnTo>
                        <a:pt x="13" y="0"/>
                      </a:lnTo>
                      <a:lnTo>
                        <a:pt x="8" y="0"/>
                      </a:lnTo>
                      <a:lnTo>
                        <a:pt x="5" y="2"/>
                      </a:lnTo>
                      <a:lnTo>
                        <a:pt x="5" y="2"/>
                      </a:lnTo>
                      <a:lnTo>
                        <a:pt x="2" y="7"/>
                      </a:lnTo>
                      <a:lnTo>
                        <a:pt x="0" y="10"/>
                      </a:lnTo>
                      <a:lnTo>
                        <a:pt x="0" y="15"/>
                      </a:lnTo>
                      <a:lnTo>
                        <a:pt x="3" y="20"/>
                      </a:lnTo>
                      <a:lnTo>
                        <a:pt x="3" y="20"/>
                      </a:lnTo>
                      <a:lnTo>
                        <a:pt x="7" y="23"/>
                      </a:lnTo>
                      <a:lnTo>
                        <a:pt x="11" y="23"/>
                      </a:lnTo>
                      <a:lnTo>
                        <a:pt x="15" y="23"/>
                      </a:lnTo>
                      <a:lnTo>
                        <a:pt x="20" y="21"/>
                      </a:lnTo>
                      <a:lnTo>
                        <a:pt x="20" y="21"/>
                      </a:lnTo>
                      <a:lnTo>
                        <a:pt x="23" y="16"/>
                      </a:lnTo>
                      <a:lnTo>
                        <a:pt x="23" y="13"/>
                      </a:lnTo>
                      <a:lnTo>
                        <a:pt x="23" y="8"/>
                      </a:lnTo>
                      <a:lnTo>
                        <a:pt x="21" y="3"/>
                      </a:lnTo>
                      <a:lnTo>
                        <a:pt x="21" y="3"/>
                      </a:lnTo>
                      <a:close/>
                    </a:path>
                  </a:pathLst>
                </a:custGeom>
                <a:solidFill>
                  <a:srgbClr val="60381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3586"/>
                <p:cNvSpPr>
                  <a:spLocks/>
                </p:cNvSpPr>
                <p:nvPr/>
              </p:nvSpPr>
              <p:spPr bwMode="auto">
                <a:xfrm>
                  <a:off x="4737099" y="3937000"/>
                  <a:ext cx="12700" cy="14288"/>
                </a:xfrm>
                <a:custGeom>
                  <a:avLst/>
                  <a:gdLst/>
                  <a:ahLst/>
                  <a:cxnLst>
                    <a:cxn ang="0">
                      <a:pos x="15" y="4"/>
                    </a:cxn>
                    <a:cxn ang="0">
                      <a:pos x="15" y="4"/>
                    </a:cxn>
                    <a:cxn ang="0">
                      <a:pos x="11" y="2"/>
                    </a:cxn>
                    <a:cxn ang="0">
                      <a:pos x="8" y="0"/>
                    </a:cxn>
                    <a:cxn ang="0">
                      <a:pos x="5" y="2"/>
                    </a:cxn>
                    <a:cxn ang="0">
                      <a:pos x="3" y="2"/>
                    </a:cxn>
                    <a:cxn ang="0">
                      <a:pos x="3" y="2"/>
                    </a:cxn>
                    <a:cxn ang="0">
                      <a:pos x="0" y="5"/>
                    </a:cxn>
                    <a:cxn ang="0">
                      <a:pos x="0" y="8"/>
                    </a:cxn>
                    <a:cxn ang="0">
                      <a:pos x="0" y="12"/>
                    </a:cxn>
                    <a:cxn ang="0">
                      <a:pos x="2" y="15"/>
                    </a:cxn>
                    <a:cxn ang="0">
                      <a:pos x="2" y="15"/>
                    </a:cxn>
                    <a:cxn ang="0">
                      <a:pos x="5" y="17"/>
                    </a:cxn>
                    <a:cxn ang="0">
                      <a:pos x="8" y="18"/>
                    </a:cxn>
                    <a:cxn ang="0">
                      <a:pos x="11" y="18"/>
                    </a:cxn>
                    <a:cxn ang="0">
                      <a:pos x="13" y="17"/>
                    </a:cxn>
                    <a:cxn ang="0">
                      <a:pos x="13" y="17"/>
                    </a:cxn>
                    <a:cxn ang="0">
                      <a:pos x="16" y="13"/>
                    </a:cxn>
                    <a:cxn ang="0">
                      <a:pos x="16" y="10"/>
                    </a:cxn>
                    <a:cxn ang="0">
                      <a:pos x="16" y="7"/>
                    </a:cxn>
                    <a:cxn ang="0">
                      <a:pos x="15" y="4"/>
                    </a:cxn>
                    <a:cxn ang="0">
                      <a:pos x="15" y="4"/>
                    </a:cxn>
                  </a:cxnLst>
                  <a:rect l="0" t="0" r="r" b="b"/>
                  <a:pathLst>
                    <a:path w="16" h="18">
                      <a:moveTo>
                        <a:pt x="15" y="4"/>
                      </a:moveTo>
                      <a:lnTo>
                        <a:pt x="15" y="4"/>
                      </a:lnTo>
                      <a:lnTo>
                        <a:pt x="11" y="2"/>
                      </a:lnTo>
                      <a:lnTo>
                        <a:pt x="8" y="0"/>
                      </a:lnTo>
                      <a:lnTo>
                        <a:pt x="5" y="2"/>
                      </a:lnTo>
                      <a:lnTo>
                        <a:pt x="3" y="2"/>
                      </a:lnTo>
                      <a:lnTo>
                        <a:pt x="3" y="2"/>
                      </a:lnTo>
                      <a:lnTo>
                        <a:pt x="0" y="5"/>
                      </a:lnTo>
                      <a:lnTo>
                        <a:pt x="0" y="8"/>
                      </a:lnTo>
                      <a:lnTo>
                        <a:pt x="0" y="12"/>
                      </a:lnTo>
                      <a:lnTo>
                        <a:pt x="2" y="15"/>
                      </a:lnTo>
                      <a:lnTo>
                        <a:pt x="2" y="15"/>
                      </a:lnTo>
                      <a:lnTo>
                        <a:pt x="5" y="17"/>
                      </a:lnTo>
                      <a:lnTo>
                        <a:pt x="8" y="18"/>
                      </a:lnTo>
                      <a:lnTo>
                        <a:pt x="11" y="18"/>
                      </a:lnTo>
                      <a:lnTo>
                        <a:pt x="13" y="17"/>
                      </a:lnTo>
                      <a:lnTo>
                        <a:pt x="13" y="17"/>
                      </a:lnTo>
                      <a:lnTo>
                        <a:pt x="16" y="13"/>
                      </a:lnTo>
                      <a:lnTo>
                        <a:pt x="16" y="10"/>
                      </a:lnTo>
                      <a:lnTo>
                        <a:pt x="16" y="7"/>
                      </a:lnTo>
                      <a:lnTo>
                        <a:pt x="15" y="4"/>
                      </a:lnTo>
                      <a:lnTo>
                        <a:pt x="15" y="4"/>
                      </a:lnTo>
                      <a:close/>
                    </a:path>
                  </a:pathLst>
                </a:custGeom>
                <a:solidFill>
                  <a:srgbClr val="60381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3587"/>
                <p:cNvSpPr>
                  <a:spLocks/>
                </p:cNvSpPr>
                <p:nvPr/>
              </p:nvSpPr>
              <p:spPr bwMode="auto">
                <a:xfrm>
                  <a:off x="4695824" y="3952875"/>
                  <a:ext cx="12700" cy="12700"/>
                </a:xfrm>
                <a:custGeom>
                  <a:avLst/>
                  <a:gdLst/>
                  <a:ahLst/>
                  <a:cxnLst>
                    <a:cxn ang="0">
                      <a:pos x="15" y="3"/>
                    </a:cxn>
                    <a:cxn ang="0">
                      <a:pos x="15" y="3"/>
                    </a:cxn>
                    <a:cxn ang="0">
                      <a:pos x="11" y="0"/>
                    </a:cxn>
                    <a:cxn ang="0">
                      <a:pos x="10" y="0"/>
                    </a:cxn>
                    <a:cxn ang="0">
                      <a:pos x="6" y="0"/>
                    </a:cxn>
                    <a:cxn ang="0">
                      <a:pos x="3" y="1"/>
                    </a:cxn>
                    <a:cxn ang="0">
                      <a:pos x="3" y="1"/>
                    </a:cxn>
                    <a:cxn ang="0">
                      <a:pos x="0" y="4"/>
                    </a:cxn>
                    <a:cxn ang="0">
                      <a:pos x="0" y="8"/>
                    </a:cxn>
                    <a:cxn ang="0">
                      <a:pos x="0" y="11"/>
                    </a:cxn>
                    <a:cxn ang="0">
                      <a:pos x="1" y="13"/>
                    </a:cxn>
                    <a:cxn ang="0">
                      <a:pos x="1" y="13"/>
                    </a:cxn>
                    <a:cxn ang="0">
                      <a:pos x="5" y="16"/>
                    </a:cxn>
                    <a:cxn ang="0">
                      <a:pos x="8" y="16"/>
                    </a:cxn>
                    <a:cxn ang="0">
                      <a:pos x="11" y="16"/>
                    </a:cxn>
                    <a:cxn ang="0">
                      <a:pos x="13" y="14"/>
                    </a:cxn>
                    <a:cxn ang="0">
                      <a:pos x="13" y="14"/>
                    </a:cxn>
                    <a:cxn ang="0">
                      <a:pos x="16" y="11"/>
                    </a:cxn>
                    <a:cxn ang="0">
                      <a:pos x="16" y="8"/>
                    </a:cxn>
                    <a:cxn ang="0">
                      <a:pos x="16" y="4"/>
                    </a:cxn>
                    <a:cxn ang="0">
                      <a:pos x="15" y="3"/>
                    </a:cxn>
                    <a:cxn ang="0">
                      <a:pos x="15" y="3"/>
                    </a:cxn>
                  </a:cxnLst>
                  <a:rect l="0" t="0" r="r" b="b"/>
                  <a:pathLst>
                    <a:path w="16" h="16">
                      <a:moveTo>
                        <a:pt x="15" y="3"/>
                      </a:moveTo>
                      <a:lnTo>
                        <a:pt x="15" y="3"/>
                      </a:lnTo>
                      <a:lnTo>
                        <a:pt x="11" y="0"/>
                      </a:lnTo>
                      <a:lnTo>
                        <a:pt x="10" y="0"/>
                      </a:lnTo>
                      <a:lnTo>
                        <a:pt x="6" y="0"/>
                      </a:lnTo>
                      <a:lnTo>
                        <a:pt x="3" y="1"/>
                      </a:lnTo>
                      <a:lnTo>
                        <a:pt x="3" y="1"/>
                      </a:lnTo>
                      <a:lnTo>
                        <a:pt x="0" y="4"/>
                      </a:lnTo>
                      <a:lnTo>
                        <a:pt x="0" y="8"/>
                      </a:lnTo>
                      <a:lnTo>
                        <a:pt x="0" y="11"/>
                      </a:lnTo>
                      <a:lnTo>
                        <a:pt x="1" y="13"/>
                      </a:lnTo>
                      <a:lnTo>
                        <a:pt x="1" y="13"/>
                      </a:lnTo>
                      <a:lnTo>
                        <a:pt x="5" y="16"/>
                      </a:lnTo>
                      <a:lnTo>
                        <a:pt x="8" y="16"/>
                      </a:lnTo>
                      <a:lnTo>
                        <a:pt x="11" y="16"/>
                      </a:lnTo>
                      <a:lnTo>
                        <a:pt x="13" y="14"/>
                      </a:lnTo>
                      <a:lnTo>
                        <a:pt x="13" y="14"/>
                      </a:lnTo>
                      <a:lnTo>
                        <a:pt x="16" y="11"/>
                      </a:lnTo>
                      <a:lnTo>
                        <a:pt x="16" y="8"/>
                      </a:lnTo>
                      <a:lnTo>
                        <a:pt x="16" y="4"/>
                      </a:lnTo>
                      <a:lnTo>
                        <a:pt x="15" y="3"/>
                      </a:lnTo>
                      <a:lnTo>
                        <a:pt x="15" y="3"/>
                      </a:lnTo>
                      <a:close/>
                    </a:path>
                  </a:pathLst>
                </a:custGeom>
                <a:solidFill>
                  <a:srgbClr val="60381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Freeform 3588"/>
                <p:cNvSpPr>
                  <a:spLocks/>
                </p:cNvSpPr>
                <p:nvPr/>
              </p:nvSpPr>
              <p:spPr bwMode="auto">
                <a:xfrm>
                  <a:off x="4676774" y="3944937"/>
                  <a:ext cx="12700" cy="14288"/>
                </a:xfrm>
                <a:custGeom>
                  <a:avLst/>
                  <a:gdLst/>
                  <a:ahLst/>
                  <a:cxnLst>
                    <a:cxn ang="0">
                      <a:pos x="15" y="3"/>
                    </a:cxn>
                    <a:cxn ang="0">
                      <a:pos x="15" y="3"/>
                    </a:cxn>
                    <a:cxn ang="0">
                      <a:pos x="13" y="2"/>
                    </a:cxn>
                    <a:cxn ang="0">
                      <a:pos x="10" y="0"/>
                    </a:cxn>
                    <a:cxn ang="0">
                      <a:pos x="7" y="2"/>
                    </a:cxn>
                    <a:cxn ang="0">
                      <a:pos x="4" y="3"/>
                    </a:cxn>
                    <a:cxn ang="0">
                      <a:pos x="4" y="3"/>
                    </a:cxn>
                    <a:cxn ang="0">
                      <a:pos x="2" y="5"/>
                    </a:cxn>
                    <a:cxn ang="0">
                      <a:pos x="0" y="8"/>
                    </a:cxn>
                    <a:cxn ang="0">
                      <a:pos x="0" y="12"/>
                    </a:cxn>
                    <a:cxn ang="0">
                      <a:pos x="2" y="15"/>
                    </a:cxn>
                    <a:cxn ang="0">
                      <a:pos x="2" y="15"/>
                    </a:cxn>
                    <a:cxn ang="0">
                      <a:pos x="5" y="16"/>
                    </a:cxn>
                    <a:cxn ang="0">
                      <a:pos x="9" y="18"/>
                    </a:cxn>
                    <a:cxn ang="0">
                      <a:pos x="12" y="18"/>
                    </a:cxn>
                    <a:cxn ang="0">
                      <a:pos x="15" y="16"/>
                    </a:cxn>
                    <a:cxn ang="0">
                      <a:pos x="15" y="16"/>
                    </a:cxn>
                    <a:cxn ang="0">
                      <a:pos x="17" y="13"/>
                    </a:cxn>
                    <a:cxn ang="0">
                      <a:pos x="17" y="10"/>
                    </a:cxn>
                    <a:cxn ang="0">
                      <a:pos x="17" y="7"/>
                    </a:cxn>
                    <a:cxn ang="0">
                      <a:pos x="15" y="3"/>
                    </a:cxn>
                    <a:cxn ang="0">
                      <a:pos x="15" y="3"/>
                    </a:cxn>
                  </a:cxnLst>
                  <a:rect l="0" t="0" r="r" b="b"/>
                  <a:pathLst>
                    <a:path w="17" h="18">
                      <a:moveTo>
                        <a:pt x="15" y="3"/>
                      </a:moveTo>
                      <a:lnTo>
                        <a:pt x="15" y="3"/>
                      </a:lnTo>
                      <a:lnTo>
                        <a:pt x="13" y="2"/>
                      </a:lnTo>
                      <a:lnTo>
                        <a:pt x="10" y="0"/>
                      </a:lnTo>
                      <a:lnTo>
                        <a:pt x="7" y="2"/>
                      </a:lnTo>
                      <a:lnTo>
                        <a:pt x="4" y="3"/>
                      </a:lnTo>
                      <a:lnTo>
                        <a:pt x="4" y="3"/>
                      </a:lnTo>
                      <a:lnTo>
                        <a:pt x="2" y="5"/>
                      </a:lnTo>
                      <a:lnTo>
                        <a:pt x="0" y="8"/>
                      </a:lnTo>
                      <a:lnTo>
                        <a:pt x="0" y="12"/>
                      </a:lnTo>
                      <a:lnTo>
                        <a:pt x="2" y="15"/>
                      </a:lnTo>
                      <a:lnTo>
                        <a:pt x="2" y="15"/>
                      </a:lnTo>
                      <a:lnTo>
                        <a:pt x="5" y="16"/>
                      </a:lnTo>
                      <a:lnTo>
                        <a:pt x="9" y="18"/>
                      </a:lnTo>
                      <a:lnTo>
                        <a:pt x="12" y="18"/>
                      </a:lnTo>
                      <a:lnTo>
                        <a:pt x="15" y="16"/>
                      </a:lnTo>
                      <a:lnTo>
                        <a:pt x="15" y="16"/>
                      </a:lnTo>
                      <a:lnTo>
                        <a:pt x="17" y="13"/>
                      </a:lnTo>
                      <a:lnTo>
                        <a:pt x="17" y="10"/>
                      </a:lnTo>
                      <a:lnTo>
                        <a:pt x="17" y="7"/>
                      </a:lnTo>
                      <a:lnTo>
                        <a:pt x="15" y="3"/>
                      </a:lnTo>
                      <a:lnTo>
                        <a:pt x="15" y="3"/>
                      </a:lnTo>
                      <a:close/>
                    </a:path>
                  </a:pathLst>
                </a:custGeom>
                <a:solidFill>
                  <a:srgbClr val="60381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3589"/>
                <p:cNvSpPr>
                  <a:spLocks/>
                </p:cNvSpPr>
                <p:nvPr/>
              </p:nvSpPr>
              <p:spPr bwMode="auto">
                <a:xfrm>
                  <a:off x="4860924" y="3756025"/>
                  <a:ext cx="19050" cy="20638"/>
                </a:xfrm>
                <a:custGeom>
                  <a:avLst/>
                  <a:gdLst/>
                  <a:ahLst/>
                  <a:cxnLst>
                    <a:cxn ang="0">
                      <a:pos x="7" y="2"/>
                    </a:cxn>
                    <a:cxn ang="0">
                      <a:pos x="7" y="2"/>
                    </a:cxn>
                    <a:cxn ang="0">
                      <a:pos x="4" y="5"/>
                    </a:cxn>
                    <a:cxn ang="0">
                      <a:pos x="2" y="8"/>
                    </a:cxn>
                    <a:cxn ang="0">
                      <a:pos x="0" y="13"/>
                    </a:cxn>
                    <a:cxn ang="0">
                      <a:pos x="2" y="18"/>
                    </a:cxn>
                    <a:cxn ang="0">
                      <a:pos x="2" y="18"/>
                    </a:cxn>
                    <a:cxn ang="0">
                      <a:pos x="5" y="21"/>
                    </a:cxn>
                    <a:cxn ang="0">
                      <a:pos x="8" y="23"/>
                    </a:cxn>
                    <a:cxn ang="0">
                      <a:pos x="13" y="24"/>
                    </a:cxn>
                    <a:cxn ang="0">
                      <a:pos x="18" y="23"/>
                    </a:cxn>
                    <a:cxn ang="0">
                      <a:pos x="18" y="23"/>
                    </a:cxn>
                    <a:cxn ang="0">
                      <a:pos x="22" y="20"/>
                    </a:cxn>
                    <a:cxn ang="0">
                      <a:pos x="25" y="15"/>
                    </a:cxn>
                    <a:cxn ang="0">
                      <a:pos x="25" y="11"/>
                    </a:cxn>
                    <a:cxn ang="0">
                      <a:pos x="23" y="6"/>
                    </a:cxn>
                    <a:cxn ang="0">
                      <a:pos x="23" y="6"/>
                    </a:cxn>
                    <a:cxn ang="0">
                      <a:pos x="20" y="3"/>
                    </a:cxn>
                    <a:cxn ang="0">
                      <a:pos x="17" y="0"/>
                    </a:cxn>
                    <a:cxn ang="0">
                      <a:pos x="12" y="0"/>
                    </a:cxn>
                    <a:cxn ang="0">
                      <a:pos x="7" y="2"/>
                    </a:cxn>
                  </a:cxnLst>
                  <a:rect l="0" t="0" r="r" b="b"/>
                  <a:pathLst>
                    <a:path w="25" h="24">
                      <a:moveTo>
                        <a:pt x="7" y="2"/>
                      </a:moveTo>
                      <a:lnTo>
                        <a:pt x="7" y="2"/>
                      </a:lnTo>
                      <a:lnTo>
                        <a:pt x="4" y="5"/>
                      </a:lnTo>
                      <a:lnTo>
                        <a:pt x="2" y="8"/>
                      </a:lnTo>
                      <a:lnTo>
                        <a:pt x="0" y="13"/>
                      </a:lnTo>
                      <a:lnTo>
                        <a:pt x="2" y="18"/>
                      </a:lnTo>
                      <a:lnTo>
                        <a:pt x="2" y="18"/>
                      </a:lnTo>
                      <a:lnTo>
                        <a:pt x="5" y="21"/>
                      </a:lnTo>
                      <a:lnTo>
                        <a:pt x="8" y="23"/>
                      </a:lnTo>
                      <a:lnTo>
                        <a:pt x="13" y="24"/>
                      </a:lnTo>
                      <a:lnTo>
                        <a:pt x="18" y="23"/>
                      </a:lnTo>
                      <a:lnTo>
                        <a:pt x="18" y="23"/>
                      </a:lnTo>
                      <a:lnTo>
                        <a:pt x="22" y="20"/>
                      </a:lnTo>
                      <a:lnTo>
                        <a:pt x="25" y="15"/>
                      </a:lnTo>
                      <a:lnTo>
                        <a:pt x="25" y="11"/>
                      </a:lnTo>
                      <a:lnTo>
                        <a:pt x="23" y="6"/>
                      </a:lnTo>
                      <a:lnTo>
                        <a:pt x="23" y="6"/>
                      </a:lnTo>
                      <a:lnTo>
                        <a:pt x="20" y="3"/>
                      </a:lnTo>
                      <a:lnTo>
                        <a:pt x="17" y="0"/>
                      </a:lnTo>
                      <a:lnTo>
                        <a:pt x="12" y="0"/>
                      </a:lnTo>
                      <a:lnTo>
                        <a:pt x="7" y="2"/>
                      </a:lnTo>
                      <a:close/>
                    </a:path>
                  </a:pathLst>
                </a:custGeom>
                <a:solidFill>
                  <a:srgbClr val="60381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3590"/>
                <p:cNvSpPr>
                  <a:spLocks/>
                </p:cNvSpPr>
                <p:nvPr/>
              </p:nvSpPr>
              <p:spPr bwMode="auto">
                <a:xfrm>
                  <a:off x="4860924" y="3756025"/>
                  <a:ext cx="19050" cy="20638"/>
                </a:xfrm>
                <a:custGeom>
                  <a:avLst/>
                  <a:gdLst/>
                  <a:ahLst/>
                  <a:cxnLst>
                    <a:cxn ang="0">
                      <a:pos x="7" y="2"/>
                    </a:cxn>
                    <a:cxn ang="0">
                      <a:pos x="7" y="2"/>
                    </a:cxn>
                    <a:cxn ang="0">
                      <a:pos x="4" y="5"/>
                    </a:cxn>
                    <a:cxn ang="0">
                      <a:pos x="2" y="8"/>
                    </a:cxn>
                    <a:cxn ang="0">
                      <a:pos x="0" y="13"/>
                    </a:cxn>
                    <a:cxn ang="0">
                      <a:pos x="2" y="18"/>
                    </a:cxn>
                    <a:cxn ang="0">
                      <a:pos x="2" y="18"/>
                    </a:cxn>
                    <a:cxn ang="0">
                      <a:pos x="5" y="21"/>
                    </a:cxn>
                    <a:cxn ang="0">
                      <a:pos x="8" y="23"/>
                    </a:cxn>
                    <a:cxn ang="0">
                      <a:pos x="13" y="24"/>
                    </a:cxn>
                    <a:cxn ang="0">
                      <a:pos x="18" y="23"/>
                    </a:cxn>
                    <a:cxn ang="0">
                      <a:pos x="18" y="23"/>
                    </a:cxn>
                    <a:cxn ang="0">
                      <a:pos x="22" y="20"/>
                    </a:cxn>
                    <a:cxn ang="0">
                      <a:pos x="25" y="15"/>
                    </a:cxn>
                    <a:cxn ang="0">
                      <a:pos x="25" y="11"/>
                    </a:cxn>
                    <a:cxn ang="0">
                      <a:pos x="23" y="6"/>
                    </a:cxn>
                    <a:cxn ang="0">
                      <a:pos x="23" y="6"/>
                    </a:cxn>
                    <a:cxn ang="0">
                      <a:pos x="20" y="3"/>
                    </a:cxn>
                    <a:cxn ang="0">
                      <a:pos x="17" y="0"/>
                    </a:cxn>
                    <a:cxn ang="0">
                      <a:pos x="12" y="0"/>
                    </a:cxn>
                    <a:cxn ang="0">
                      <a:pos x="7" y="2"/>
                    </a:cxn>
                  </a:cxnLst>
                  <a:rect l="0" t="0" r="r" b="b"/>
                  <a:pathLst>
                    <a:path w="25" h="24">
                      <a:moveTo>
                        <a:pt x="7" y="2"/>
                      </a:moveTo>
                      <a:lnTo>
                        <a:pt x="7" y="2"/>
                      </a:lnTo>
                      <a:lnTo>
                        <a:pt x="4" y="5"/>
                      </a:lnTo>
                      <a:lnTo>
                        <a:pt x="2" y="8"/>
                      </a:lnTo>
                      <a:lnTo>
                        <a:pt x="0" y="13"/>
                      </a:lnTo>
                      <a:lnTo>
                        <a:pt x="2" y="18"/>
                      </a:lnTo>
                      <a:lnTo>
                        <a:pt x="2" y="18"/>
                      </a:lnTo>
                      <a:lnTo>
                        <a:pt x="5" y="21"/>
                      </a:lnTo>
                      <a:lnTo>
                        <a:pt x="8" y="23"/>
                      </a:lnTo>
                      <a:lnTo>
                        <a:pt x="13" y="24"/>
                      </a:lnTo>
                      <a:lnTo>
                        <a:pt x="18" y="23"/>
                      </a:lnTo>
                      <a:lnTo>
                        <a:pt x="18" y="23"/>
                      </a:lnTo>
                      <a:lnTo>
                        <a:pt x="22" y="20"/>
                      </a:lnTo>
                      <a:lnTo>
                        <a:pt x="25" y="15"/>
                      </a:lnTo>
                      <a:lnTo>
                        <a:pt x="25" y="11"/>
                      </a:lnTo>
                      <a:lnTo>
                        <a:pt x="23" y="6"/>
                      </a:lnTo>
                      <a:lnTo>
                        <a:pt x="23" y="6"/>
                      </a:lnTo>
                      <a:lnTo>
                        <a:pt x="20" y="3"/>
                      </a:lnTo>
                      <a:lnTo>
                        <a:pt x="17" y="0"/>
                      </a:lnTo>
                      <a:lnTo>
                        <a:pt x="12" y="0"/>
                      </a:lnTo>
                      <a:lnTo>
                        <a:pt x="7" y="2"/>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Freeform 3591"/>
                <p:cNvSpPr>
                  <a:spLocks/>
                </p:cNvSpPr>
                <p:nvPr/>
              </p:nvSpPr>
              <p:spPr bwMode="auto">
                <a:xfrm>
                  <a:off x="4846637" y="3817937"/>
                  <a:ext cx="19050" cy="19050"/>
                </a:xfrm>
                <a:custGeom>
                  <a:avLst/>
                  <a:gdLst/>
                  <a:ahLst/>
                  <a:cxnLst>
                    <a:cxn ang="0">
                      <a:pos x="7" y="1"/>
                    </a:cxn>
                    <a:cxn ang="0">
                      <a:pos x="7" y="1"/>
                    </a:cxn>
                    <a:cxn ang="0">
                      <a:pos x="2" y="4"/>
                    </a:cxn>
                    <a:cxn ang="0">
                      <a:pos x="0" y="9"/>
                    </a:cxn>
                    <a:cxn ang="0">
                      <a:pos x="0" y="13"/>
                    </a:cxn>
                    <a:cxn ang="0">
                      <a:pos x="2" y="17"/>
                    </a:cxn>
                    <a:cxn ang="0">
                      <a:pos x="2" y="17"/>
                    </a:cxn>
                    <a:cxn ang="0">
                      <a:pos x="5" y="21"/>
                    </a:cxn>
                    <a:cxn ang="0">
                      <a:pos x="9" y="24"/>
                    </a:cxn>
                    <a:cxn ang="0">
                      <a:pos x="13" y="24"/>
                    </a:cxn>
                    <a:cxn ang="0">
                      <a:pos x="18" y="22"/>
                    </a:cxn>
                    <a:cxn ang="0">
                      <a:pos x="18" y="22"/>
                    </a:cxn>
                    <a:cxn ang="0">
                      <a:pos x="22" y="19"/>
                    </a:cxn>
                    <a:cxn ang="0">
                      <a:pos x="23" y="16"/>
                    </a:cxn>
                    <a:cxn ang="0">
                      <a:pos x="23" y="11"/>
                    </a:cxn>
                    <a:cxn ang="0">
                      <a:pos x="23" y="6"/>
                    </a:cxn>
                    <a:cxn ang="0">
                      <a:pos x="23" y="6"/>
                    </a:cxn>
                    <a:cxn ang="0">
                      <a:pos x="20" y="3"/>
                    </a:cxn>
                    <a:cxn ang="0">
                      <a:pos x="15" y="1"/>
                    </a:cxn>
                    <a:cxn ang="0">
                      <a:pos x="10" y="0"/>
                    </a:cxn>
                    <a:cxn ang="0">
                      <a:pos x="7" y="1"/>
                    </a:cxn>
                  </a:cxnLst>
                  <a:rect l="0" t="0" r="r" b="b"/>
                  <a:pathLst>
                    <a:path w="23" h="24">
                      <a:moveTo>
                        <a:pt x="7" y="1"/>
                      </a:moveTo>
                      <a:lnTo>
                        <a:pt x="7" y="1"/>
                      </a:lnTo>
                      <a:lnTo>
                        <a:pt x="2" y="4"/>
                      </a:lnTo>
                      <a:lnTo>
                        <a:pt x="0" y="9"/>
                      </a:lnTo>
                      <a:lnTo>
                        <a:pt x="0" y="13"/>
                      </a:lnTo>
                      <a:lnTo>
                        <a:pt x="2" y="17"/>
                      </a:lnTo>
                      <a:lnTo>
                        <a:pt x="2" y="17"/>
                      </a:lnTo>
                      <a:lnTo>
                        <a:pt x="5" y="21"/>
                      </a:lnTo>
                      <a:lnTo>
                        <a:pt x="9" y="24"/>
                      </a:lnTo>
                      <a:lnTo>
                        <a:pt x="13" y="24"/>
                      </a:lnTo>
                      <a:lnTo>
                        <a:pt x="18" y="22"/>
                      </a:lnTo>
                      <a:lnTo>
                        <a:pt x="18" y="22"/>
                      </a:lnTo>
                      <a:lnTo>
                        <a:pt x="22" y="19"/>
                      </a:lnTo>
                      <a:lnTo>
                        <a:pt x="23" y="16"/>
                      </a:lnTo>
                      <a:lnTo>
                        <a:pt x="23" y="11"/>
                      </a:lnTo>
                      <a:lnTo>
                        <a:pt x="23" y="6"/>
                      </a:lnTo>
                      <a:lnTo>
                        <a:pt x="23" y="6"/>
                      </a:lnTo>
                      <a:lnTo>
                        <a:pt x="20" y="3"/>
                      </a:lnTo>
                      <a:lnTo>
                        <a:pt x="15" y="1"/>
                      </a:lnTo>
                      <a:lnTo>
                        <a:pt x="10" y="0"/>
                      </a:lnTo>
                      <a:lnTo>
                        <a:pt x="7" y="1"/>
                      </a:lnTo>
                      <a:close/>
                    </a:path>
                  </a:pathLst>
                </a:custGeom>
                <a:solidFill>
                  <a:srgbClr val="60381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3592"/>
                <p:cNvSpPr>
                  <a:spLocks/>
                </p:cNvSpPr>
                <p:nvPr/>
              </p:nvSpPr>
              <p:spPr bwMode="auto">
                <a:xfrm>
                  <a:off x="4846637" y="3817937"/>
                  <a:ext cx="19050" cy="19050"/>
                </a:xfrm>
                <a:custGeom>
                  <a:avLst/>
                  <a:gdLst/>
                  <a:ahLst/>
                  <a:cxnLst>
                    <a:cxn ang="0">
                      <a:pos x="7" y="1"/>
                    </a:cxn>
                    <a:cxn ang="0">
                      <a:pos x="7" y="1"/>
                    </a:cxn>
                    <a:cxn ang="0">
                      <a:pos x="2" y="4"/>
                    </a:cxn>
                    <a:cxn ang="0">
                      <a:pos x="0" y="9"/>
                    </a:cxn>
                    <a:cxn ang="0">
                      <a:pos x="0" y="13"/>
                    </a:cxn>
                    <a:cxn ang="0">
                      <a:pos x="2" y="17"/>
                    </a:cxn>
                    <a:cxn ang="0">
                      <a:pos x="2" y="17"/>
                    </a:cxn>
                    <a:cxn ang="0">
                      <a:pos x="5" y="21"/>
                    </a:cxn>
                    <a:cxn ang="0">
                      <a:pos x="9" y="24"/>
                    </a:cxn>
                    <a:cxn ang="0">
                      <a:pos x="13" y="24"/>
                    </a:cxn>
                    <a:cxn ang="0">
                      <a:pos x="18" y="22"/>
                    </a:cxn>
                    <a:cxn ang="0">
                      <a:pos x="18" y="22"/>
                    </a:cxn>
                    <a:cxn ang="0">
                      <a:pos x="22" y="19"/>
                    </a:cxn>
                    <a:cxn ang="0">
                      <a:pos x="23" y="16"/>
                    </a:cxn>
                    <a:cxn ang="0">
                      <a:pos x="23" y="11"/>
                    </a:cxn>
                    <a:cxn ang="0">
                      <a:pos x="23" y="6"/>
                    </a:cxn>
                    <a:cxn ang="0">
                      <a:pos x="23" y="6"/>
                    </a:cxn>
                    <a:cxn ang="0">
                      <a:pos x="20" y="3"/>
                    </a:cxn>
                    <a:cxn ang="0">
                      <a:pos x="15" y="1"/>
                    </a:cxn>
                    <a:cxn ang="0">
                      <a:pos x="10" y="0"/>
                    </a:cxn>
                    <a:cxn ang="0">
                      <a:pos x="7" y="1"/>
                    </a:cxn>
                  </a:cxnLst>
                  <a:rect l="0" t="0" r="r" b="b"/>
                  <a:pathLst>
                    <a:path w="23" h="24">
                      <a:moveTo>
                        <a:pt x="7" y="1"/>
                      </a:moveTo>
                      <a:lnTo>
                        <a:pt x="7" y="1"/>
                      </a:lnTo>
                      <a:lnTo>
                        <a:pt x="2" y="4"/>
                      </a:lnTo>
                      <a:lnTo>
                        <a:pt x="0" y="9"/>
                      </a:lnTo>
                      <a:lnTo>
                        <a:pt x="0" y="13"/>
                      </a:lnTo>
                      <a:lnTo>
                        <a:pt x="2" y="17"/>
                      </a:lnTo>
                      <a:lnTo>
                        <a:pt x="2" y="17"/>
                      </a:lnTo>
                      <a:lnTo>
                        <a:pt x="5" y="21"/>
                      </a:lnTo>
                      <a:lnTo>
                        <a:pt x="9" y="24"/>
                      </a:lnTo>
                      <a:lnTo>
                        <a:pt x="13" y="24"/>
                      </a:lnTo>
                      <a:lnTo>
                        <a:pt x="18" y="22"/>
                      </a:lnTo>
                      <a:lnTo>
                        <a:pt x="18" y="22"/>
                      </a:lnTo>
                      <a:lnTo>
                        <a:pt x="22" y="19"/>
                      </a:lnTo>
                      <a:lnTo>
                        <a:pt x="23" y="16"/>
                      </a:lnTo>
                      <a:lnTo>
                        <a:pt x="23" y="11"/>
                      </a:lnTo>
                      <a:lnTo>
                        <a:pt x="23" y="6"/>
                      </a:lnTo>
                      <a:lnTo>
                        <a:pt x="23" y="6"/>
                      </a:lnTo>
                      <a:lnTo>
                        <a:pt x="20" y="3"/>
                      </a:lnTo>
                      <a:lnTo>
                        <a:pt x="15" y="1"/>
                      </a:lnTo>
                      <a:lnTo>
                        <a:pt x="10" y="0"/>
                      </a:lnTo>
                      <a:lnTo>
                        <a:pt x="7" y="1"/>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3593"/>
                <p:cNvSpPr>
                  <a:spLocks/>
                </p:cNvSpPr>
                <p:nvPr/>
              </p:nvSpPr>
              <p:spPr bwMode="auto">
                <a:xfrm>
                  <a:off x="4859337" y="3735387"/>
                  <a:ext cx="12700" cy="14288"/>
                </a:xfrm>
                <a:custGeom>
                  <a:avLst/>
                  <a:gdLst/>
                  <a:ahLst/>
                  <a:cxnLst>
                    <a:cxn ang="0">
                      <a:pos x="5" y="2"/>
                    </a:cxn>
                    <a:cxn ang="0">
                      <a:pos x="5" y="2"/>
                    </a:cxn>
                    <a:cxn ang="0">
                      <a:pos x="2" y="3"/>
                    </a:cxn>
                    <a:cxn ang="0">
                      <a:pos x="2" y="6"/>
                    </a:cxn>
                    <a:cxn ang="0">
                      <a:pos x="0" y="10"/>
                    </a:cxn>
                    <a:cxn ang="0">
                      <a:pos x="2" y="13"/>
                    </a:cxn>
                    <a:cxn ang="0">
                      <a:pos x="2" y="13"/>
                    </a:cxn>
                    <a:cxn ang="0">
                      <a:pos x="3" y="15"/>
                    </a:cxn>
                    <a:cxn ang="0">
                      <a:pos x="7" y="16"/>
                    </a:cxn>
                    <a:cxn ang="0">
                      <a:pos x="10" y="18"/>
                    </a:cxn>
                    <a:cxn ang="0">
                      <a:pos x="13" y="16"/>
                    </a:cxn>
                    <a:cxn ang="0">
                      <a:pos x="13" y="16"/>
                    </a:cxn>
                    <a:cxn ang="0">
                      <a:pos x="16" y="15"/>
                    </a:cxn>
                    <a:cxn ang="0">
                      <a:pos x="18" y="11"/>
                    </a:cxn>
                    <a:cxn ang="0">
                      <a:pos x="18" y="8"/>
                    </a:cxn>
                    <a:cxn ang="0">
                      <a:pos x="16" y="5"/>
                    </a:cxn>
                    <a:cxn ang="0">
                      <a:pos x="16" y="5"/>
                    </a:cxn>
                    <a:cxn ang="0">
                      <a:pos x="15" y="2"/>
                    </a:cxn>
                    <a:cxn ang="0">
                      <a:pos x="11" y="0"/>
                    </a:cxn>
                    <a:cxn ang="0">
                      <a:pos x="8" y="0"/>
                    </a:cxn>
                    <a:cxn ang="0">
                      <a:pos x="5" y="2"/>
                    </a:cxn>
                  </a:cxnLst>
                  <a:rect l="0" t="0" r="r" b="b"/>
                  <a:pathLst>
                    <a:path w="18" h="18">
                      <a:moveTo>
                        <a:pt x="5" y="2"/>
                      </a:moveTo>
                      <a:lnTo>
                        <a:pt x="5" y="2"/>
                      </a:lnTo>
                      <a:lnTo>
                        <a:pt x="2" y="3"/>
                      </a:lnTo>
                      <a:lnTo>
                        <a:pt x="2" y="6"/>
                      </a:lnTo>
                      <a:lnTo>
                        <a:pt x="0" y="10"/>
                      </a:lnTo>
                      <a:lnTo>
                        <a:pt x="2" y="13"/>
                      </a:lnTo>
                      <a:lnTo>
                        <a:pt x="2" y="13"/>
                      </a:lnTo>
                      <a:lnTo>
                        <a:pt x="3" y="15"/>
                      </a:lnTo>
                      <a:lnTo>
                        <a:pt x="7" y="16"/>
                      </a:lnTo>
                      <a:lnTo>
                        <a:pt x="10" y="18"/>
                      </a:lnTo>
                      <a:lnTo>
                        <a:pt x="13" y="16"/>
                      </a:lnTo>
                      <a:lnTo>
                        <a:pt x="13" y="16"/>
                      </a:lnTo>
                      <a:lnTo>
                        <a:pt x="16" y="15"/>
                      </a:lnTo>
                      <a:lnTo>
                        <a:pt x="18" y="11"/>
                      </a:lnTo>
                      <a:lnTo>
                        <a:pt x="18" y="8"/>
                      </a:lnTo>
                      <a:lnTo>
                        <a:pt x="16" y="5"/>
                      </a:lnTo>
                      <a:lnTo>
                        <a:pt x="16" y="5"/>
                      </a:lnTo>
                      <a:lnTo>
                        <a:pt x="15" y="2"/>
                      </a:lnTo>
                      <a:lnTo>
                        <a:pt x="11" y="0"/>
                      </a:lnTo>
                      <a:lnTo>
                        <a:pt x="8" y="0"/>
                      </a:lnTo>
                      <a:lnTo>
                        <a:pt x="5" y="2"/>
                      </a:lnTo>
                      <a:close/>
                    </a:path>
                  </a:pathLst>
                </a:custGeom>
                <a:solidFill>
                  <a:srgbClr val="60381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3594"/>
                <p:cNvSpPr>
                  <a:spLocks/>
                </p:cNvSpPr>
                <p:nvPr/>
              </p:nvSpPr>
              <p:spPr bwMode="auto">
                <a:xfrm>
                  <a:off x="4859337" y="3735387"/>
                  <a:ext cx="12700" cy="14288"/>
                </a:xfrm>
                <a:custGeom>
                  <a:avLst/>
                  <a:gdLst/>
                  <a:ahLst/>
                  <a:cxnLst>
                    <a:cxn ang="0">
                      <a:pos x="5" y="2"/>
                    </a:cxn>
                    <a:cxn ang="0">
                      <a:pos x="5" y="2"/>
                    </a:cxn>
                    <a:cxn ang="0">
                      <a:pos x="2" y="3"/>
                    </a:cxn>
                    <a:cxn ang="0">
                      <a:pos x="2" y="6"/>
                    </a:cxn>
                    <a:cxn ang="0">
                      <a:pos x="0" y="10"/>
                    </a:cxn>
                    <a:cxn ang="0">
                      <a:pos x="2" y="13"/>
                    </a:cxn>
                    <a:cxn ang="0">
                      <a:pos x="2" y="13"/>
                    </a:cxn>
                    <a:cxn ang="0">
                      <a:pos x="3" y="15"/>
                    </a:cxn>
                    <a:cxn ang="0">
                      <a:pos x="7" y="16"/>
                    </a:cxn>
                    <a:cxn ang="0">
                      <a:pos x="10" y="18"/>
                    </a:cxn>
                    <a:cxn ang="0">
                      <a:pos x="13" y="16"/>
                    </a:cxn>
                    <a:cxn ang="0">
                      <a:pos x="13" y="16"/>
                    </a:cxn>
                    <a:cxn ang="0">
                      <a:pos x="16" y="15"/>
                    </a:cxn>
                    <a:cxn ang="0">
                      <a:pos x="18" y="11"/>
                    </a:cxn>
                    <a:cxn ang="0">
                      <a:pos x="18" y="8"/>
                    </a:cxn>
                    <a:cxn ang="0">
                      <a:pos x="16" y="5"/>
                    </a:cxn>
                    <a:cxn ang="0">
                      <a:pos x="16" y="5"/>
                    </a:cxn>
                    <a:cxn ang="0">
                      <a:pos x="15" y="2"/>
                    </a:cxn>
                    <a:cxn ang="0">
                      <a:pos x="11" y="0"/>
                    </a:cxn>
                    <a:cxn ang="0">
                      <a:pos x="8" y="0"/>
                    </a:cxn>
                    <a:cxn ang="0">
                      <a:pos x="5" y="2"/>
                    </a:cxn>
                  </a:cxnLst>
                  <a:rect l="0" t="0" r="r" b="b"/>
                  <a:pathLst>
                    <a:path w="18" h="18">
                      <a:moveTo>
                        <a:pt x="5" y="2"/>
                      </a:moveTo>
                      <a:lnTo>
                        <a:pt x="5" y="2"/>
                      </a:lnTo>
                      <a:lnTo>
                        <a:pt x="2" y="3"/>
                      </a:lnTo>
                      <a:lnTo>
                        <a:pt x="2" y="6"/>
                      </a:lnTo>
                      <a:lnTo>
                        <a:pt x="0" y="10"/>
                      </a:lnTo>
                      <a:lnTo>
                        <a:pt x="2" y="13"/>
                      </a:lnTo>
                      <a:lnTo>
                        <a:pt x="2" y="13"/>
                      </a:lnTo>
                      <a:lnTo>
                        <a:pt x="3" y="15"/>
                      </a:lnTo>
                      <a:lnTo>
                        <a:pt x="7" y="16"/>
                      </a:lnTo>
                      <a:lnTo>
                        <a:pt x="10" y="18"/>
                      </a:lnTo>
                      <a:lnTo>
                        <a:pt x="13" y="16"/>
                      </a:lnTo>
                      <a:lnTo>
                        <a:pt x="13" y="16"/>
                      </a:lnTo>
                      <a:lnTo>
                        <a:pt x="16" y="15"/>
                      </a:lnTo>
                      <a:lnTo>
                        <a:pt x="18" y="11"/>
                      </a:lnTo>
                      <a:lnTo>
                        <a:pt x="18" y="8"/>
                      </a:lnTo>
                      <a:lnTo>
                        <a:pt x="16" y="5"/>
                      </a:lnTo>
                      <a:lnTo>
                        <a:pt x="16" y="5"/>
                      </a:lnTo>
                      <a:lnTo>
                        <a:pt x="15" y="2"/>
                      </a:lnTo>
                      <a:lnTo>
                        <a:pt x="11" y="0"/>
                      </a:lnTo>
                      <a:lnTo>
                        <a:pt x="8" y="0"/>
                      </a:lnTo>
                      <a:lnTo>
                        <a:pt x="5" y="2"/>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3595"/>
                <p:cNvSpPr>
                  <a:spLocks/>
                </p:cNvSpPr>
                <p:nvPr/>
              </p:nvSpPr>
              <p:spPr bwMode="auto">
                <a:xfrm>
                  <a:off x="4865687" y="3779837"/>
                  <a:ext cx="14288" cy="12700"/>
                </a:xfrm>
                <a:custGeom>
                  <a:avLst/>
                  <a:gdLst/>
                  <a:ahLst/>
                  <a:cxnLst>
                    <a:cxn ang="0">
                      <a:pos x="5" y="2"/>
                    </a:cxn>
                    <a:cxn ang="0">
                      <a:pos x="5" y="2"/>
                    </a:cxn>
                    <a:cxn ang="0">
                      <a:pos x="1" y="4"/>
                    </a:cxn>
                    <a:cxn ang="0">
                      <a:pos x="0" y="7"/>
                    </a:cxn>
                    <a:cxn ang="0">
                      <a:pos x="0" y="10"/>
                    </a:cxn>
                    <a:cxn ang="0">
                      <a:pos x="1" y="13"/>
                    </a:cxn>
                    <a:cxn ang="0">
                      <a:pos x="1" y="13"/>
                    </a:cxn>
                    <a:cxn ang="0">
                      <a:pos x="3" y="15"/>
                    </a:cxn>
                    <a:cxn ang="0">
                      <a:pos x="6" y="17"/>
                    </a:cxn>
                    <a:cxn ang="0">
                      <a:pos x="10" y="17"/>
                    </a:cxn>
                    <a:cxn ang="0">
                      <a:pos x="13" y="17"/>
                    </a:cxn>
                    <a:cxn ang="0">
                      <a:pos x="13" y="17"/>
                    </a:cxn>
                    <a:cxn ang="0">
                      <a:pos x="16" y="13"/>
                    </a:cxn>
                    <a:cxn ang="0">
                      <a:pos x="16" y="12"/>
                    </a:cxn>
                    <a:cxn ang="0">
                      <a:pos x="18" y="8"/>
                    </a:cxn>
                    <a:cxn ang="0">
                      <a:pos x="16" y="5"/>
                    </a:cxn>
                    <a:cxn ang="0">
                      <a:pos x="16" y="5"/>
                    </a:cxn>
                    <a:cxn ang="0">
                      <a:pos x="15" y="2"/>
                    </a:cxn>
                    <a:cxn ang="0">
                      <a:pos x="11" y="0"/>
                    </a:cxn>
                    <a:cxn ang="0">
                      <a:pos x="8" y="0"/>
                    </a:cxn>
                    <a:cxn ang="0">
                      <a:pos x="5" y="2"/>
                    </a:cxn>
                  </a:cxnLst>
                  <a:rect l="0" t="0" r="r" b="b"/>
                  <a:pathLst>
                    <a:path w="18" h="17">
                      <a:moveTo>
                        <a:pt x="5" y="2"/>
                      </a:moveTo>
                      <a:lnTo>
                        <a:pt x="5" y="2"/>
                      </a:lnTo>
                      <a:lnTo>
                        <a:pt x="1" y="4"/>
                      </a:lnTo>
                      <a:lnTo>
                        <a:pt x="0" y="7"/>
                      </a:lnTo>
                      <a:lnTo>
                        <a:pt x="0" y="10"/>
                      </a:lnTo>
                      <a:lnTo>
                        <a:pt x="1" y="13"/>
                      </a:lnTo>
                      <a:lnTo>
                        <a:pt x="1" y="13"/>
                      </a:lnTo>
                      <a:lnTo>
                        <a:pt x="3" y="15"/>
                      </a:lnTo>
                      <a:lnTo>
                        <a:pt x="6" y="17"/>
                      </a:lnTo>
                      <a:lnTo>
                        <a:pt x="10" y="17"/>
                      </a:lnTo>
                      <a:lnTo>
                        <a:pt x="13" y="17"/>
                      </a:lnTo>
                      <a:lnTo>
                        <a:pt x="13" y="17"/>
                      </a:lnTo>
                      <a:lnTo>
                        <a:pt x="16" y="13"/>
                      </a:lnTo>
                      <a:lnTo>
                        <a:pt x="16" y="12"/>
                      </a:lnTo>
                      <a:lnTo>
                        <a:pt x="18" y="8"/>
                      </a:lnTo>
                      <a:lnTo>
                        <a:pt x="16" y="5"/>
                      </a:lnTo>
                      <a:lnTo>
                        <a:pt x="16" y="5"/>
                      </a:lnTo>
                      <a:lnTo>
                        <a:pt x="15" y="2"/>
                      </a:lnTo>
                      <a:lnTo>
                        <a:pt x="11" y="0"/>
                      </a:lnTo>
                      <a:lnTo>
                        <a:pt x="8" y="0"/>
                      </a:lnTo>
                      <a:lnTo>
                        <a:pt x="5" y="2"/>
                      </a:lnTo>
                      <a:close/>
                    </a:path>
                  </a:pathLst>
                </a:custGeom>
                <a:solidFill>
                  <a:srgbClr val="60381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3596"/>
                <p:cNvSpPr>
                  <a:spLocks/>
                </p:cNvSpPr>
                <p:nvPr/>
              </p:nvSpPr>
              <p:spPr bwMode="auto">
                <a:xfrm>
                  <a:off x="4865687" y="3779837"/>
                  <a:ext cx="14288" cy="12700"/>
                </a:xfrm>
                <a:custGeom>
                  <a:avLst/>
                  <a:gdLst/>
                  <a:ahLst/>
                  <a:cxnLst>
                    <a:cxn ang="0">
                      <a:pos x="5" y="2"/>
                    </a:cxn>
                    <a:cxn ang="0">
                      <a:pos x="5" y="2"/>
                    </a:cxn>
                    <a:cxn ang="0">
                      <a:pos x="1" y="4"/>
                    </a:cxn>
                    <a:cxn ang="0">
                      <a:pos x="0" y="7"/>
                    </a:cxn>
                    <a:cxn ang="0">
                      <a:pos x="0" y="10"/>
                    </a:cxn>
                    <a:cxn ang="0">
                      <a:pos x="1" y="13"/>
                    </a:cxn>
                    <a:cxn ang="0">
                      <a:pos x="1" y="13"/>
                    </a:cxn>
                    <a:cxn ang="0">
                      <a:pos x="3" y="15"/>
                    </a:cxn>
                    <a:cxn ang="0">
                      <a:pos x="6" y="17"/>
                    </a:cxn>
                    <a:cxn ang="0">
                      <a:pos x="10" y="17"/>
                    </a:cxn>
                    <a:cxn ang="0">
                      <a:pos x="13" y="17"/>
                    </a:cxn>
                    <a:cxn ang="0">
                      <a:pos x="13" y="17"/>
                    </a:cxn>
                    <a:cxn ang="0">
                      <a:pos x="16" y="13"/>
                    </a:cxn>
                    <a:cxn ang="0">
                      <a:pos x="16" y="12"/>
                    </a:cxn>
                    <a:cxn ang="0">
                      <a:pos x="18" y="8"/>
                    </a:cxn>
                    <a:cxn ang="0">
                      <a:pos x="16" y="5"/>
                    </a:cxn>
                    <a:cxn ang="0">
                      <a:pos x="16" y="5"/>
                    </a:cxn>
                    <a:cxn ang="0">
                      <a:pos x="15" y="2"/>
                    </a:cxn>
                    <a:cxn ang="0">
                      <a:pos x="11" y="0"/>
                    </a:cxn>
                    <a:cxn ang="0">
                      <a:pos x="8" y="0"/>
                    </a:cxn>
                    <a:cxn ang="0">
                      <a:pos x="5" y="2"/>
                    </a:cxn>
                  </a:cxnLst>
                  <a:rect l="0" t="0" r="r" b="b"/>
                  <a:pathLst>
                    <a:path w="18" h="17">
                      <a:moveTo>
                        <a:pt x="5" y="2"/>
                      </a:moveTo>
                      <a:lnTo>
                        <a:pt x="5" y="2"/>
                      </a:lnTo>
                      <a:lnTo>
                        <a:pt x="1" y="4"/>
                      </a:lnTo>
                      <a:lnTo>
                        <a:pt x="0" y="7"/>
                      </a:lnTo>
                      <a:lnTo>
                        <a:pt x="0" y="10"/>
                      </a:lnTo>
                      <a:lnTo>
                        <a:pt x="1" y="13"/>
                      </a:lnTo>
                      <a:lnTo>
                        <a:pt x="1" y="13"/>
                      </a:lnTo>
                      <a:lnTo>
                        <a:pt x="3" y="15"/>
                      </a:lnTo>
                      <a:lnTo>
                        <a:pt x="6" y="17"/>
                      </a:lnTo>
                      <a:lnTo>
                        <a:pt x="10" y="17"/>
                      </a:lnTo>
                      <a:lnTo>
                        <a:pt x="13" y="17"/>
                      </a:lnTo>
                      <a:lnTo>
                        <a:pt x="13" y="17"/>
                      </a:lnTo>
                      <a:lnTo>
                        <a:pt x="16" y="13"/>
                      </a:lnTo>
                      <a:lnTo>
                        <a:pt x="16" y="12"/>
                      </a:lnTo>
                      <a:lnTo>
                        <a:pt x="18" y="8"/>
                      </a:lnTo>
                      <a:lnTo>
                        <a:pt x="16" y="5"/>
                      </a:lnTo>
                      <a:lnTo>
                        <a:pt x="16" y="5"/>
                      </a:lnTo>
                      <a:lnTo>
                        <a:pt x="15" y="2"/>
                      </a:lnTo>
                      <a:lnTo>
                        <a:pt x="11" y="0"/>
                      </a:lnTo>
                      <a:lnTo>
                        <a:pt x="8" y="0"/>
                      </a:lnTo>
                      <a:lnTo>
                        <a:pt x="5" y="2"/>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3597"/>
                <p:cNvSpPr>
                  <a:spLocks/>
                </p:cNvSpPr>
                <p:nvPr/>
              </p:nvSpPr>
              <p:spPr bwMode="auto">
                <a:xfrm>
                  <a:off x="4854574" y="3797300"/>
                  <a:ext cx="12700" cy="14288"/>
                </a:xfrm>
                <a:custGeom>
                  <a:avLst/>
                  <a:gdLst/>
                  <a:ahLst/>
                  <a:cxnLst>
                    <a:cxn ang="0">
                      <a:pos x="5" y="2"/>
                    </a:cxn>
                    <a:cxn ang="0">
                      <a:pos x="5" y="2"/>
                    </a:cxn>
                    <a:cxn ang="0">
                      <a:pos x="2" y="4"/>
                    </a:cxn>
                    <a:cxn ang="0">
                      <a:pos x="0" y="7"/>
                    </a:cxn>
                    <a:cxn ang="0">
                      <a:pos x="0" y="10"/>
                    </a:cxn>
                    <a:cxn ang="0">
                      <a:pos x="2" y="13"/>
                    </a:cxn>
                    <a:cxn ang="0">
                      <a:pos x="2" y="13"/>
                    </a:cxn>
                    <a:cxn ang="0">
                      <a:pos x="3" y="17"/>
                    </a:cxn>
                    <a:cxn ang="0">
                      <a:pos x="7" y="17"/>
                    </a:cxn>
                    <a:cxn ang="0">
                      <a:pos x="10" y="18"/>
                    </a:cxn>
                    <a:cxn ang="0">
                      <a:pos x="13" y="17"/>
                    </a:cxn>
                    <a:cxn ang="0">
                      <a:pos x="13" y="17"/>
                    </a:cxn>
                    <a:cxn ang="0">
                      <a:pos x="15" y="15"/>
                    </a:cxn>
                    <a:cxn ang="0">
                      <a:pos x="16" y="12"/>
                    </a:cxn>
                    <a:cxn ang="0">
                      <a:pos x="16" y="9"/>
                    </a:cxn>
                    <a:cxn ang="0">
                      <a:pos x="16" y="5"/>
                    </a:cxn>
                    <a:cxn ang="0">
                      <a:pos x="16" y="5"/>
                    </a:cxn>
                    <a:cxn ang="0">
                      <a:pos x="13" y="2"/>
                    </a:cxn>
                    <a:cxn ang="0">
                      <a:pos x="12" y="0"/>
                    </a:cxn>
                    <a:cxn ang="0">
                      <a:pos x="8" y="0"/>
                    </a:cxn>
                    <a:cxn ang="0">
                      <a:pos x="5" y="2"/>
                    </a:cxn>
                  </a:cxnLst>
                  <a:rect l="0" t="0" r="r" b="b"/>
                  <a:pathLst>
                    <a:path w="16" h="18">
                      <a:moveTo>
                        <a:pt x="5" y="2"/>
                      </a:moveTo>
                      <a:lnTo>
                        <a:pt x="5" y="2"/>
                      </a:lnTo>
                      <a:lnTo>
                        <a:pt x="2" y="4"/>
                      </a:lnTo>
                      <a:lnTo>
                        <a:pt x="0" y="7"/>
                      </a:lnTo>
                      <a:lnTo>
                        <a:pt x="0" y="10"/>
                      </a:lnTo>
                      <a:lnTo>
                        <a:pt x="2" y="13"/>
                      </a:lnTo>
                      <a:lnTo>
                        <a:pt x="2" y="13"/>
                      </a:lnTo>
                      <a:lnTo>
                        <a:pt x="3" y="17"/>
                      </a:lnTo>
                      <a:lnTo>
                        <a:pt x="7" y="17"/>
                      </a:lnTo>
                      <a:lnTo>
                        <a:pt x="10" y="18"/>
                      </a:lnTo>
                      <a:lnTo>
                        <a:pt x="13" y="17"/>
                      </a:lnTo>
                      <a:lnTo>
                        <a:pt x="13" y="17"/>
                      </a:lnTo>
                      <a:lnTo>
                        <a:pt x="15" y="15"/>
                      </a:lnTo>
                      <a:lnTo>
                        <a:pt x="16" y="12"/>
                      </a:lnTo>
                      <a:lnTo>
                        <a:pt x="16" y="9"/>
                      </a:lnTo>
                      <a:lnTo>
                        <a:pt x="16" y="5"/>
                      </a:lnTo>
                      <a:lnTo>
                        <a:pt x="16" y="5"/>
                      </a:lnTo>
                      <a:lnTo>
                        <a:pt x="13" y="2"/>
                      </a:lnTo>
                      <a:lnTo>
                        <a:pt x="12" y="0"/>
                      </a:lnTo>
                      <a:lnTo>
                        <a:pt x="8" y="0"/>
                      </a:lnTo>
                      <a:lnTo>
                        <a:pt x="5" y="2"/>
                      </a:lnTo>
                      <a:close/>
                    </a:path>
                  </a:pathLst>
                </a:custGeom>
                <a:solidFill>
                  <a:srgbClr val="60381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3598"/>
                <p:cNvSpPr>
                  <a:spLocks/>
                </p:cNvSpPr>
                <p:nvPr/>
              </p:nvSpPr>
              <p:spPr bwMode="auto">
                <a:xfrm>
                  <a:off x="4854574" y="3797300"/>
                  <a:ext cx="12700" cy="14288"/>
                </a:xfrm>
                <a:custGeom>
                  <a:avLst/>
                  <a:gdLst/>
                  <a:ahLst/>
                  <a:cxnLst>
                    <a:cxn ang="0">
                      <a:pos x="5" y="2"/>
                    </a:cxn>
                    <a:cxn ang="0">
                      <a:pos x="5" y="2"/>
                    </a:cxn>
                    <a:cxn ang="0">
                      <a:pos x="2" y="4"/>
                    </a:cxn>
                    <a:cxn ang="0">
                      <a:pos x="0" y="7"/>
                    </a:cxn>
                    <a:cxn ang="0">
                      <a:pos x="0" y="10"/>
                    </a:cxn>
                    <a:cxn ang="0">
                      <a:pos x="2" y="13"/>
                    </a:cxn>
                    <a:cxn ang="0">
                      <a:pos x="2" y="13"/>
                    </a:cxn>
                    <a:cxn ang="0">
                      <a:pos x="3" y="17"/>
                    </a:cxn>
                    <a:cxn ang="0">
                      <a:pos x="7" y="17"/>
                    </a:cxn>
                    <a:cxn ang="0">
                      <a:pos x="10" y="18"/>
                    </a:cxn>
                    <a:cxn ang="0">
                      <a:pos x="13" y="17"/>
                    </a:cxn>
                    <a:cxn ang="0">
                      <a:pos x="13" y="17"/>
                    </a:cxn>
                    <a:cxn ang="0">
                      <a:pos x="15" y="15"/>
                    </a:cxn>
                    <a:cxn ang="0">
                      <a:pos x="16" y="12"/>
                    </a:cxn>
                    <a:cxn ang="0">
                      <a:pos x="16" y="9"/>
                    </a:cxn>
                    <a:cxn ang="0">
                      <a:pos x="16" y="5"/>
                    </a:cxn>
                    <a:cxn ang="0">
                      <a:pos x="16" y="5"/>
                    </a:cxn>
                    <a:cxn ang="0">
                      <a:pos x="13" y="2"/>
                    </a:cxn>
                    <a:cxn ang="0">
                      <a:pos x="12" y="0"/>
                    </a:cxn>
                    <a:cxn ang="0">
                      <a:pos x="8" y="0"/>
                    </a:cxn>
                    <a:cxn ang="0">
                      <a:pos x="5" y="2"/>
                    </a:cxn>
                  </a:cxnLst>
                  <a:rect l="0" t="0" r="r" b="b"/>
                  <a:pathLst>
                    <a:path w="16" h="18">
                      <a:moveTo>
                        <a:pt x="5" y="2"/>
                      </a:moveTo>
                      <a:lnTo>
                        <a:pt x="5" y="2"/>
                      </a:lnTo>
                      <a:lnTo>
                        <a:pt x="2" y="4"/>
                      </a:lnTo>
                      <a:lnTo>
                        <a:pt x="0" y="7"/>
                      </a:lnTo>
                      <a:lnTo>
                        <a:pt x="0" y="10"/>
                      </a:lnTo>
                      <a:lnTo>
                        <a:pt x="2" y="13"/>
                      </a:lnTo>
                      <a:lnTo>
                        <a:pt x="2" y="13"/>
                      </a:lnTo>
                      <a:lnTo>
                        <a:pt x="3" y="17"/>
                      </a:lnTo>
                      <a:lnTo>
                        <a:pt x="7" y="17"/>
                      </a:lnTo>
                      <a:lnTo>
                        <a:pt x="10" y="18"/>
                      </a:lnTo>
                      <a:lnTo>
                        <a:pt x="13" y="17"/>
                      </a:lnTo>
                      <a:lnTo>
                        <a:pt x="13" y="17"/>
                      </a:lnTo>
                      <a:lnTo>
                        <a:pt x="15" y="15"/>
                      </a:lnTo>
                      <a:lnTo>
                        <a:pt x="16" y="12"/>
                      </a:lnTo>
                      <a:lnTo>
                        <a:pt x="16" y="9"/>
                      </a:lnTo>
                      <a:lnTo>
                        <a:pt x="16" y="5"/>
                      </a:lnTo>
                      <a:lnTo>
                        <a:pt x="16" y="5"/>
                      </a:lnTo>
                      <a:lnTo>
                        <a:pt x="13" y="2"/>
                      </a:lnTo>
                      <a:lnTo>
                        <a:pt x="12" y="0"/>
                      </a:lnTo>
                      <a:lnTo>
                        <a:pt x="8" y="0"/>
                      </a:lnTo>
                      <a:lnTo>
                        <a:pt x="5" y="2"/>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3599"/>
                <p:cNvSpPr>
                  <a:spLocks/>
                </p:cNvSpPr>
                <p:nvPr/>
              </p:nvSpPr>
              <p:spPr bwMode="auto">
                <a:xfrm>
                  <a:off x="4830762" y="3868737"/>
                  <a:ext cx="19050" cy="17463"/>
                </a:xfrm>
                <a:custGeom>
                  <a:avLst/>
                  <a:gdLst/>
                  <a:ahLst/>
                  <a:cxnLst>
                    <a:cxn ang="0">
                      <a:pos x="13" y="0"/>
                    </a:cxn>
                    <a:cxn ang="0">
                      <a:pos x="13" y="0"/>
                    </a:cxn>
                    <a:cxn ang="0">
                      <a:pos x="8" y="0"/>
                    </a:cxn>
                    <a:cxn ang="0">
                      <a:pos x="5" y="3"/>
                    </a:cxn>
                    <a:cxn ang="0">
                      <a:pos x="2" y="7"/>
                    </a:cxn>
                    <a:cxn ang="0">
                      <a:pos x="0" y="11"/>
                    </a:cxn>
                    <a:cxn ang="0">
                      <a:pos x="0" y="11"/>
                    </a:cxn>
                    <a:cxn ang="0">
                      <a:pos x="2" y="15"/>
                    </a:cxn>
                    <a:cxn ang="0">
                      <a:pos x="4" y="20"/>
                    </a:cxn>
                    <a:cxn ang="0">
                      <a:pos x="7" y="23"/>
                    </a:cxn>
                    <a:cxn ang="0">
                      <a:pos x="12" y="23"/>
                    </a:cxn>
                    <a:cxn ang="0">
                      <a:pos x="12" y="23"/>
                    </a:cxn>
                    <a:cxn ang="0">
                      <a:pos x="17" y="23"/>
                    </a:cxn>
                    <a:cxn ang="0">
                      <a:pos x="20" y="21"/>
                    </a:cxn>
                    <a:cxn ang="0">
                      <a:pos x="23" y="18"/>
                    </a:cxn>
                    <a:cxn ang="0">
                      <a:pos x="25" y="13"/>
                    </a:cxn>
                    <a:cxn ang="0">
                      <a:pos x="25" y="13"/>
                    </a:cxn>
                    <a:cxn ang="0">
                      <a:pos x="25" y="8"/>
                    </a:cxn>
                    <a:cxn ang="0">
                      <a:pos x="21" y="3"/>
                    </a:cxn>
                    <a:cxn ang="0">
                      <a:pos x="18" y="2"/>
                    </a:cxn>
                    <a:cxn ang="0">
                      <a:pos x="13" y="0"/>
                    </a:cxn>
                  </a:cxnLst>
                  <a:rect l="0" t="0" r="r" b="b"/>
                  <a:pathLst>
                    <a:path w="25" h="23">
                      <a:moveTo>
                        <a:pt x="13" y="0"/>
                      </a:moveTo>
                      <a:lnTo>
                        <a:pt x="13" y="0"/>
                      </a:lnTo>
                      <a:lnTo>
                        <a:pt x="8" y="0"/>
                      </a:lnTo>
                      <a:lnTo>
                        <a:pt x="5" y="3"/>
                      </a:lnTo>
                      <a:lnTo>
                        <a:pt x="2" y="7"/>
                      </a:lnTo>
                      <a:lnTo>
                        <a:pt x="0" y="11"/>
                      </a:lnTo>
                      <a:lnTo>
                        <a:pt x="0" y="11"/>
                      </a:lnTo>
                      <a:lnTo>
                        <a:pt x="2" y="15"/>
                      </a:lnTo>
                      <a:lnTo>
                        <a:pt x="4" y="20"/>
                      </a:lnTo>
                      <a:lnTo>
                        <a:pt x="7" y="23"/>
                      </a:lnTo>
                      <a:lnTo>
                        <a:pt x="12" y="23"/>
                      </a:lnTo>
                      <a:lnTo>
                        <a:pt x="12" y="23"/>
                      </a:lnTo>
                      <a:lnTo>
                        <a:pt x="17" y="23"/>
                      </a:lnTo>
                      <a:lnTo>
                        <a:pt x="20" y="21"/>
                      </a:lnTo>
                      <a:lnTo>
                        <a:pt x="23" y="18"/>
                      </a:lnTo>
                      <a:lnTo>
                        <a:pt x="25" y="13"/>
                      </a:lnTo>
                      <a:lnTo>
                        <a:pt x="25" y="13"/>
                      </a:lnTo>
                      <a:lnTo>
                        <a:pt x="25" y="8"/>
                      </a:lnTo>
                      <a:lnTo>
                        <a:pt x="21" y="3"/>
                      </a:lnTo>
                      <a:lnTo>
                        <a:pt x="18" y="2"/>
                      </a:lnTo>
                      <a:lnTo>
                        <a:pt x="13" y="0"/>
                      </a:lnTo>
                      <a:close/>
                    </a:path>
                  </a:pathLst>
                </a:custGeom>
                <a:solidFill>
                  <a:srgbClr val="60381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3600"/>
                <p:cNvSpPr>
                  <a:spLocks/>
                </p:cNvSpPr>
                <p:nvPr/>
              </p:nvSpPr>
              <p:spPr bwMode="auto">
                <a:xfrm>
                  <a:off x="4830762" y="3868737"/>
                  <a:ext cx="19050" cy="17463"/>
                </a:xfrm>
                <a:custGeom>
                  <a:avLst/>
                  <a:gdLst/>
                  <a:ahLst/>
                  <a:cxnLst>
                    <a:cxn ang="0">
                      <a:pos x="13" y="0"/>
                    </a:cxn>
                    <a:cxn ang="0">
                      <a:pos x="13" y="0"/>
                    </a:cxn>
                    <a:cxn ang="0">
                      <a:pos x="8" y="0"/>
                    </a:cxn>
                    <a:cxn ang="0">
                      <a:pos x="5" y="3"/>
                    </a:cxn>
                    <a:cxn ang="0">
                      <a:pos x="2" y="7"/>
                    </a:cxn>
                    <a:cxn ang="0">
                      <a:pos x="0" y="11"/>
                    </a:cxn>
                    <a:cxn ang="0">
                      <a:pos x="0" y="11"/>
                    </a:cxn>
                    <a:cxn ang="0">
                      <a:pos x="2" y="15"/>
                    </a:cxn>
                    <a:cxn ang="0">
                      <a:pos x="4" y="20"/>
                    </a:cxn>
                    <a:cxn ang="0">
                      <a:pos x="7" y="23"/>
                    </a:cxn>
                    <a:cxn ang="0">
                      <a:pos x="12" y="23"/>
                    </a:cxn>
                    <a:cxn ang="0">
                      <a:pos x="12" y="23"/>
                    </a:cxn>
                    <a:cxn ang="0">
                      <a:pos x="17" y="23"/>
                    </a:cxn>
                    <a:cxn ang="0">
                      <a:pos x="20" y="21"/>
                    </a:cxn>
                    <a:cxn ang="0">
                      <a:pos x="23" y="18"/>
                    </a:cxn>
                    <a:cxn ang="0">
                      <a:pos x="25" y="13"/>
                    </a:cxn>
                    <a:cxn ang="0">
                      <a:pos x="25" y="13"/>
                    </a:cxn>
                    <a:cxn ang="0">
                      <a:pos x="25" y="8"/>
                    </a:cxn>
                    <a:cxn ang="0">
                      <a:pos x="21" y="3"/>
                    </a:cxn>
                    <a:cxn ang="0">
                      <a:pos x="18" y="2"/>
                    </a:cxn>
                    <a:cxn ang="0">
                      <a:pos x="13" y="0"/>
                    </a:cxn>
                  </a:cxnLst>
                  <a:rect l="0" t="0" r="r" b="b"/>
                  <a:pathLst>
                    <a:path w="25" h="23">
                      <a:moveTo>
                        <a:pt x="13" y="0"/>
                      </a:moveTo>
                      <a:lnTo>
                        <a:pt x="13" y="0"/>
                      </a:lnTo>
                      <a:lnTo>
                        <a:pt x="8" y="0"/>
                      </a:lnTo>
                      <a:lnTo>
                        <a:pt x="5" y="3"/>
                      </a:lnTo>
                      <a:lnTo>
                        <a:pt x="2" y="7"/>
                      </a:lnTo>
                      <a:lnTo>
                        <a:pt x="0" y="11"/>
                      </a:lnTo>
                      <a:lnTo>
                        <a:pt x="0" y="11"/>
                      </a:lnTo>
                      <a:lnTo>
                        <a:pt x="2" y="15"/>
                      </a:lnTo>
                      <a:lnTo>
                        <a:pt x="4" y="20"/>
                      </a:lnTo>
                      <a:lnTo>
                        <a:pt x="7" y="23"/>
                      </a:lnTo>
                      <a:lnTo>
                        <a:pt x="12" y="23"/>
                      </a:lnTo>
                      <a:lnTo>
                        <a:pt x="12" y="23"/>
                      </a:lnTo>
                      <a:lnTo>
                        <a:pt x="17" y="23"/>
                      </a:lnTo>
                      <a:lnTo>
                        <a:pt x="20" y="21"/>
                      </a:lnTo>
                      <a:lnTo>
                        <a:pt x="23" y="18"/>
                      </a:lnTo>
                      <a:lnTo>
                        <a:pt x="25" y="13"/>
                      </a:lnTo>
                      <a:lnTo>
                        <a:pt x="25" y="13"/>
                      </a:lnTo>
                      <a:lnTo>
                        <a:pt x="25" y="8"/>
                      </a:lnTo>
                      <a:lnTo>
                        <a:pt x="21" y="3"/>
                      </a:lnTo>
                      <a:lnTo>
                        <a:pt x="18" y="2"/>
                      </a:lnTo>
                      <a:lnTo>
                        <a:pt x="13"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3601"/>
                <p:cNvSpPr>
                  <a:spLocks/>
                </p:cNvSpPr>
                <p:nvPr/>
              </p:nvSpPr>
              <p:spPr bwMode="auto">
                <a:xfrm>
                  <a:off x="4784724" y="3910012"/>
                  <a:ext cx="19050" cy="20638"/>
                </a:xfrm>
                <a:custGeom>
                  <a:avLst/>
                  <a:gdLst/>
                  <a:ahLst/>
                  <a:cxnLst>
                    <a:cxn ang="0">
                      <a:pos x="13" y="0"/>
                    </a:cxn>
                    <a:cxn ang="0">
                      <a:pos x="13" y="0"/>
                    </a:cxn>
                    <a:cxn ang="0">
                      <a:pos x="8" y="0"/>
                    </a:cxn>
                    <a:cxn ang="0">
                      <a:pos x="3" y="3"/>
                    </a:cxn>
                    <a:cxn ang="0">
                      <a:pos x="0" y="6"/>
                    </a:cxn>
                    <a:cxn ang="0">
                      <a:pos x="0" y="11"/>
                    </a:cxn>
                    <a:cxn ang="0">
                      <a:pos x="0" y="11"/>
                    </a:cxn>
                    <a:cxn ang="0">
                      <a:pos x="0" y="14"/>
                    </a:cxn>
                    <a:cxn ang="0">
                      <a:pos x="2" y="19"/>
                    </a:cxn>
                    <a:cxn ang="0">
                      <a:pos x="5" y="23"/>
                    </a:cxn>
                    <a:cxn ang="0">
                      <a:pos x="10" y="24"/>
                    </a:cxn>
                    <a:cxn ang="0">
                      <a:pos x="10" y="24"/>
                    </a:cxn>
                    <a:cxn ang="0">
                      <a:pos x="15" y="23"/>
                    </a:cxn>
                    <a:cxn ang="0">
                      <a:pos x="20" y="21"/>
                    </a:cxn>
                    <a:cxn ang="0">
                      <a:pos x="21" y="18"/>
                    </a:cxn>
                    <a:cxn ang="0">
                      <a:pos x="23" y="13"/>
                    </a:cxn>
                    <a:cxn ang="0">
                      <a:pos x="23" y="13"/>
                    </a:cxn>
                    <a:cxn ang="0">
                      <a:pos x="23" y="8"/>
                    </a:cxn>
                    <a:cxn ang="0">
                      <a:pos x="20" y="5"/>
                    </a:cxn>
                    <a:cxn ang="0">
                      <a:pos x="17" y="1"/>
                    </a:cxn>
                    <a:cxn ang="0">
                      <a:pos x="13" y="0"/>
                    </a:cxn>
                  </a:cxnLst>
                  <a:rect l="0" t="0" r="r" b="b"/>
                  <a:pathLst>
                    <a:path w="23" h="24">
                      <a:moveTo>
                        <a:pt x="13" y="0"/>
                      </a:moveTo>
                      <a:lnTo>
                        <a:pt x="13" y="0"/>
                      </a:lnTo>
                      <a:lnTo>
                        <a:pt x="8" y="0"/>
                      </a:lnTo>
                      <a:lnTo>
                        <a:pt x="3" y="3"/>
                      </a:lnTo>
                      <a:lnTo>
                        <a:pt x="0" y="6"/>
                      </a:lnTo>
                      <a:lnTo>
                        <a:pt x="0" y="11"/>
                      </a:lnTo>
                      <a:lnTo>
                        <a:pt x="0" y="11"/>
                      </a:lnTo>
                      <a:lnTo>
                        <a:pt x="0" y="14"/>
                      </a:lnTo>
                      <a:lnTo>
                        <a:pt x="2" y="19"/>
                      </a:lnTo>
                      <a:lnTo>
                        <a:pt x="5" y="23"/>
                      </a:lnTo>
                      <a:lnTo>
                        <a:pt x="10" y="24"/>
                      </a:lnTo>
                      <a:lnTo>
                        <a:pt x="10" y="24"/>
                      </a:lnTo>
                      <a:lnTo>
                        <a:pt x="15" y="23"/>
                      </a:lnTo>
                      <a:lnTo>
                        <a:pt x="20" y="21"/>
                      </a:lnTo>
                      <a:lnTo>
                        <a:pt x="21" y="18"/>
                      </a:lnTo>
                      <a:lnTo>
                        <a:pt x="23" y="13"/>
                      </a:lnTo>
                      <a:lnTo>
                        <a:pt x="23" y="13"/>
                      </a:lnTo>
                      <a:lnTo>
                        <a:pt x="23" y="8"/>
                      </a:lnTo>
                      <a:lnTo>
                        <a:pt x="20" y="5"/>
                      </a:lnTo>
                      <a:lnTo>
                        <a:pt x="17" y="1"/>
                      </a:lnTo>
                      <a:lnTo>
                        <a:pt x="13" y="0"/>
                      </a:lnTo>
                      <a:close/>
                    </a:path>
                  </a:pathLst>
                </a:custGeom>
                <a:solidFill>
                  <a:srgbClr val="60381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3602"/>
                <p:cNvSpPr>
                  <a:spLocks/>
                </p:cNvSpPr>
                <p:nvPr/>
              </p:nvSpPr>
              <p:spPr bwMode="auto">
                <a:xfrm>
                  <a:off x="4784724" y="3910012"/>
                  <a:ext cx="19050" cy="20638"/>
                </a:xfrm>
                <a:custGeom>
                  <a:avLst/>
                  <a:gdLst/>
                  <a:ahLst/>
                  <a:cxnLst>
                    <a:cxn ang="0">
                      <a:pos x="13" y="0"/>
                    </a:cxn>
                    <a:cxn ang="0">
                      <a:pos x="13" y="0"/>
                    </a:cxn>
                    <a:cxn ang="0">
                      <a:pos x="8" y="0"/>
                    </a:cxn>
                    <a:cxn ang="0">
                      <a:pos x="3" y="3"/>
                    </a:cxn>
                    <a:cxn ang="0">
                      <a:pos x="0" y="6"/>
                    </a:cxn>
                    <a:cxn ang="0">
                      <a:pos x="0" y="11"/>
                    </a:cxn>
                    <a:cxn ang="0">
                      <a:pos x="0" y="11"/>
                    </a:cxn>
                    <a:cxn ang="0">
                      <a:pos x="0" y="14"/>
                    </a:cxn>
                    <a:cxn ang="0">
                      <a:pos x="2" y="19"/>
                    </a:cxn>
                    <a:cxn ang="0">
                      <a:pos x="5" y="23"/>
                    </a:cxn>
                    <a:cxn ang="0">
                      <a:pos x="10" y="24"/>
                    </a:cxn>
                    <a:cxn ang="0">
                      <a:pos x="10" y="24"/>
                    </a:cxn>
                    <a:cxn ang="0">
                      <a:pos x="15" y="23"/>
                    </a:cxn>
                    <a:cxn ang="0">
                      <a:pos x="20" y="21"/>
                    </a:cxn>
                    <a:cxn ang="0">
                      <a:pos x="21" y="18"/>
                    </a:cxn>
                    <a:cxn ang="0">
                      <a:pos x="23" y="13"/>
                    </a:cxn>
                    <a:cxn ang="0">
                      <a:pos x="23" y="13"/>
                    </a:cxn>
                    <a:cxn ang="0">
                      <a:pos x="23" y="8"/>
                    </a:cxn>
                    <a:cxn ang="0">
                      <a:pos x="20" y="5"/>
                    </a:cxn>
                    <a:cxn ang="0">
                      <a:pos x="17" y="1"/>
                    </a:cxn>
                    <a:cxn ang="0">
                      <a:pos x="13" y="0"/>
                    </a:cxn>
                  </a:cxnLst>
                  <a:rect l="0" t="0" r="r" b="b"/>
                  <a:pathLst>
                    <a:path w="23" h="24">
                      <a:moveTo>
                        <a:pt x="13" y="0"/>
                      </a:moveTo>
                      <a:lnTo>
                        <a:pt x="13" y="0"/>
                      </a:lnTo>
                      <a:lnTo>
                        <a:pt x="8" y="0"/>
                      </a:lnTo>
                      <a:lnTo>
                        <a:pt x="3" y="3"/>
                      </a:lnTo>
                      <a:lnTo>
                        <a:pt x="0" y="6"/>
                      </a:lnTo>
                      <a:lnTo>
                        <a:pt x="0" y="11"/>
                      </a:lnTo>
                      <a:lnTo>
                        <a:pt x="0" y="11"/>
                      </a:lnTo>
                      <a:lnTo>
                        <a:pt x="0" y="14"/>
                      </a:lnTo>
                      <a:lnTo>
                        <a:pt x="2" y="19"/>
                      </a:lnTo>
                      <a:lnTo>
                        <a:pt x="5" y="23"/>
                      </a:lnTo>
                      <a:lnTo>
                        <a:pt x="10" y="24"/>
                      </a:lnTo>
                      <a:lnTo>
                        <a:pt x="10" y="24"/>
                      </a:lnTo>
                      <a:lnTo>
                        <a:pt x="15" y="23"/>
                      </a:lnTo>
                      <a:lnTo>
                        <a:pt x="20" y="21"/>
                      </a:lnTo>
                      <a:lnTo>
                        <a:pt x="21" y="18"/>
                      </a:lnTo>
                      <a:lnTo>
                        <a:pt x="23" y="13"/>
                      </a:lnTo>
                      <a:lnTo>
                        <a:pt x="23" y="13"/>
                      </a:lnTo>
                      <a:lnTo>
                        <a:pt x="23" y="8"/>
                      </a:lnTo>
                      <a:lnTo>
                        <a:pt x="20" y="5"/>
                      </a:lnTo>
                      <a:lnTo>
                        <a:pt x="17" y="1"/>
                      </a:lnTo>
                      <a:lnTo>
                        <a:pt x="13"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Freeform 3603"/>
                <p:cNvSpPr>
                  <a:spLocks/>
                </p:cNvSpPr>
                <p:nvPr/>
              </p:nvSpPr>
              <p:spPr bwMode="auto">
                <a:xfrm>
                  <a:off x="4841874" y="3848100"/>
                  <a:ext cx="12700" cy="12700"/>
                </a:xfrm>
                <a:custGeom>
                  <a:avLst/>
                  <a:gdLst/>
                  <a:ahLst/>
                  <a:cxnLst>
                    <a:cxn ang="0">
                      <a:pos x="10" y="0"/>
                    </a:cxn>
                    <a:cxn ang="0">
                      <a:pos x="10" y="0"/>
                    </a:cxn>
                    <a:cxn ang="0">
                      <a:pos x="6" y="0"/>
                    </a:cxn>
                    <a:cxn ang="0">
                      <a:pos x="3" y="1"/>
                    </a:cxn>
                    <a:cxn ang="0">
                      <a:pos x="0" y="4"/>
                    </a:cxn>
                    <a:cxn ang="0">
                      <a:pos x="0" y="8"/>
                    </a:cxn>
                    <a:cxn ang="0">
                      <a:pos x="0" y="8"/>
                    </a:cxn>
                    <a:cxn ang="0">
                      <a:pos x="0" y="11"/>
                    </a:cxn>
                    <a:cxn ang="0">
                      <a:pos x="2" y="13"/>
                    </a:cxn>
                    <a:cxn ang="0">
                      <a:pos x="5" y="16"/>
                    </a:cxn>
                    <a:cxn ang="0">
                      <a:pos x="8" y="16"/>
                    </a:cxn>
                    <a:cxn ang="0">
                      <a:pos x="8" y="16"/>
                    </a:cxn>
                    <a:cxn ang="0">
                      <a:pos x="11" y="16"/>
                    </a:cxn>
                    <a:cxn ang="0">
                      <a:pos x="13" y="14"/>
                    </a:cxn>
                    <a:cxn ang="0">
                      <a:pos x="16" y="11"/>
                    </a:cxn>
                    <a:cxn ang="0">
                      <a:pos x="16" y="8"/>
                    </a:cxn>
                    <a:cxn ang="0">
                      <a:pos x="16" y="8"/>
                    </a:cxn>
                    <a:cxn ang="0">
                      <a:pos x="16" y="4"/>
                    </a:cxn>
                    <a:cxn ang="0">
                      <a:pos x="15" y="3"/>
                    </a:cxn>
                    <a:cxn ang="0">
                      <a:pos x="13" y="0"/>
                    </a:cxn>
                    <a:cxn ang="0">
                      <a:pos x="10" y="0"/>
                    </a:cxn>
                  </a:cxnLst>
                  <a:rect l="0" t="0" r="r" b="b"/>
                  <a:pathLst>
                    <a:path w="16" h="16">
                      <a:moveTo>
                        <a:pt x="10" y="0"/>
                      </a:moveTo>
                      <a:lnTo>
                        <a:pt x="10" y="0"/>
                      </a:lnTo>
                      <a:lnTo>
                        <a:pt x="6" y="0"/>
                      </a:lnTo>
                      <a:lnTo>
                        <a:pt x="3" y="1"/>
                      </a:lnTo>
                      <a:lnTo>
                        <a:pt x="0" y="4"/>
                      </a:lnTo>
                      <a:lnTo>
                        <a:pt x="0" y="8"/>
                      </a:lnTo>
                      <a:lnTo>
                        <a:pt x="0" y="8"/>
                      </a:lnTo>
                      <a:lnTo>
                        <a:pt x="0" y="11"/>
                      </a:lnTo>
                      <a:lnTo>
                        <a:pt x="2" y="13"/>
                      </a:lnTo>
                      <a:lnTo>
                        <a:pt x="5" y="16"/>
                      </a:lnTo>
                      <a:lnTo>
                        <a:pt x="8" y="16"/>
                      </a:lnTo>
                      <a:lnTo>
                        <a:pt x="8" y="16"/>
                      </a:lnTo>
                      <a:lnTo>
                        <a:pt x="11" y="16"/>
                      </a:lnTo>
                      <a:lnTo>
                        <a:pt x="13" y="14"/>
                      </a:lnTo>
                      <a:lnTo>
                        <a:pt x="16" y="11"/>
                      </a:lnTo>
                      <a:lnTo>
                        <a:pt x="16" y="8"/>
                      </a:lnTo>
                      <a:lnTo>
                        <a:pt x="16" y="8"/>
                      </a:lnTo>
                      <a:lnTo>
                        <a:pt x="16" y="4"/>
                      </a:lnTo>
                      <a:lnTo>
                        <a:pt x="15" y="3"/>
                      </a:lnTo>
                      <a:lnTo>
                        <a:pt x="13" y="0"/>
                      </a:lnTo>
                      <a:lnTo>
                        <a:pt x="10" y="0"/>
                      </a:lnTo>
                      <a:close/>
                    </a:path>
                  </a:pathLst>
                </a:custGeom>
                <a:solidFill>
                  <a:srgbClr val="60381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3604"/>
                <p:cNvSpPr>
                  <a:spLocks/>
                </p:cNvSpPr>
                <p:nvPr/>
              </p:nvSpPr>
              <p:spPr bwMode="auto">
                <a:xfrm>
                  <a:off x="4841874" y="3848100"/>
                  <a:ext cx="12700" cy="12700"/>
                </a:xfrm>
                <a:custGeom>
                  <a:avLst/>
                  <a:gdLst/>
                  <a:ahLst/>
                  <a:cxnLst>
                    <a:cxn ang="0">
                      <a:pos x="10" y="0"/>
                    </a:cxn>
                    <a:cxn ang="0">
                      <a:pos x="10" y="0"/>
                    </a:cxn>
                    <a:cxn ang="0">
                      <a:pos x="6" y="0"/>
                    </a:cxn>
                    <a:cxn ang="0">
                      <a:pos x="3" y="1"/>
                    </a:cxn>
                    <a:cxn ang="0">
                      <a:pos x="0" y="4"/>
                    </a:cxn>
                    <a:cxn ang="0">
                      <a:pos x="0" y="8"/>
                    </a:cxn>
                    <a:cxn ang="0">
                      <a:pos x="0" y="8"/>
                    </a:cxn>
                    <a:cxn ang="0">
                      <a:pos x="0" y="11"/>
                    </a:cxn>
                    <a:cxn ang="0">
                      <a:pos x="2" y="13"/>
                    </a:cxn>
                    <a:cxn ang="0">
                      <a:pos x="5" y="16"/>
                    </a:cxn>
                    <a:cxn ang="0">
                      <a:pos x="8" y="16"/>
                    </a:cxn>
                    <a:cxn ang="0">
                      <a:pos x="8" y="16"/>
                    </a:cxn>
                    <a:cxn ang="0">
                      <a:pos x="11" y="16"/>
                    </a:cxn>
                    <a:cxn ang="0">
                      <a:pos x="13" y="14"/>
                    </a:cxn>
                    <a:cxn ang="0">
                      <a:pos x="16" y="11"/>
                    </a:cxn>
                    <a:cxn ang="0">
                      <a:pos x="16" y="8"/>
                    </a:cxn>
                    <a:cxn ang="0">
                      <a:pos x="16" y="8"/>
                    </a:cxn>
                    <a:cxn ang="0">
                      <a:pos x="16" y="4"/>
                    </a:cxn>
                    <a:cxn ang="0">
                      <a:pos x="15" y="3"/>
                    </a:cxn>
                    <a:cxn ang="0">
                      <a:pos x="13" y="0"/>
                    </a:cxn>
                    <a:cxn ang="0">
                      <a:pos x="10" y="0"/>
                    </a:cxn>
                  </a:cxnLst>
                  <a:rect l="0" t="0" r="r" b="b"/>
                  <a:pathLst>
                    <a:path w="16" h="16">
                      <a:moveTo>
                        <a:pt x="10" y="0"/>
                      </a:moveTo>
                      <a:lnTo>
                        <a:pt x="10" y="0"/>
                      </a:lnTo>
                      <a:lnTo>
                        <a:pt x="6" y="0"/>
                      </a:lnTo>
                      <a:lnTo>
                        <a:pt x="3" y="1"/>
                      </a:lnTo>
                      <a:lnTo>
                        <a:pt x="0" y="4"/>
                      </a:lnTo>
                      <a:lnTo>
                        <a:pt x="0" y="8"/>
                      </a:lnTo>
                      <a:lnTo>
                        <a:pt x="0" y="8"/>
                      </a:lnTo>
                      <a:lnTo>
                        <a:pt x="0" y="11"/>
                      </a:lnTo>
                      <a:lnTo>
                        <a:pt x="2" y="13"/>
                      </a:lnTo>
                      <a:lnTo>
                        <a:pt x="5" y="16"/>
                      </a:lnTo>
                      <a:lnTo>
                        <a:pt x="8" y="16"/>
                      </a:lnTo>
                      <a:lnTo>
                        <a:pt x="8" y="16"/>
                      </a:lnTo>
                      <a:lnTo>
                        <a:pt x="11" y="16"/>
                      </a:lnTo>
                      <a:lnTo>
                        <a:pt x="13" y="14"/>
                      </a:lnTo>
                      <a:lnTo>
                        <a:pt x="16" y="11"/>
                      </a:lnTo>
                      <a:lnTo>
                        <a:pt x="16" y="8"/>
                      </a:lnTo>
                      <a:lnTo>
                        <a:pt x="16" y="8"/>
                      </a:lnTo>
                      <a:lnTo>
                        <a:pt x="16" y="4"/>
                      </a:lnTo>
                      <a:lnTo>
                        <a:pt x="15" y="3"/>
                      </a:lnTo>
                      <a:lnTo>
                        <a:pt x="13" y="0"/>
                      </a:lnTo>
                      <a:lnTo>
                        <a:pt x="1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3605"/>
                <p:cNvSpPr>
                  <a:spLocks/>
                </p:cNvSpPr>
                <p:nvPr/>
              </p:nvSpPr>
              <p:spPr bwMode="auto">
                <a:xfrm>
                  <a:off x="4824412" y="3889375"/>
                  <a:ext cx="14288" cy="12700"/>
                </a:xfrm>
                <a:custGeom>
                  <a:avLst/>
                  <a:gdLst/>
                  <a:ahLst/>
                  <a:cxnLst>
                    <a:cxn ang="0">
                      <a:pos x="10" y="0"/>
                    </a:cxn>
                    <a:cxn ang="0">
                      <a:pos x="10" y="0"/>
                    </a:cxn>
                    <a:cxn ang="0">
                      <a:pos x="7" y="0"/>
                    </a:cxn>
                    <a:cxn ang="0">
                      <a:pos x="3" y="2"/>
                    </a:cxn>
                    <a:cxn ang="0">
                      <a:pos x="2" y="5"/>
                    </a:cxn>
                    <a:cxn ang="0">
                      <a:pos x="0" y="8"/>
                    </a:cxn>
                    <a:cxn ang="0">
                      <a:pos x="0" y="8"/>
                    </a:cxn>
                    <a:cxn ang="0">
                      <a:pos x="0" y="11"/>
                    </a:cxn>
                    <a:cxn ang="0">
                      <a:pos x="2" y="15"/>
                    </a:cxn>
                    <a:cxn ang="0">
                      <a:pos x="5" y="16"/>
                    </a:cxn>
                    <a:cxn ang="0">
                      <a:pos x="8" y="18"/>
                    </a:cxn>
                    <a:cxn ang="0">
                      <a:pos x="8" y="18"/>
                    </a:cxn>
                    <a:cxn ang="0">
                      <a:pos x="12" y="16"/>
                    </a:cxn>
                    <a:cxn ang="0">
                      <a:pos x="15" y="15"/>
                    </a:cxn>
                    <a:cxn ang="0">
                      <a:pos x="16" y="13"/>
                    </a:cxn>
                    <a:cxn ang="0">
                      <a:pos x="18" y="10"/>
                    </a:cxn>
                    <a:cxn ang="0">
                      <a:pos x="18" y="10"/>
                    </a:cxn>
                    <a:cxn ang="0">
                      <a:pos x="16" y="7"/>
                    </a:cxn>
                    <a:cxn ang="0">
                      <a:pos x="15" y="3"/>
                    </a:cxn>
                    <a:cxn ang="0">
                      <a:pos x="13" y="2"/>
                    </a:cxn>
                    <a:cxn ang="0">
                      <a:pos x="10" y="0"/>
                    </a:cxn>
                  </a:cxnLst>
                  <a:rect l="0" t="0" r="r" b="b"/>
                  <a:pathLst>
                    <a:path w="18" h="18">
                      <a:moveTo>
                        <a:pt x="10" y="0"/>
                      </a:moveTo>
                      <a:lnTo>
                        <a:pt x="10" y="0"/>
                      </a:lnTo>
                      <a:lnTo>
                        <a:pt x="7" y="0"/>
                      </a:lnTo>
                      <a:lnTo>
                        <a:pt x="3" y="2"/>
                      </a:lnTo>
                      <a:lnTo>
                        <a:pt x="2" y="5"/>
                      </a:lnTo>
                      <a:lnTo>
                        <a:pt x="0" y="8"/>
                      </a:lnTo>
                      <a:lnTo>
                        <a:pt x="0" y="8"/>
                      </a:lnTo>
                      <a:lnTo>
                        <a:pt x="0" y="11"/>
                      </a:lnTo>
                      <a:lnTo>
                        <a:pt x="2" y="15"/>
                      </a:lnTo>
                      <a:lnTo>
                        <a:pt x="5" y="16"/>
                      </a:lnTo>
                      <a:lnTo>
                        <a:pt x="8" y="18"/>
                      </a:lnTo>
                      <a:lnTo>
                        <a:pt x="8" y="18"/>
                      </a:lnTo>
                      <a:lnTo>
                        <a:pt x="12" y="16"/>
                      </a:lnTo>
                      <a:lnTo>
                        <a:pt x="15" y="15"/>
                      </a:lnTo>
                      <a:lnTo>
                        <a:pt x="16" y="13"/>
                      </a:lnTo>
                      <a:lnTo>
                        <a:pt x="18" y="10"/>
                      </a:lnTo>
                      <a:lnTo>
                        <a:pt x="18" y="10"/>
                      </a:lnTo>
                      <a:lnTo>
                        <a:pt x="16" y="7"/>
                      </a:lnTo>
                      <a:lnTo>
                        <a:pt x="15" y="3"/>
                      </a:lnTo>
                      <a:lnTo>
                        <a:pt x="13" y="2"/>
                      </a:lnTo>
                      <a:lnTo>
                        <a:pt x="10" y="0"/>
                      </a:lnTo>
                      <a:close/>
                    </a:path>
                  </a:pathLst>
                </a:custGeom>
                <a:solidFill>
                  <a:srgbClr val="60381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3606"/>
                <p:cNvSpPr>
                  <a:spLocks/>
                </p:cNvSpPr>
                <p:nvPr/>
              </p:nvSpPr>
              <p:spPr bwMode="auto">
                <a:xfrm>
                  <a:off x="4824412" y="3889375"/>
                  <a:ext cx="14288" cy="12700"/>
                </a:xfrm>
                <a:custGeom>
                  <a:avLst/>
                  <a:gdLst/>
                  <a:ahLst/>
                  <a:cxnLst>
                    <a:cxn ang="0">
                      <a:pos x="10" y="0"/>
                    </a:cxn>
                    <a:cxn ang="0">
                      <a:pos x="10" y="0"/>
                    </a:cxn>
                    <a:cxn ang="0">
                      <a:pos x="7" y="0"/>
                    </a:cxn>
                    <a:cxn ang="0">
                      <a:pos x="3" y="2"/>
                    </a:cxn>
                    <a:cxn ang="0">
                      <a:pos x="2" y="5"/>
                    </a:cxn>
                    <a:cxn ang="0">
                      <a:pos x="0" y="8"/>
                    </a:cxn>
                    <a:cxn ang="0">
                      <a:pos x="0" y="8"/>
                    </a:cxn>
                    <a:cxn ang="0">
                      <a:pos x="0" y="11"/>
                    </a:cxn>
                    <a:cxn ang="0">
                      <a:pos x="2" y="15"/>
                    </a:cxn>
                    <a:cxn ang="0">
                      <a:pos x="5" y="16"/>
                    </a:cxn>
                    <a:cxn ang="0">
                      <a:pos x="8" y="18"/>
                    </a:cxn>
                    <a:cxn ang="0">
                      <a:pos x="8" y="18"/>
                    </a:cxn>
                    <a:cxn ang="0">
                      <a:pos x="12" y="16"/>
                    </a:cxn>
                    <a:cxn ang="0">
                      <a:pos x="15" y="15"/>
                    </a:cxn>
                    <a:cxn ang="0">
                      <a:pos x="16" y="13"/>
                    </a:cxn>
                    <a:cxn ang="0">
                      <a:pos x="18" y="10"/>
                    </a:cxn>
                    <a:cxn ang="0">
                      <a:pos x="18" y="10"/>
                    </a:cxn>
                    <a:cxn ang="0">
                      <a:pos x="16" y="7"/>
                    </a:cxn>
                    <a:cxn ang="0">
                      <a:pos x="15" y="3"/>
                    </a:cxn>
                    <a:cxn ang="0">
                      <a:pos x="13" y="2"/>
                    </a:cxn>
                    <a:cxn ang="0">
                      <a:pos x="10" y="0"/>
                    </a:cxn>
                  </a:cxnLst>
                  <a:rect l="0" t="0" r="r" b="b"/>
                  <a:pathLst>
                    <a:path w="18" h="18">
                      <a:moveTo>
                        <a:pt x="10" y="0"/>
                      </a:moveTo>
                      <a:lnTo>
                        <a:pt x="10" y="0"/>
                      </a:lnTo>
                      <a:lnTo>
                        <a:pt x="7" y="0"/>
                      </a:lnTo>
                      <a:lnTo>
                        <a:pt x="3" y="2"/>
                      </a:lnTo>
                      <a:lnTo>
                        <a:pt x="2" y="5"/>
                      </a:lnTo>
                      <a:lnTo>
                        <a:pt x="0" y="8"/>
                      </a:lnTo>
                      <a:lnTo>
                        <a:pt x="0" y="8"/>
                      </a:lnTo>
                      <a:lnTo>
                        <a:pt x="0" y="11"/>
                      </a:lnTo>
                      <a:lnTo>
                        <a:pt x="2" y="15"/>
                      </a:lnTo>
                      <a:lnTo>
                        <a:pt x="5" y="16"/>
                      </a:lnTo>
                      <a:lnTo>
                        <a:pt x="8" y="18"/>
                      </a:lnTo>
                      <a:lnTo>
                        <a:pt x="8" y="18"/>
                      </a:lnTo>
                      <a:lnTo>
                        <a:pt x="12" y="16"/>
                      </a:lnTo>
                      <a:lnTo>
                        <a:pt x="15" y="15"/>
                      </a:lnTo>
                      <a:lnTo>
                        <a:pt x="16" y="13"/>
                      </a:lnTo>
                      <a:lnTo>
                        <a:pt x="18" y="10"/>
                      </a:lnTo>
                      <a:lnTo>
                        <a:pt x="18" y="10"/>
                      </a:lnTo>
                      <a:lnTo>
                        <a:pt x="16" y="7"/>
                      </a:lnTo>
                      <a:lnTo>
                        <a:pt x="15" y="3"/>
                      </a:lnTo>
                      <a:lnTo>
                        <a:pt x="13" y="2"/>
                      </a:lnTo>
                      <a:lnTo>
                        <a:pt x="1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3607"/>
                <p:cNvSpPr>
                  <a:spLocks/>
                </p:cNvSpPr>
                <p:nvPr/>
              </p:nvSpPr>
              <p:spPr bwMode="auto">
                <a:xfrm>
                  <a:off x="4803774" y="3895725"/>
                  <a:ext cx="12700" cy="14288"/>
                </a:xfrm>
                <a:custGeom>
                  <a:avLst/>
                  <a:gdLst/>
                  <a:ahLst/>
                  <a:cxnLst>
                    <a:cxn ang="0">
                      <a:pos x="9" y="0"/>
                    </a:cxn>
                    <a:cxn ang="0">
                      <a:pos x="9" y="0"/>
                    </a:cxn>
                    <a:cxn ang="0">
                      <a:pos x="6" y="0"/>
                    </a:cxn>
                    <a:cxn ang="0">
                      <a:pos x="3" y="1"/>
                    </a:cxn>
                    <a:cxn ang="0">
                      <a:pos x="1" y="5"/>
                    </a:cxn>
                    <a:cxn ang="0">
                      <a:pos x="0" y="8"/>
                    </a:cxn>
                    <a:cxn ang="0">
                      <a:pos x="0" y="8"/>
                    </a:cxn>
                    <a:cxn ang="0">
                      <a:pos x="0" y="11"/>
                    </a:cxn>
                    <a:cxn ang="0">
                      <a:pos x="1" y="15"/>
                    </a:cxn>
                    <a:cxn ang="0">
                      <a:pos x="5" y="16"/>
                    </a:cxn>
                    <a:cxn ang="0">
                      <a:pos x="8" y="18"/>
                    </a:cxn>
                    <a:cxn ang="0">
                      <a:pos x="8" y="18"/>
                    </a:cxn>
                    <a:cxn ang="0">
                      <a:pos x="11" y="16"/>
                    </a:cxn>
                    <a:cxn ang="0">
                      <a:pos x="14" y="15"/>
                    </a:cxn>
                    <a:cxn ang="0">
                      <a:pos x="16" y="13"/>
                    </a:cxn>
                    <a:cxn ang="0">
                      <a:pos x="16" y="10"/>
                    </a:cxn>
                    <a:cxn ang="0">
                      <a:pos x="16" y="10"/>
                    </a:cxn>
                    <a:cxn ang="0">
                      <a:pos x="16" y="6"/>
                    </a:cxn>
                    <a:cxn ang="0">
                      <a:pos x="14" y="3"/>
                    </a:cxn>
                    <a:cxn ang="0">
                      <a:pos x="13" y="1"/>
                    </a:cxn>
                    <a:cxn ang="0">
                      <a:pos x="9" y="0"/>
                    </a:cxn>
                  </a:cxnLst>
                  <a:rect l="0" t="0" r="r" b="b"/>
                  <a:pathLst>
                    <a:path w="16" h="18">
                      <a:moveTo>
                        <a:pt x="9" y="0"/>
                      </a:moveTo>
                      <a:lnTo>
                        <a:pt x="9" y="0"/>
                      </a:lnTo>
                      <a:lnTo>
                        <a:pt x="6" y="0"/>
                      </a:lnTo>
                      <a:lnTo>
                        <a:pt x="3" y="1"/>
                      </a:lnTo>
                      <a:lnTo>
                        <a:pt x="1" y="5"/>
                      </a:lnTo>
                      <a:lnTo>
                        <a:pt x="0" y="8"/>
                      </a:lnTo>
                      <a:lnTo>
                        <a:pt x="0" y="8"/>
                      </a:lnTo>
                      <a:lnTo>
                        <a:pt x="0" y="11"/>
                      </a:lnTo>
                      <a:lnTo>
                        <a:pt x="1" y="15"/>
                      </a:lnTo>
                      <a:lnTo>
                        <a:pt x="5" y="16"/>
                      </a:lnTo>
                      <a:lnTo>
                        <a:pt x="8" y="18"/>
                      </a:lnTo>
                      <a:lnTo>
                        <a:pt x="8" y="18"/>
                      </a:lnTo>
                      <a:lnTo>
                        <a:pt x="11" y="16"/>
                      </a:lnTo>
                      <a:lnTo>
                        <a:pt x="14" y="15"/>
                      </a:lnTo>
                      <a:lnTo>
                        <a:pt x="16" y="13"/>
                      </a:lnTo>
                      <a:lnTo>
                        <a:pt x="16" y="10"/>
                      </a:lnTo>
                      <a:lnTo>
                        <a:pt x="16" y="10"/>
                      </a:lnTo>
                      <a:lnTo>
                        <a:pt x="16" y="6"/>
                      </a:lnTo>
                      <a:lnTo>
                        <a:pt x="14" y="3"/>
                      </a:lnTo>
                      <a:lnTo>
                        <a:pt x="13" y="1"/>
                      </a:lnTo>
                      <a:lnTo>
                        <a:pt x="9" y="0"/>
                      </a:lnTo>
                      <a:close/>
                    </a:path>
                  </a:pathLst>
                </a:custGeom>
                <a:solidFill>
                  <a:srgbClr val="60381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Freeform 3608"/>
                <p:cNvSpPr>
                  <a:spLocks/>
                </p:cNvSpPr>
                <p:nvPr/>
              </p:nvSpPr>
              <p:spPr bwMode="auto">
                <a:xfrm>
                  <a:off x="4803774" y="3895725"/>
                  <a:ext cx="12700" cy="14288"/>
                </a:xfrm>
                <a:custGeom>
                  <a:avLst/>
                  <a:gdLst/>
                  <a:ahLst/>
                  <a:cxnLst>
                    <a:cxn ang="0">
                      <a:pos x="9" y="0"/>
                    </a:cxn>
                    <a:cxn ang="0">
                      <a:pos x="9" y="0"/>
                    </a:cxn>
                    <a:cxn ang="0">
                      <a:pos x="6" y="0"/>
                    </a:cxn>
                    <a:cxn ang="0">
                      <a:pos x="3" y="1"/>
                    </a:cxn>
                    <a:cxn ang="0">
                      <a:pos x="1" y="5"/>
                    </a:cxn>
                    <a:cxn ang="0">
                      <a:pos x="0" y="8"/>
                    </a:cxn>
                    <a:cxn ang="0">
                      <a:pos x="0" y="8"/>
                    </a:cxn>
                    <a:cxn ang="0">
                      <a:pos x="0" y="11"/>
                    </a:cxn>
                    <a:cxn ang="0">
                      <a:pos x="1" y="15"/>
                    </a:cxn>
                    <a:cxn ang="0">
                      <a:pos x="5" y="16"/>
                    </a:cxn>
                    <a:cxn ang="0">
                      <a:pos x="8" y="18"/>
                    </a:cxn>
                    <a:cxn ang="0">
                      <a:pos x="8" y="18"/>
                    </a:cxn>
                    <a:cxn ang="0">
                      <a:pos x="11" y="16"/>
                    </a:cxn>
                    <a:cxn ang="0">
                      <a:pos x="14" y="15"/>
                    </a:cxn>
                    <a:cxn ang="0">
                      <a:pos x="16" y="13"/>
                    </a:cxn>
                    <a:cxn ang="0">
                      <a:pos x="16" y="10"/>
                    </a:cxn>
                    <a:cxn ang="0">
                      <a:pos x="16" y="10"/>
                    </a:cxn>
                    <a:cxn ang="0">
                      <a:pos x="16" y="6"/>
                    </a:cxn>
                    <a:cxn ang="0">
                      <a:pos x="14" y="3"/>
                    </a:cxn>
                    <a:cxn ang="0">
                      <a:pos x="13" y="1"/>
                    </a:cxn>
                    <a:cxn ang="0">
                      <a:pos x="9" y="0"/>
                    </a:cxn>
                  </a:cxnLst>
                  <a:rect l="0" t="0" r="r" b="b"/>
                  <a:pathLst>
                    <a:path w="16" h="18">
                      <a:moveTo>
                        <a:pt x="9" y="0"/>
                      </a:moveTo>
                      <a:lnTo>
                        <a:pt x="9" y="0"/>
                      </a:lnTo>
                      <a:lnTo>
                        <a:pt x="6" y="0"/>
                      </a:lnTo>
                      <a:lnTo>
                        <a:pt x="3" y="1"/>
                      </a:lnTo>
                      <a:lnTo>
                        <a:pt x="1" y="5"/>
                      </a:lnTo>
                      <a:lnTo>
                        <a:pt x="0" y="8"/>
                      </a:lnTo>
                      <a:lnTo>
                        <a:pt x="0" y="8"/>
                      </a:lnTo>
                      <a:lnTo>
                        <a:pt x="0" y="11"/>
                      </a:lnTo>
                      <a:lnTo>
                        <a:pt x="1" y="15"/>
                      </a:lnTo>
                      <a:lnTo>
                        <a:pt x="5" y="16"/>
                      </a:lnTo>
                      <a:lnTo>
                        <a:pt x="8" y="18"/>
                      </a:lnTo>
                      <a:lnTo>
                        <a:pt x="8" y="18"/>
                      </a:lnTo>
                      <a:lnTo>
                        <a:pt x="11" y="16"/>
                      </a:lnTo>
                      <a:lnTo>
                        <a:pt x="14" y="15"/>
                      </a:lnTo>
                      <a:lnTo>
                        <a:pt x="16" y="13"/>
                      </a:lnTo>
                      <a:lnTo>
                        <a:pt x="16" y="10"/>
                      </a:lnTo>
                      <a:lnTo>
                        <a:pt x="16" y="10"/>
                      </a:lnTo>
                      <a:lnTo>
                        <a:pt x="16" y="6"/>
                      </a:lnTo>
                      <a:lnTo>
                        <a:pt x="14" y="3"/>
                      </a:lnTo>
                      <a:lnTo>
                        <a:pt x="13" y="1"/>
                      </a:lnTo>
                      <a:lnTo>
                        <a:pt x="9"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3609"/>
                <p:cNvSpPr>
                  <a:spLocks/>
                </p:cNvSpPr>
                <p:nvPr/>
              </p:nvSpPr>
              <p:spPr bwMode="auto">
                <a:xfrm>
                  <a:off x="4784724" y="3562350"/>
                  <a:ext cx="125413" cy="395288"/>
                </a:xfrm>
                <a:custGeom>
                  <a:avLst/>
                  <a:gdLst/>
                  <a:ahLst/>
                  <a:cxnLst>
                    <a:cxn ang="0">
                      <a:pos x="33" y="0"/>
                    </a:cxn>
                    <a:cxn ang="0">
                      <a:pos x="33" y="0"/>
                    </a:cxn>
                    <a:cxn ang="0">
                      <a:pos x="56" y="21"/>
                    </a:cxn>
                    <a:cxn ang="0">
                      <a:pos x="78" y="42"/>
                    </a:cxn>
                    <a:cxn ang="0">
                      <a:pos x="98" y="68"/>
                    </a:cxn>
                    <a:cxn ang="0">
                      <a:pos x="114" y="96"/>
                    </a:cxn>
                    <a:cxn ang="0">
                      <a:pos x="114" y="96"/>
                    </a:cxn>
                    <a:cxn ang="0">
                      <a:pos x="127" y="122"/>
                    </a:cxn>
                    <a:cxn ang="0">
                      <a:pos x="137" y="150"/>
                    </a:cxn>
                    <a:cxn ang="0">
                      <a:pos x="144" y="178"/>
                    </a:cxn>
                    <a:cxn ang="0">
                      <a:pos x="148" y="205"/>
                    </a:cxn>
                    <a:cxn ang="0">
                      <a:pos x="150" y="235"/>
                    </a:cxn>
                    <a:cxn ang="0">
                      <a:pos x="148" y="262"/>
                    </a:cxn>
                    <a:cxn ang="0">
                      <a:pos x="145" y="290"/>
                    </a:cxn>
                    <a:cxn ang="0">
                      <a:pos x="139" y="316"/>
                    </a:cxn>
                    <a:cxn ang="0">
                      <a:pos x="129" y="342"/>
                    </a:cxn>
                    <a:cxn ang="0">
                      <a:pos x="118" y="368"/>
                    </a:cxn>
                    <a:cxn ang="0">
                      <a:pos x="104" y="393"/>
                    </a:cxn>
                    <a:cxn ang="0">
                      <a:pos x="88" y="415"/>
                    </a:cxn>
                    <a:cxn ang="0">
                      <a:pos x="69" y="437"/>
                    </a:cxn>
                    <a:cxn ang="0">
                      <a:pos x="49" y="456"/>
                    </a:cxn>
                    <a:cxn ang="0">
                      <a:pos x="26" y="474"/>
                    </a:cxn>
                    <a:cxn ang="0">
                      <a:pos x="0" y="490"/>
                    </a:cxn>
                    <a:cxn ang="0">
                      <a:pos x="5" y="498"/>
                    </a:cxn>
                    <a:cxn ang="0">
                      <a:pos x="5" y="498"/>
                    </a:cxn>
                    <a:cxn ang="0">
                      <a:pos x="30" y="482"/>
                    </a:cxn>
                    <a:cxn ang="0">
                      <a:pos x="54" y="464"/>
                    </a:cxn>
                    <a:cxn ang="0">
                      <a:pos x="75" y="445"/>
                    </a:cxn>
                    <a:cxn ang="0">
                      <a:pos x="95" y="423"/>
                    </a:cxn>
                    <a:cxn ang="0">
                      <a:pos x="111" y="401"/>
                    </a:cxn>
                    <a:cxn ang="0">
                      <a:pos x="124" y="376"/>
                    </a:cxn>
                    <a:cxn ang="0">
                      <a:pos x="137" y="350"/>
                    </a:cxn>
                    <a:cxn ang="0">
                      <a:pos x="145" y="324"/>
                    </a:cxn>
                    <a:cxn ang="0">
                      <a:pos x="152" y="296"/>
                    </a:cxn>
                    <a:cxn ang="0">
                      <a:pos x="157" y="269"/>
                    </a:cxn>
                    <a:cxn ang="0">
                      <a:pos x="158" y="241"/>
                    </a:cxn>
                    <a:cxn ang="0">
                      <a:pos x="157" y="213"/>
                    </a:cxn>
                    <a:cxn ang="0">
                      <a:pos x="152" y="184"/>
                    </a:cxn>
                    <a:cxn ang="0">
                      <a:pos x="145" y="156"/>
                    </a:cxn>
                    <a:cxn ang="0">
                      <a:pos x="135" y="129"/>
                    </a:cxn>
                    <a:cxn ang="0">
                      <a:pos x="122" y="101"/>
                    </a:cxn>
                    <a:cxn ang="0">
                      <a:pos x="122" y="101"/>
                    </a:cxn>
                    <a:cxn ang="0">
                      <a:pos x="114" y="86"/>
                    </a:cxn>
                    <a:cxn ang="0">
                      <a:pos x="104" y="72"/>
                    </a:cxn>
                    <a:cxn ang="0">
                      <a:pos x="95" y="59"/>
                    </a:cxn>
                    <a:cxn ang="0">
                      <a:pos x="83" y="46"/>
                    </a:cxn>
                    <a:cxn ang="0">
                      <a:pos x="72" y="33"/>
                    </a:cxn>
                    <a:cxn ang="0">
                      <a:pos x="59" y="21"/>
                    </a:cxn>
                    <a:cxn ang="0">
                      <a:pos x="33" y="0"/>
                    </a:cxn>
                  </a:cxnLst>
                  <a:rect l="0" t="0" r="r" b="b"/>
                  <a:pathLst>
                    <a:path w="158" h="498">
                      <a:moveTo>
                        <a:pt x="33" y="0"/>
                      </a:moveTo>
                      <a:lnTo>
                        <a:pt x="33" y="0"/>
                      </a:lnTo>
                      <a:lnTo>
                        <a:pt x="56" y="21"/>
                      </a:lnTo>
                      <a:lnTo>
                        <a:pt x="78" y="42"/>
                      </a:lnTo>
                      <a:lnTo>
                        <a:pt x="98" y="68"/>
                      </a:lnTo>
                      <a:lnTo>
                        <a:pt x="114" y="96"/>
                      </a:lnTo>
                      <a:lnTo>
                        <a:pt x="114" y="96"/>
                      </a:lnTo>
                      <a:lnTo>
                        <a:pt x="127" y="122"/>
                      </a:lnTo>
                      <a:lnTo>
                        <a:pt x="137" y="150"/>
                      </a:lnTo>
                      <a:lnTo>
                        <a:pt x="144" y="178"/>
                      </a:lnTo>
                      <a:lnTo>
                        <a:pt x="148" y="205"/>
                      </a:lnTo>
                      <a:lnTo>
                        <a:pt x="150" y="235"/>
                      </a:lnTo>
                      <a:lnTo>
                        <a:pt x="148" y="262"/>
                      </a:lnTo>
                      <a:lnTo>
                        <a:pt x="145" y="290"/>
                      </a:lnTo>
                      <a:lnTo>
                        <a:pt x="139" y="316"/>
                      </a:lnTo>
                      <a:lnTo>
                        <a:pt x="129" y="342"/>
                      </a:lnTo>
                      <a:lnTo>
                        <a:pt x="118" y="368"/>
                      </a:lnTo>
                      <a:lnTo>
                        <a:pt x="104" y="393"/>
                      </a:lnTo>
                      <a:lnTo>
                        <a:pt x="88" y="415"/>
                      </a:lnTo>
                      <a:lnTo>
                        <a:pt x="69" y="437"/>
                      </a:lnTo>
                      <a:lnTo>
                        <a:pt x="49" y="456"/>
                      </a:lnTo>
                      <a:lnTo>
                        <a:pt x="26" y="474"/>
                      </a:lnTo>
                      <a:lnTo>
                        <a:pt x="0" y="490"/>
                      </a:lnTo>
                      <a:lnTo>
                        <a:pt x="5" y="498"/>
                      </a:lnTo>
                      <a:lnTo>
                        <a:pt x="5" y="498"/>
                      </a:lnTo>
                      <a:lnTo>
                        <a:pt x="30" y="482"/>
                      </a:lnTo>
                      <a:lnTo>
                        <a:pt x="54" y="464"/>
                      </a:lnTo>
                      <a:lnTo>
                        <a:pt x="75" y="445"/>
                      </a:lnTo>
                      <a:lnTo>
                        <a:pt x="95" y="423"/>
                      </a:lnTo>
                      <a:lnTo>
                        <a:pt x="111" y="401"/>
                      </a:lnTo>
                      <a:lnTo>
                        <a:pt x="124" y="376"/>
                      </a:lnTo>
                      <a:lnTo>
                        <a:pt x="137" y="350"/>
                      </a:lnTo>
                      <a:lnTo>
                        <a:pt x="145" y="324"/>
                      </a:lnTo>
                      <a:lnTo>
                        <a:pt x="152" y="296"/>
                      </a:lnTo>
                      <a:lnTo>
                        <a:pt x="157" y="269"/>
                      </a:lnTo>
                      <a:lnTo>
                        <a:pt x="158" y="241"/>
                      </a:lnTo>
                      <a:lnTo>
                        <a:pt x="157" y="213"/>
                      </a:lnTo>
                      <a:lnTo>
                        <a:pt x="152" y="184"/>
                      </a:lnTo>
                      <a:lnTo>
                        <a:pt x="145" y="156"/>
                      </a:lnTo>
                      <a:lnTo>
                        <a:pt x="135" y="129"/>
                      </a:lnTo>
                      <a:lnTo>
                        <a:pt x="122" y="101"/>
                      </a:lnTo>
                      <a:lnTo>
                        <a:pt x="122" y="101"/>
                      </a:lnTo>
                      <a:lnTo>
                        <a:pt x="114" y="86"/>
                      </a:lnTo>
                      <a:lnTo>
                        <a:pt x="104" y="72"/>
                      </a:lnTo>
                      <a:lnTo>
                        <a:pt x="95" y="59"/>
                      </a:lnTo>
                      <a:lnTo>
                        <a:pt x="83" y="46"/>
                      </a:lnTo>
                      <a:lnTo>
                        <a:pt x="72" y="33"/>
                      </a:lnTo>
                      <a:lnTo>
                        <a:pt x="59" y="21"/>
                      </a:lnTo>
                      <a:lnTo>
                        <a:pt x="33" y="0"/>
                      </a:lnTo>
                      <a:close/>
                    </a:path>
                  </a:pathLst>
                </a:custGeom>
                <a:solidFill>
                  <a:srgbClr val="FF949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3610"/>
                <p:cNvSpPr>
                  <a:spLocks/>
                </p:cNvSpPr>
                <p:nvPr/>
              </p:nvSpPr>
              <p:spPr bwMode="auto">
                <a:xfrm>
                  <a:off x="4784724" y="3562350"/>
                  <a:ext cx="125413" cy="395288"/>
                </a:xfrm>
                <a:custGeom>
                  <a:avLst/>
                  <a:gdLst/>
                  <a:ahLst/>
                  <a:cxnLst>
                    <a:cxn ang="0">
                      <a:pos x="33" y="0"/>
                    </a:cxn>
                    <a:cxn ang="0">
                      <a:pos x="33" y="0"/>
                    </a:cxn>
                    <a:cxn ang="0">
                      <a:pos x="56" y="21"/>
                    </a:cxn>
                    <a:cxn ang="0">
                      <a:pos x="78" y="42"/>
                    </a:cxn>
                    <a:cxn ang="0">
                      <a:pos x="98" y="68"/>
                    </a:cxn>
                    <a:cxn ang="0">
                      <a:pos x="114" y="96"/>
                    </a:cxn>
                    <a:cxn ang="0">
                      <a:pos x="114" y="96"/>
                    </a:cxn>
                    <a:cxn ang="0">
                      <a:pos x="127" y="122"/>
                    </a:cxn>
                    <a:cxn ang="0">
                      <a:pos x="137" y="150"/>
                    </a:cxn>
                    <a:cxn ang="0">
                      <a:pos x="144" y="178"/>
                    </a:cxn>
                    <a:cxn ang="0">
                      <a:pos x="148" y="205"/>
                    </a:cxn>
                    <a:cxn ang="0">
                      <a:pos x="150" y="235"/>
                    </a:cxn>
                    <a:cxn ang="0">
                      <a:pos x="148" y="262"/>
                    </a:cxn>
                    <a:cxn ang="0">
                      <a:pos x="145" y="290"/>
                    </a:cxn>
                    <a:cxn ang="0">
                      <a:pos x="139" y="316"/>
                    </a:cxn>
                    <a:cxn ang="0">
                      <a:pos x="129" y="342"/>
                    </a:cxn>
                    <a:cxn ang="0">
                      <a:pos x="118" y="368"/>
                    </a:cxn>
                    <a:cxn ang="0">
                      <a:pos x="104" y="393"/>
                    </a:cxn>
                    <a:cxn ang="0">
                      <a:pos x="88" y="415"/>
                    </a:cxn>
                    <a:cxn ang="0">
                      <a:pos x="69" y="437"/>
                    </a:cxn>
                    <a:cxn ang="0">
                      <a:pos x="49" y="456"/>
                    </a:cxn>
                    <a:cxn ang="0">
                      <a:pos x="26" y="474"/>
                    </a:cxn>
                    <a:cxn ang="0">
                      <a:pos x="0" y="490"/>
                    </a:cxn>
                    <a:cxn ang="0">
                      <a:pos x="5" y="498"/>
                    </a:cxn>
                    <a:cxn ang="0">
                      <a:pos x="5" y="498"/>
                    </a:cxn>
                    <a:cxn ang="0">
                      <a:pos x="30" y="482"/>
                    </a:cxn>
                    <a:cxn ang="0">
                      <a:pos x="54" y="464"/>
                    </a:cxn>
                    <a:cxn ang="0">
                      <a:pos x="75" y="445"/>
                    </a:cxn>
                    <a:cxn ang="0">
                      <a:pos x="95" y="423"/>
                    </a:cxn>
                    <a:cxn ang="0">
                      <a:pos x="111" y="401"/>
                    </a:cxn>
                    <a:cxn ang="0">
                      <a:pos x="124" y="376"/>
                    </a:cxn>
                    <a:cxn ang="0">
                      <a:pos x="137" y="350"/>
                    </a:cxn>
                    <a:cxn ang="0">
                      <a:pos x="145" y="324"/>
                    </a:cxn>
                    <a:cxn ang="0">
                      <a:pos x="152" y="296"/>
                    </a:cxn>
                    <a:cxn ang="0">
                      <a:pos x="157" y="269"/>
                    </a:cxn>
                    <a:cxn ang="0">
                      <a:pos x="158" y="241"/>
                    </a:cxn>
                    <a:cxn ang="0">
                      <a:pos x="157" y="213"/>
                    </a:cxn>
                    <a:cxn ang="0">
                      <a:pos x="152" y="184"/>
                    </a:cxn>
                    <a:cxn ang="0">
                      <a:pos x="145" y="156"/>
                    </a:cxn>
                    <a:cxn ang="0">
                      <a:pos x="135" y="129"/>
                    </a:cxn>
                    <a:cxn ang="0">
                      <a:pos x="122" y="101"/>
                    </a:cxn>
                    <a:cxn ang="0">
                      <a:pos x="122" y="101"/>
                    </a:cxn>
                    <a:cxn ang="0">
                      <a:pos x="114" y="86"/>
                    </a:cxn>
                    <a:cxn ang="0">
                      <a:pos x="104" y="72"/>
                    </a:cxn>
                    <a:cxn ang="0">
                      <a:pos x="95" y="59"/>
                    </a:cxn>
                    <a:cxn ang="0">
                      <a:pos x="83" y="46"/>
                    </a:cxn>
                    <a:cxn ang="0">
                      <a:pos x="72" y="33"/>
                    </a:cxn>
                    <a:cxn ang="0">
                      <a:pos x="59" y="21"/>
                    </a:cxn>
                    <a:cxn ang="0">
                      <a:pos x="33" y="0"/>
                    </a:cxn>
                  </a:cxnLst>
                  <a:rect l="0" t="0" r="r" b="b"/>
                  <a:pathLst>
                    <a:path w="158" h="498">
                      <a:moveTo>
                        <a:pt x="33" y="0"/>
                      </a:moveTo>
                      <a:lnTo>
                        <a:pt x="33" y="0"/>
                      </a:lnTo>
                      <a:lnTo>
                        <a:pt x="56" y="21"/>
                      </a:lnTo>
                      <a:lnTo>
                        <a:pt x="78" y="42"/>
                      </a:lnTo>
                      <a:lnTo>
                        <a:pt x="98" y="68"/>
                      </a:lnTo>
                      <a:lnTo>
                        <a:pt x="114" y="96"/>
                      </a:lnTo>
                      <a:lnTo>
                        <a:pt x="114" y="96"/>
                      </a:lnTo>
                      <a:lnTo>
                        <a:pt x="127" y="122"/>
                      </a:lnTo>
                      <a:lnTo>
                        <a:pt x="137" y="150"/>
                      </a:lnTo>
                      <a:lnTo>
                        <a:pt x="144" y="178"/>
                      </a:lnTo>
                      <a:lnTo>
                        <a:pt x="148" y="205"/>
                      </a:lnTo>
                      <a:lnTo>
                        <a:pt x="150" y="235"/>
                      </a:lnTo>
                      <a:lnTo>
                        <a:pt x="148" y="262"/>
                      </a:lnTo>
                      <a:lnTo>
                        <a:pt x="145" y="290"/>
                      </a:lnTo>
                      <a:lnTo>
                        <a:pt x="139" y="316"/>
                      </a:lnTo>
                      <a:lnTo>
                        <a:pt x="129" y="342"/>
                      </a:lnTo>
                      <a:lnTo>
                        <a:pt x="118" y="368"/>
                      </a:lnTo>
                      <a:lnTo>
                        <a:pt x="104" y="393"/>
                      </a:lnTo>
                      <a:lnTo>
                        <a:pt x="88" y="415"/>
                      </a:lnTo>
                      <a:lnTo>
                        <a:pt x="69" y="437"/>
                      </a:lnTo>
                      <a:lnTo>
                        <a:pt x="49" y="456"/>
                      </a:lnTo>
                      <a:lnTo>
                        <a:pt x="26" y="474"/>
                      </a:lnTo>
                      <a:lnTo>
                        <a:pt x="0" y="490"/>
                      </a:lnTo>
                      <a:lnTo>
                        <a:pt x="5" y="498"/>
                      </a:lnTo>
                      <a:lnTo>
                        <a:pt x="5" y="498"/>
                      </a:lnTo>
                      <a:lnTo>
                        <a:pt x="30" y="482"/>
                      </a:lnTo>
                      <a:lnTo>
                        <a:pt x="54" y="464"/>
                      </a:lnTo>
                      <a:lnTo>
                        <a:pt x="75" y="445"/>
                      </a:lnTo>
                      <a:lnTo>
                        <a:pt x="95" y="423"/>
                      </a:lnTo>
                      <a:lnTo>
                        <a:pt x="111" y="401"/>
                      </a:lnTo>
                      <a:lnTo>
                        <a:pt x="124" y="376"/>
                      </a:lnTo>
                      <a:lnTo>
                        <a:pt x="137" y="350"/>
                      </a:lnTo>
                      <a:lnTo>
                        <a:pt x="145" y="324"/>
                      </a:lnTo>
                      <a:lnTo>
                        <a:pt x="152" y="296"/>
                      </a:lnTo>
                      <a:lnTo>
                        <a:pt x="157" y="269"/>
                      </a:lnTo>
                      <a:lnTo>
                        <a:pt x="158" y="241"/>
                      </a:lnTo>
                      <a:lnTo>
                        <a:pt x="157" y="213"/>
                      </a:lnTo>
                      <a:lnTo>
                        <a:pt x="152" y="184"/>
                      </a:lnTo>
                      <a:lnTo>
                        <a:pt x="145" y="156"/>
                      </a:lnTo>
                      <a:lnTo>
                        <a:pt x="135" y="129"/>
                      </a:lnTo>
                      <a:lnTo>
                        <a:pt x="122" y="101"/>
                      </a:lnTo>
                      <a:lnTo>
                        <a:pt x="122" y="101"/>
                      </a:lnTo>
                      <a:lnTo>
                        <a:pt x="114" y="86"/>
                      </a:lnTo>
                      <a:lnTo>
                        <a:pt x="104" y="72"/>
                      </a:lnTo>
                      <a:lnTo>
                        <a:pt x="95" y="59"/>
                      </a:lnTo>
                      <a:lnTo>
                        <a:pt x="83" y="46"/>
                      </a:lnTo>
                      <a:lnTo>
                        <a:pt x="72" y="33"/>
                      </a:lnTo>
                      <a:lnTo>
                        <a:pt x="59" y="21"/>
                      </a:lnTo>
                      <a:lnTo>
                        <a:pt x="33"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3611"/>
                <p:cNvSpPr>
                  <a:spLocks noEditPoints="1"/>
                </p:cNvSpPr>
                <p:nvPr/>
              </p:nvSpPr>
              <p:spPr bwMode="auto">
                <a:xfrm>
                  <a:off x="4567237" y="3519487"/>
                  <a:ext cx="336550" cy="431800"/>
                </a:xfrm>
                <a:custGeom>
                  <a:avLst/>
                  <a:gdLst/>
                  <a:ahLst/>
                  <a:cxnLst>
                    <a:cxn ang="0">
                      <a:pos x="276" y="495"/>
                    </a:cxn>
                    <a:cxn ang="0">
                      <a:pos x="294" y="510"/>
                    </a:cxn>
                    <a:cxn ang="0">
                      <a:pos x="298" y="482"/>
                    </a:cxn>
                    <a:cxn ang="0">
                      <a:pos x="314" y="480"/>
                    </a:cxn>
                    <a:cxn ang="0">
                      <a:pos x="327" y="480"/>
                    </a:cxn>
                    <a:cxn ang="0">
                      <a:pos x="332" y="464"/>
                    </a:cxn>
                    <a:cxn ang="0">
                      <a:pos x="343" y="461"/>
                    </a:cxn>
                    <a:cxn ang="0">
                      <a:pos x="343" y="438"/>
                    </a:cxn>
                    <a:cxn ang="0">
                      <a:pos x="347" y="461"/>
                    </a:cxn>
                    <a:cxn ang="0">
                      <a:pos x="345" y="418"/>
                    </a:cxn>
                    <a:cxn ang="0">
                      <a:pos x="361" y="422"/>
                    </a:cxn>
                    <a:cxn ang="0">
                      <a:pos x="351" y="384"/>
                    </a:cxn>
                    <a:cxn ang="0">
                      <a:pos x="373" y="394"/>
                    </a:cxn>
                    <a:cxn ang="0">
                      <a:pos x="363" y="352"/>
                    </a:cxn>
                    <a:cxn ang="0">
                      <a:pos x="374" y="365"/>
                    </a:cxn>
                    <a:cxn ang="0">
                      <a:pos x="381" y="329"/>
                    </a:cxn>
                    <a:cxn ang="0">
                      <a:pos x="389" y="344"/>
                    </a:cxn>
                    <a:cxn ang="0">
                      <a:pos x="376" y="300"/>
                    </a:cxn>
                    <a:cxn ang="0">
                      <a:pos x="382" y="322"/>
                    </a:cxn>
                    <a:cxn ang="0">
                      <a:pos x="376" y="272"/>
                    </a:cxn>
                    <a:cxn ang="0">
                      <a:pos x="381" y="249"/>
                    </a:cxn>
                    <a:cxn ang="0">
                      <a:pos x="381" y="226"/>
                    </a:cxn>
                    <a:cxn ang="0">
                      <a:pos x="381" y="249"/>
                    </a:cxn>
                    <a:cxn ang="0">
                      <a:pos x="373" y="200"/>
                    </a:cxn>
                    <a:cxn ang="0">
                      <a:pos x="376" y="190"/>
                    </a:cxn>
                    <a:cxn ang="0">
                      <a:pos x="376" y="174"/>
                    </a:cxn>
                    <a:cxn ang="0">
                      <a:pos x="361" y="173"/>
                    </a:cxn>
                    <a:cxn ang="0">
                      <a:pos x="361" y="150"/>
                    </a:cxn>
                    <a:cxn ang="0">
                      <a:pos x="342" y="147"/>
                    </a:cxn>
                    <a:cxn ang="0">
                      <a:pos x="342" y="130"/>
                    </a:cxn>
                    <a:cxn ang="0">
                      <a:pos x="316" y="125"/>
                    </a:cxn>
                    <a:cxn ang="0">
                      <a:pos x="319" y="103"/>
                    </a:cxn>
                    <a:cxn ang="0">
                      <a:pos x="288" y="101"/>
                    </a:cxn>
                    <a:cxn ang="0">
                      <a:pos x="298" y="88"/>
                    </a:cxn>
                    <a:cxn ang="0">
                      <a:pos x="275" y="76"/>
                    </a:cxn>
                    <a:cxn ang="0">
                      <a:pos x="288" y="67"/>
                    </a:cxn>
                    <a:cxn ang="0">
                      <a:pos x="246" y="65"/>
                    </a:cxn>
                    <a:cxn ang="0">
                      <a:pos x="268" y="60"/>
                    </a:cxn>
                    <a:cxn ang="0">
                      <a:pos x="29" y="52"/>
                    </a:cxn>
                    <a:cxn ang="0">
                      <a:pos x="45" y="52"/>
                    </a:cxn>
                    <a:cxn ang="0">
                      <a:pos x="219" y="52"/>
                    </a:cxn>
                    <a:cxn ang="0">
                      <a:pos x="236" y="55"/>
                    </a:cxn>
                    <a:cxn ang="0">
                      <a:pos x="167" y="34"/>
                    </a:cxn>
                    <a:cxn ang="0">
                      <a:pos x="179" y="47"/>
                    </a:cxn>
                    <a:cxn ang="0">
                      <a:pos x="94" y="28"/>
                    </a:cxn>
                    <a:cxn ang="0">
                      <a:pos x="102" y="42"/>
                    </a:cxn>
                    <a:cxn ang="0">
                      <a:pos x="148" y="18"/>
                    </a:cxn>
                    <a:cxn ang="0">
                      <a:pos x="153" y="34"/>
                    </a:cxn>
                    <a:cxn ang="0">
                      <a:pos x="127" y="16"/>
                    </a:cxn>
                    <a:cxn ang="0">
                      <a:pos x="138" y="0"/>
                    </a:cxn>
                    <a:cxn ang="0">
                      <a:pos x="6" y="49"/>
                    </a:cxn>
                    <a:cxn ang="0">
                      <a:pos x="29" y="88"/>
                    </a:cxn>
                    <a:cxn ang="0">
                      <a:pos x="219" y="81"/>
                    </a:cxn>
                    <a:cxn ang="0">
                      <a:pos x="330" y="182"/>
                    </a:cxn>
                    <a:cxn ang="0">
                      <a:pos x="322" y="410"/>
                    </a:cxn>
                    <a:cxn ang="0">
                      <a:pos x="361" y="467"/>
                    </a:cxn>
                    <a:cxn ang="0">
                      <a:pos x="400" y="174"/>
                    </a:cxn>
                    <a:cxn ang="0">
                      <a:pos x="226" y="15"/>
                    </a:cxn>
                  </a:cxnLst>
                  <a:rect l="0" t="0" r="r" b="b"/>
                  <a:pathLst>
                    <a:path w="423" h="542">
                      <a:moveTo>
                        <a:pt x="285" y="516"/>
                      </a:moveTo>
                      <a:lnTo>
                        <a:pt x="285" y="516"/>
                      </a:lnTo>
                      <a:lnTo>
                        <a:pt x="283" y="516"/>
                      </a:lnTo>
                      <a:lnTo>
                        <a:pt x="283" y="516"/>
                      </a:lnTo>
                      <a:lnTo>
                        <a:pt x="278" y="515"/>
                      </a:lnTo>
                      <a:lnTo>
                        <a:pt x="275" y="511"/>
                      </a:lnTo>
                      <a:lnTo>
                        <a:pt x="273" y="506"/>
                      </a:lnTo>
                      <a:lnTo>
                        <a:pt x="273" y="503"/>
                      </a:lnTo>
                      <a:lnTo>
                        <a:pt x="273" y="503"/>
                      </a:lnTo>
                      <a:lnTo>
                        <a:pt x="273" y="498"/>
                      </a:lnTo>
                      <a:lnTo>
                        <a:pt x="276" y="495"/>
                      </a:lnTo>
                      <a:lnTo>
                        <a:pt x="280" y="492"/>
                      </a:lnTo>
                      <a:lnTo>
                        <a:pt x="285" y="492"/>
                      </a:lnTo>
                      <a:lnTo>
                        <a:pt x="285" y="492"/>
                      </a:lnTo>
                      <a:lnTo>
                        <a:pt x="286" y="492"/>
                      </a:lnTo>
                      <a:lnTo>
                        <a:pt x="286" y="492"/>
                      </a:lnTo>
                      <a:lnTo>
                        <a:pt x="290" y="493"/>
                      </a:lnTo>
                      <a:lnTo>
                        <a:pt x="293" y="497"/>
                      </a:lnTo>
                      <a:lnTo>
                        <a:pt x="296" y="500"/>
                      </a:lnTo>
                      <a:lnTo>
                        <a:pt x="296" y="505"/>
                      </a:lnTo>
                      <a:lnTo>
                        <a:pt x="296" y="505"/>
                      </a:lnTo>
                      <a:lnTo>
                        <a:pt x="294" y="510"/>
                      </a:lnTo>
                      <a:lnTo>
                        <a:pt x="293" y="513"/>
                      </a:lnTo>
                      <a:lnTo>
                        <a:pt x="290" y="515"/>
                      </a:lnTo>
                      <a:lnTo>
                        <a:pt x="285" y="516"/>
                      </a:lnTo>
                      <a:close/>
                      <a:moveTo>
                        <a:pt x="306" y="492"/>
                      </a:moveTo>
                      <a:lnTo>
                        <a:pt x="306" y="492"/>
                      </a:lnTo>
                      <a:lnTo>
                        <a:pt x="306" y="492"/>
                      </a:lnTo>
                      <a:lnTo>
                        <a:pt x="306" y="492"/>
                      </a:lnTo>
                      <a:lnTo>
                        <a:pt x="303" y="490"/>
                      </a:lnTo>
                      <a:lnTo>
                        <a:pt x="299" y="489"/>
                      </a:lnTo>
                      <a:lnTo>
                        <a:pt x="298" y="485"/>
                      </a:lnTo>
                      <a:lnTo>
                        <a:pt x="298" y="482"/>
                      </a:lnTo>
                      <a:lnTo>
                        <a:pt x="298" y="482"/>
                      </a:lnTo>
                      <a:lnTo>
                        <a:pt x="299" y="479"/>
                      </a:lnTo>
                      <a:lnTo>
                        <a:pt x="301" y="475"/>
                      </a:lnTo>
                      <a:lnTo>
                        <a:pt x="303" y="474"/>
                      </a:lnTo>
                      <a:lnTo>
                        <a:pt x="306" y="474"/>
                      </a:lnTo>
                      <a:lnTo>
                        <a:pt x="306" y="474"/>
                      </a:lnTo>
                      <a:lnTo>
                        <a:pt x="307" y="474"/>
                      </a:lnTo>
                      <a:lnTo>
                        <a:pt x="307" y="474"/>
                      </a:lnTo>
                      <a:lnTo>
                        <a:pt x="311" y="475"/>
                      </a:lnTo>
                      <a:lnTo>
                        <a:pt x="312" y="477"/>
                      </a:lnTo>
                      <a:lnTo>
                        <a:pt x="314" y="480"/>
                      </a:lnTo>
                      <a:lnTo>
                        <a:pt x="314" y="484"/>
                      </a:lnTo>
                      <a:lnTo>
                        <a:pt x="314" y="484"/>
                      </a:lnTo>
                      <a:lnTo>
                        <a:pt x="314" y="487"/>
                      </a:lnTo>
                      <a:lnTo>
                        <a:pt x="312" y="489"/>
                      </a:lnTo>
                      <a:lnTo>
                        <a:pt x="309" y="490"/>
                      </a:lnTo>
                      <a:lnTo>
                        <a:pt x="306" y="492"/>
                      </a:lnTo>
                      <a:close/>
                      <a:moveTo>
                        <a:pt x="330" y="482"/>
                      </a:moveTo>
                      <a:lnTo>
                        <a:pt x="330" y="482"/>
                      </a:lnTo>
                      <a:lnTo>
                        <a:pt x="330" y="482"/>
                      </a:lnTo>
                      <a:lnTo>
                        <a:pt x="330" y="482"/>
                      </a:lnTo>
                      <a:lnTo>
                        <a:pt x="327" y="480"/>
                      </a:lnTo>
                      <a:lnTo>
                        <a:pt x="324" y="479"/>
                      </a:lnTo>
                      <a:lnTo>
                        <a:pt x="322" y="475"/>
                      </a:lnTo>
                      <a:lnTo>
                        <a:pt x="322" y="472"/>
                      </a:lnTo>
                      <a:lnTo>
                        <a:pt x="322" y="472"/>
                      </a:lnTo>
                      <a:lnTo>
                        <a:pt x="324" y="469"/>
                      </a:lnTo>
                      <a:lnTo>
                        <a:pt x="325" y="467"/>
                      </a:lnTo>
                      <a:lnTo>
                        <a:pt x="327" y="466"/>
                      </a:lnTo>
                      <a:lnTo>
                        <a:pt x="330" y="464"/>
                      </a:lnTo>
                      <a:lnTo>
                        <a:pt x="330" y="464"/>
                      </a:lnTo>
                      <a:lnTo>
                        <a:pt x="332" y="464"/>
                      </a:lnTo>
                      <a:lnTo>
                        <a:pt x="332" y="464"/>
                      </a:lnTo>
                      <a:lnTo>
                        <a:pt x="335" y="466"/>
                      </a:lnTo>
                      <a:lnTo>
                        <a:pt x="337" y="467"/>
                      </a:lnTo>
                      <a:lnTo>
                        <a:pt x="338" y="471"/>
                      </a:lnTo>
                      <a:lnTo>
                        <a:pt x="340" y="474"/>
                      </a:lnTo>
                      <a:lnTo>
                        <a:pt x="340" y="474"/>
                      </a:lnTo>
                      <a:lnTo>
                        <a:pt x="338" y="477"/>
                      </a:lnTo>
                      <a:lnTo>
                        <a:pt x="337" y="479"/>
                      </a:lnTo>
                      <a:lnTo>
                        <a:pt x="334" y="480"/>
                      </a:lnTo>
                      <a:lnTo>
                        <a:pt x="330" y="482"/>
                      </a:lnTo>
                      <a:close/>
                      <a:moveTo>
                        <a:pt x="343" y="461"/>
                      </a:moveTo>
                      <a:lnTo>
                        <a:pt x="343" y="461"/>
                      </a:lnTo>
                      <a:lnTo>
                        <a:pt x="342" y="461"/>
                      </a:lnTo>
                      <a:lnTo>
                        <a:pt x="342" y="461"/>
                      </a:lnTo>
                      <a:lnTo>
                        <a:pt x="337" y="461"/>
                      </a:lnTo>
                      <a:lnTo>
                        <a:pt x="334" y="458"/>
                      </a:lnTo>
                      <a:lnTo>
                        <a:pt x="332" y="453"/>
                      </a:lnTo>
                      <a:lnTo>
                        <a:pt x="330" y="449"/>
                      </a:lnTo>
                      <a:lnTo>
                        <a:pt x="330" y="449"/>
                      </a:lnTo>
                      <a:lnTo>
                        <a:pt x="332" y="445"/>
                      </a:lnTo>
                      <a:lnTo>
                        <a:pt x="335" y="441"/>
                      </a:lnTo>
                      <a:lnTo>
                        <a:pt x="338" y="438"/>
                      </a:lnTo>
                      <a:lnTo>
                        <a:pt x="343" y="438"/>
                      </a:lnTo>
                      <a:lnTo>
                        <a:pt x="343" y="438"/>
                      </a:lnTo>
                      <a:lnTo>
                        <a:pt x="343" y="438"/>
                      </a:lnTo>
                      <a:lnTo>
                        <a:pt x="343" y="438"/>
                      </a:lnTo>
                      <a:lnTo>
                        <a:pt x="348" y="440"/>
                      </a:lnTo>
                      <a:lnTo>
                        <a:pt x="351" y="441"/>
                      </a:lnTo>
                      <a:lnTo>
                        <a:pt x="355" y="446"/>
                      </a:lnTo>
                      <a:lnTo>
                        <a:pt x="355" y="451"/>
                      </a:lnTo>
                      <a:lnTo>
                        <a:pt x="355" y="451"/>
                      </a:lnTo>
                      <a:lnTo>
                        <a:pt x="353" y="454"/>
                      </a:lnTo>
                      <a:lnTo>
                        <a:pt x="350" y="459"/>
                      </a:lnTo>
                      <a:lnTo>
                        <a:pt x="347" y="461"/>
                      </a:lnTo>
                      <a:lnTo>
                        <a:pt x="343" y="461"/>
                      </a:lnTo>
                      <a:close/>
                      <a:moveTo>
                        <a:pt x="353" y="430"/>
                      </a:moveTo>
                      <a:lnTo>
                        <a:pt x="353" y="430"/>
                      </a:lnTo>
                      <a:lnTo>
                        <a:pt x="353" y="430"/>
                      </a:lnTo>
                      <a:lnTo>
                        <a:pt x="353" y="430"/>
                      </a:lnTo>
                      <a:lnTo>
                        <a:pt x="350" y="430"/>
                      </a:lnTo>
                      <a:lnTo>
                        <a:pt x="347" y="427"/>
                      </a:lnTo>
                      <a:lnTo>
                        <a:pt x="345" y="425"/>
                      </a:lnTo>
                      <a:lnTo>
                        <a:pt x="345" y="422"/>
                      </a:lnTo>
                      <a:lnTo>
                        <a:pt x="345" y="422"/>
                      </a:lnTo>
                      <a:lnTo>
                        <a:pt x="345" y="418"/>
                      </a:lnTo>
                      <a:lnTo>
                        <a:pt x="348" y="415"/>
                      </a:lnTo>
                      <a:lnTo>
                        <a:pt x="350" y="414"/>
                      </a:lnTo>
                      <a:lnTo>
                        <a:pt x="353" y="414"/>
                      </a:lnTo>
                      <a:lnTo>
                        <a:pt x="353" y="414"/>
                      </a:lnTo>
                      <a:lnTo>
                        <a:pt x="355" y="414"/>
                      </a:lnTo>
                      <a:lnTo>
                        <a:pt x="355" y="414"/>
                      </a:lnTo>
                      <a:lnTo>
                        <a:pt x="358" y="414"/>
                      </a:lnTo>
                      <a:lnTo>
                        <a:pt x="360" y="417"/>
                      </a:lnTo>
                      <a:lnTo>
                        <a:pt x="361" y="418"/>
                      </a:lnTo>
                      <a:lnTo>
                        <a:pt x="361" y="422"/>
                      </a:lnTo>
                      <a:lnTo>
                        <a:pt x="361" y="422"/>
                      </a:lnTo>
                      <a:lnTo>
                        <a:pt x="361" y="425"/>
                      </a:lnTo>
                      <a:lnTo>
                        <a:pt x="360" y="428"/>
                      </a:lnTo>
                      <a:lnTo>
                        <a:pt x="356" y="430"/>
                      </a:lnTo>
                      <a:lnTo>
                        <a:pt x="353" y="430"/>
                      </a:lnTo>
                      <a:close/>
                      <a:moveTo>
                        <a:pt x="363" y="399"/>
                      </a:moveTo>
                      <a:lnTo>
                        <a:pt x="363" y="399"/>
                      </a:lnTo>
                      <a:lnTo>
                        <a:pt x="356" y="397"/>
                      </a:lnTo>
                      <a:lnTo>
                        <a:pt x="353" y="392"/>
                      </a:lnTo>
                      <a:lnTo>
                        <a:pt x="353" y="392"/>
                      </a:lnTo>
                      <a:lnTo>
                        <a:pt x="351" y="388"/>
                      </a:lnTo>
                      <a:lnTo>
                        <a:pt x="351" y="384"/>
                      </a:lnTo>
                      <a:lnTo>
                        <a:pt x="353" y="379"/>
                      </a:lnTo>
                      <a:lnTo>
                        <a:pt x="358" y="376"/>
                      </a:lnTo>
                      <a:lnTo>
                        <a:pt x="358" y="376"/>
                      </a:lnTo>
                      <a:lnTo>
                        <a:pt x="363" y="375"/>
                      </a:lnTo>
                      <a:lnTo>
                        <a:pt x="363" y="375"/>
                      </a:lnTo>
                      <a:lnTo>
                        <a:pt x="369" y="376"/>
                      </a:lnTo>
                      <a:lnTo>
                        <a:pt x="374" y="381"/>
                      </a:lnTo>
                      <a:lnTo>
                        <a:pt x="374" y="381"/>
                      </a:lnTo>
                      <a:lnTo>
                        <a:pt x="374" y="386"/>
                      </a:lnTo>
                      <a:lnTo>
                        <a:pt x="374" y="391"/>
                      </a:lnTo>
                      <a:lnTo>
                        <a:pt x="373" y="394"/>
                      </a:lnTo>
                      <a:lnTo>
                        <a:pt x="369" y="397"/>
                      </a:lnTo>
                      <a:lnTo>
                        <a:pt x="369" y="397"/>
                      </a:lnTo>
                      <a:lnTo>
                        <a:pt x="363" y="399"/>
                      </a:lnTo>
                      <a:close/>
                      <a:moveTo>
                        <a:pt x="369" y="366"/>
                      </a:moveTo>
                      <a:lnTo>
                        <a:pt x="369" y="366"/>
                      </a:lnTo>
                      <a:lnTo>
                        <a:pt x="366" y="365"/>
                      </a:lnTo>
                      <a:lnTo>
                        <a:pt x="363" y="361"/>
                      </a:lnTo>
                      <a:lnTo>
                        <a:pt x="363" y="361"/>
                      </a:lnTo>
                      <a:lnTo>
                        <a:pt x="361" y="358"/>
                      </a:lnTo>
                      <a:lnTo>
                        <a:pt x="361" y="355"/>
                      </a:lnTo>
                      <a:lnTo>
                        <a:pt x="363" y="352"/>
                      </a:lnTo>
                      <a:lnTo>
                        <a:pt x="366" y="350"/>
                      </a:lnTo>
                      <a:lnTo>
                        <a:pt x="366" y="350"/>
                      </a:lnTo>
                      <a:lnTo>
                        <a:pt x="369" y="348"/>
                      </a:lnTo>
                      <a:lnTo>
                        <a:pt x="369" y="348"/>
                      </a:lnTo>
                      <a:lnTo>
                        <a:pt x="374" y="350"/>
                      </a:lnTo>
                      <a:lnTo>
                        <a:pt x="377" y="353"/>
                      </a:lnTo>
                      <a:lnTo>
                        <a:pt x="377" y="353"/>
                      </a:lnTo>
                      <a:lnTo>
                        <a:pt x="377" y="357"/>
                      </a:lnTo>
                      <a:lnTo>
                        <a:pt x="377" y="360"/>
                      </a:lnTo>
                      <a:lnTo>
                        <a:pt x="376" y="363"/>
                      </a:lnTo>
                      <a:lnTo>
                        <a:pt x="374" y="365"/>
                      </a:lnTo>
                      <a:lnTo>
                        <a:pt x="374" y="365"/>
                      </a:lnTo>
                      <a:lnTo>
                        <a:pt x="369" y="366"/>
                      </a:lnTo>
                      <a:close/>
                      <a:moveTo>
                        <a:pt x="384" y="344"/>
                      </a:moveTo>
                      <a:lnTo>
                        <a:pt x="384" y="344"/>
                      </a:lnTo>
                      <a:lnTo>
                        <a:pt x="381" y="344"/>
                      </a:lnTo>
                      <a:lnTo>
                        <a:pt x="377" y="340"/>
                      </a:lnTo>
                      <a:lnTo>
                        <a:pt x="377" y="340"/>
                      </a:lnTo>
                      <a:lnTo>
                        <a:pt x="376" y="337"/>
                      </a:lnTo>
                      <a:lnTo>
                        <a:pt x="376" y="334"/>
                      </a:lnTo>
                      <a:lnTo>
                        <a:pt x="377" y="331"/>
                      </a:lnTo>
                      <a:lnTo>
                        <a:pt x="381" y="329"/>
                      </a:lnTo>
                      <a:lnTo>
                        <a:pt x="381" y="329"/>
                      </a:lnTo>
                      <a:lnTo>
                        <a:pt x="384" y="327"/>
                      </a:lnTo>
                      <a:lnTo>
                        <a:pt x="384" y="327"/>
                      </a:lnTo>
                      <a:lnTo>
                        <a:pt x="389" y="329"/>
                      </a:lnTo>
                      <a:lnTo>
                        <a:pt x="392" y="332"/>
                      </a:lnTo>
                      <a:lnTo>
                        <a:pt x="392" y="332"/>
                      </a:lnTo>
                      <a:lnTo>
                        <a:pt x="394" y="335"/>
                      </a:lnTo>
                      <a:lnTo>
                        <a:pt x="392" y="339"/>
                      </a:lnTo>
                      <a:lnTo>
                        <a:pt x="392" y="340"/>
                      </a:lnTo>
                      <a:lnTo>
                        <a:pt x="389" y="344"/>
                      </a:lnTo>
                      <a:lnTo>
                        <a:pt x="389" y="344"/>
                      </a:lnTo>
                      <a:lnTo>
                        <a:pt x="384" y="344"/>
                      </a:lnTo>
                      <a:close/>
                      <a:moveTo>
                        <a:pt x="382" y="322"/>
                      </a:moveTo>
                      <a:lnTo>
                        <a:pt x="382" y="322"/>
                      </a:lnTo>
                      <a:lnTo>
                        <a:pt x="376" y="321"/>
                      </a:lnTo>
                      <a:lnTo>
                        <a:pt x="371" y="316"/>
                      </a:lnTo>
                      <a:lnTo>
                        <a:pt x="371" y="316"/>
                      </a:lnTo>
                      <a:lnTo>
                        <a:pt x="369" y="311"/>
                      </a:lnTo>
                      <a:lnTo>
                        <a:pt x="371" y="306"/>
                      </a:lnTo>
                      <a:lnTo>
                        <a:pt x="373" y="303"/>
                      </a:lnTo>
                      <a:lnTo>
                        <a:pt x="376" y="300"/>
                      </a:lnTo>
                      <a:lnTo>
                        <a:pt x="376" y="300"/>
                      </a:lnTo>
                      <a:lnTo>
                        <a:pt x="382" y="298"/>
                      </a:lnTo>
                      <a:lnTo>
                        <a:pt x="382" y="298"/>
                      </a:lnTo>
                      <a:lnTo>
                        <a:pt x="387" y="300"/>
                      </a:lnTo>
                      <a:lnTo>
                        <a:pt x="392" y="304"/>
                      </a:lnTo>
                      <a:lnTo>
                        <a:pt x="392" y="304"/>
                      </a:lnTo>
                      <a:lnTo>
                        <a:pt x="394" y="309"/>
                      </a:lnTo>
                      <a:lnTo>
                        <a:pt x="394" y="313"/>
                      </a:lnTo>
                      <a:lnTo>
                        <a:pt x="391" y="318"/>
                      </a:lnTo>
                      <a:lnTo>
                        <a:pt x="387" y="321"/>
                      </a:lnTo>
                      <a:lnTo>
                        <a:pt x="387" y="321"/>
                      </a:lnTo>
                      <a:lnTo>
                        <a:pt x="382" y="322"/>
                      </a:lnTo>
                      <a:close/>
                      <a:moveTo>
                        <a:pt x="376" y="290"/>
                      </a:moveTo>
                      <a:lnTo>
                        <a:pt x="376" y="290"/>
                      </a:lnTo>
                      <a:lnTo>
                        <a:pt x="371" y="288"/>
                      </a:lnTo>
                      <a:lnTo>
                        <a:pt x="368" y="285"/>
                      </a:lnTo>
                      <a:lnTo>
                        <a:pt x="368" y="285"/>
                      </a:lnTo>
                      <a:lnTo>
                        <a:pt x="366" y="282"/>
                      </a:lnTo>
                      <a:lnTo>
                        <a:pt x="368" y="278"/>
                      </a:lnTo>
                      <a:lnTo>
                        <a:pt x="368" y="275"/>
                      </a:lnTo>
                      <a:lnTo>
                        <a:pt x="371" y="274"/>
                      </a:lnTo>
                      <a:lnTo>
                        <a:pt x="371" y="274"/>
                      </a:lnTo>
                      <a:lnTo>
                        <a:pt x="376" y="272"/>
                      </a:lnTo>
                      <a:lnTo>
                        <a:pt x="376" y="272"/>
                      </a:lnTo>
                      <a:lnTo>
                        <a:pt x="379" y="274"/>
                      </a:lnTo>
                      <a:lnTo>
                        <a:pt x="382" y="277"/>
                      </a:lnTo>
                      <a:lnTo>
                        <a:pt x="382" y="277"/>
                      </a:lnTo>
                      <a:lnTo>
                        <a:pt x="384" y="280"/>
                      </a:lnTo>
                      <a:lnTo>
                        <a:pt x="384" y="283"/>
                      </a:lnTo>
                      <a:lnTo>
                        <a:pt x="382" y="287"/>
                      </a:lnTo>
                      <a:lnTo>
                        <a:pt x="379" y="288"/>
                      </a:lnTo>
                      <a:lnTo>
                        <a:pt x="379" y="288"/>
                      </a:lnTo>
                      <a:lnTo>
                        <a:pt x="376" y="290"/>
                      </a:lnTo>
                      <a:close/>
                      <a:moveTo>
                        <a:pt x="381" y="249"/>
                      </a:moveTo>
                      <a:lnTo>
                        <a:pt x="381" y="249"/>
                      </a:lnTo>
                      <a:lnTo>
                        <a:pt x="377" y="249"/>
                      </a:lnTo>
                      <a:lnTo>
                        <a:pt x="374" y="247"/>
                      </a:lnTo>
                      <a:lnTo>
                        <a:pt x="374" y="247"/>
                      </a:lnTo>
                      <a:lnTo>
                        <a:pt x="371" y="244"/>
                      </a:lnTo>
                      <a:lnTo>
                        <a:pt x="369" y="241"/>
                      </a:lnTo>
                      <a:lnTo>
                        <a:pt x="369" y="236"/>
                      </a:lnTo>
                      <a:lnTo>
                        <a:pt x="371" y="231"/>
                      </a:lnTo>
                      <a:lnTo>
                        <a:pt x="371" y="231"/>
                      </a:lnTo>
                      <a:lnTo>
                        <a:pt x="374" y="228"/>
                      </a:lnTo>
                      <a:lnTo>
                        <a:pt x="381" y="226"/>
                      </a:lnTo>
                      <a:lnTo>
                        <a:pt x="381" y="226"/>
                      </a:lnTo>
                      <a:lnTo>
                        <a:pt x="384" y="226"/>
                      </a:lnTo>
                      <a:lnTo>
                        <a:pt x="387" y="228"/>
                      </a:lnTo>
                      <a:lnTo>
                        <a:pt x="387" y="228"/>
                      </a:lnTo>
                      <a:lnTo>
                        <a:pt x="391" y="231"/>
                      </a:lnTo>
                      <a:lnTo>
                        <a:pt x="392" y="236"/>
                      </a:lnTo>
                      <a:lnTo>
                        <a:pt x="392" y="239"/>
                      </a:lnTo>
                      <a:lnTo>
                        <a:pt x="391" y="244"/>
                      </a:lnTo>
                      <a:lnTo>
                        <a:pt x="391" y="244"/>
                      </a:lnTo>
                      <a:lnTo>
                        <a:pt x="386" y="249"/>
                      </a:lnTo>
                      <a:lnTo>
                        <a:pt x="381" y="249"/>
                      </a:lnTo>
                      <a:close/>
                      <a:moveTo>
                        <a:pt x="373" y="217"/>
                      </a:moveTo>
                      <a:lnTo>
                        <a:pt x="373" y="217"/>
                      </a:lnTo>
                      <a:lnTo>
                        <a:pt x="368" y="217"/>
                      </a:lnTo>
                      <a:lnTo>
                        <a:pt x="368" y="217"/>
                      </a:lnTo>
                      <a:lnTo>
                        <a:pt x="364" y="213"/>
                      </a:lnTo>
                      <a:lnTo>
                        <a:pt x="364" y="210"/>
                      </a:lnTo>
                      <a:lnTo>
                        <a:pt x="364" y="207"/>
                      </a:lnTo>
                      <a:lnTo>
                        <a:pt x="364" y="204"/>
                      </a:lnTo>
                      <a:lnTo>
                        <a:pt x="364" y="204"/>
                      </a:lnTo>
                      <a:lnTo>
                        <a:pt x="368" y="202"/>
                      </a:lnTo>
                      <a:lnTo>
                        <a:pt x="373" y="200"/>
                      </a:lnTo>
                      <a:lnTo>
                        <a:pt x="373" y="200"/>
                      </a:lnTo>
                      <a:lnTo>
                        <a:pt x="377" y="202"/>
                      </a:lnTo>
                      <a:lnTo>
                        <a:pt x="377" y="202"/>
                      </a:lnTo>
                      <a:lnTo>
                        <a:pt x="379" y="204"/>
                      </a:lnTo>
                      <a:lnTo>
                        <a:pt x="381" y="207"/>
                      </a:lnTo>
                      <a:lnTo>
                        <a:pt x="381" y="210"/>
                      </a:lnTo>
                      <a:lnTo>
                        <a:pt x="379" y="213"/>
                      </a:lnTo>
                      <a:lnTo>
                        <a:pt x="379" y="213"/>
                      </a:lnTo>
                      <a:lnTo>
                        <a:pt x="376" y="217"/>
                      </a:lnTo>
                      <a:lnTo>
                        <a:pt x="373" y="217"/>
                      </a:lnTo>
                      <a:close/>
                      <a:moveTo>
                        <a:pt x="376" y="190"/>
                      </a:moveTo>
                      <a:lnTo>
                        <a:pt x="376" y="190"/>
                      </a:lnTo>
                      <a:lnTo>
                        <a:pt x="371" y="189"/>
                      </a:lnTo>
                      <a:lnTo>
                        <a:pt x="371" y="189"/>
                      </a:lnTo>
                      <a:lnTo>
                        <a:pt x="368" y="187"/>
                      </a:lnTo>
                      <a:lnTo>
                        <a:pt x="368" y="184"/>
                      </a:lnTo>
                      <a:lnTo>
                        <a:pt x="368" y="181"/>
                      </a:lnTo>
                      <a:lnTo>
                        <a:pt x="368" y="177"/>
                      </a:lnTo>
                      <a:lnTo>
                        <a:pt x="368" y="177"/>
                      </a:lnTo>
                      <a:lnTo>
                        <a:pt x="371" y="174"/>
                      </a:lnTo>
                      <a:lnTo>
                        <a:pt x="376" y="174"/>
                      </a:lnTo>
                      <a:lnTo>
                        <a:pt x="376" y="174"/>
                      </a:lnTo>
                      <a:lnTo>
                        <a:pt x="381" y="176"/>
                      </a:lnTo>
                      <a:lnTo>
                        <a:pt x="381" y="176"/>
                      </a:lnTo>
                      <a:lnTo>
                        <a:pt x="382" y="177"/>
                      </a:lnTo>
                      <a:lnTo>
                        <a:pt x="384" y="181"/>
                      </a:lnTo>
                      <a:lnTo>
                        <a:pt x="384" y="184"/>
                      </a:lnTo>
                      <a:lnTo>
                        <a:pt x="382" y="187"/>
                      </a:lnTo>
                      <a:lnTo>
                        <a:pt x="382" y="187"/>
                      </a:lnTo>
                      <a:lnTo>
                        <a:pt x="379" y="190"/>
                      </a:lnTo>
                      <a:lnTo>
                        <a:pt x="376" y="190"/>
                      </a:lnTo>
                      <a:close/>
                      <a:moveTo>
                        <a:pt x="361" y="173"/>
                      </a:moveTo>
                      <a:lnTo>
                        <a:pt x="361" y="173"/>
                      </a:lnTo>
                      <a:lnTo>
                        <a:pt x="356" y="173"/>
                      </a:lnTo>
                      <a:lnTo>
                        <a:pt x="355" y="171"/>
                      </a:lnTo>
                      <a:lnTo>
                        <a:pt x="355" y="171"/>
                      </a:lnTo>
                      <a:lnTo>
                        <a:pt x="350" y="168"/>
                      </a:lnTo>
                      <a:lnTo>
                        <a:pt x="348" y="163"/>
                      </a:lnTo>
                      <a:lnTo>
                        <a:pt x="348" y="160"/>
                      </a:lnTo>
                      <a:lnTo>
                        <a:pt x="350" y="155"/>
                      </a:lnTo>
                      <a:lnTo>
                        <a:pt x="350" y="155"/>
                      </a:lnTo>
                      <a:lnTo>
                        <a:pt x="355" y="151"/>
                      </a:lnTo>
                      <a:lnTo>
                        <a:pt x="361" y="150"/>
                      </a:lnTo>
                      <a:lnTo>
                        <a:pt x="361" y="150"/>
                      </a:lnTo>
                      <a:lnTo>
                        <a:pt x="364" y="150"/>
                      </a:lnTo>
                      <a:lnTo>
                        <a:pt x="368" y="151"/>
                      </a:lnTo>
                      <a:lnTo>
                        <a:pt x="368" y="151"/>
                      </a:lnTo>
                      <a:lnTo>
                        <a:pt x="371" y="155"/>
                      </a:lnTo>
                      <a:lnTo>
                        <a:pt x="373" y="160"/>
                      </a:lnTo>
                      <a:lnTo>
                        <a:pt x="373" y="163"/>
                      </a:lnTo>
                      <a:lnTo>
                        <a:pt x="371" y="168"/>
                      </a:lnTo>
                      <a:lnTo>
                        <a:pt x="371" y="168"/>
                      </a:lnTo>
                      <a:lnTo>
                        <a:pt x="366" y="171"/>
                      </a:lnTo>
                      <a:lnTo>
                        <a:pt x="361" y="173"/>
                      </a:lnTo>
                      <a:close/>
                      <a:moveTo>
                        <a:pt x="342" y="147"/>
                      </a:moveTo>
                      <a:lnTo>
                        <a:pt x="342" y="147"/>
                      </a:lnTo>
                      <a:lnTo>
                        <a:pt x="337" y="145"/>
                      </a:lnTo>
                      <a:lnTo>
                        <a:pt x="337" y="145"/>
                      </a:lnTo>
                      <a:lnTo>
                        <a:pt x="334" y="143"/>
                      </a:lnTo>
                      <a:lnTo>
                        <a:pt x="332" y="140"/>
                      </a:lnTo>
                      <a:lnTo>
                        <a:pt x="332" y="137"/>
                      </a:lnTo>
                      <a:lnTo>
                        <a:pt x="334" y="133"/>
                      </a:lnTo>
                      <a:lnTo>
                        <a:pt x="334" y="133"/>
                      </a:lnTo>
                      <a:lnTo>
                        <a:pt x="337" y="130"/>
                      </a:lnTo>
                      <a:lnTo>
                        <a:pt x="342" y="130"/>
                      </a:lnTo>
                      <a:lnTo>
                        <a:pt x="342" y="130"/>
                      </a:lnTo>
                      <a:lnTo>
                        <a:pt x="345" y="132"/>
                      </a:lnTo>
                      <a:lnTo>
                        <a:pt x="345" y="132"/>
                      </a:lnTo>
                      <a:lnTo>
                        <a:pt x="348" y="133"/>
                      </a:lnTo>
                      <a:lnTo>
                        <a:pt x="350" y="137"/>
                      </a:lnTo>
                      <a:lnTo>
                        <a:pt x="350" y="140"/>
                      </a:lnTo>
                      <a:lnTo>
                        <a:pt x="348" y="143"/>
                      </a:lnTo>
                      <a:lnTo>
                        <a:pt x="348" y="143"/>
                      </a:lnTo>
                      <a:lnTo>
                        <a:pt x="345" y="147"/>
                      </a:lnTo>
                      <a:lnTo>
                        <a:pt x="342" y="147"/>
                      </a:lnTo>
                      <a:close/>
                      <a:moveTo>
                        <a:pt x="316" y="125"/>
                      </a:moveTo>
                      <a:lnTo>
                        <a:pt x="316" y="125"/>
                      </a:lnTo>
                      <a:lnTo>
                        <a:pt x="311" y="124"/>
                      </a:lnTo>
                      <a:lnTo>
                        <a:pt x="306" y="122"/>
                      </a:lnTo>
                      <a:lnTo>
                        <a:pt x="304" y="117"/>
                      </a:lnTo>
                      <a:lnTo>
                        <a:pt x="303" y="114"/>
                      </a:lnTo>
                      <a:lnTo>
                        <a:pt x="303" y="114"/>
                      </a:lnTo>
                      <a:lnTo>
                        <a:pt x="304" y="109"/>
                      </a:lnTo>
                      <a:lnTo>
                        <a:pt x="306" y="104"/>
                      </a:lnTo>
                      <a:lnTo>
                        <a:pt x="311" y="103"/>
                      </a:lnTo>
                      <a:lnTo>
                        <a:pt x="316" y="101"/>
                      </a:lnTo>
                      <a:lnTo>
                        <a:pt x="316" y="101"/>
                      </a:lnTo>
                      <a:lnTo>
                        <a:pt x="319" y="103"/>
                      </a:lnTo>
                      <a:lnTo>
                        <a:pt x="324" y="104"/>
                      </a:lnTo>
                      <a:lnTo>
                        <a:pt x="325" y="109"/>
                      </a:lnTo>
                      <a:lnTo>
                        <a:pt x="327" y="114"/>
                      </a:lnTo>
                      <a:lnTo>
                        <a:pt x="327" y="114"/>
                      </a:lnTo>
                      <a:lnTo>
                        <a:pt x="325" y="117"/>
                      </a:lnTo>
                      <a:lnTo>
                        <a:pt x="324" y="122"/>
                      </a:lnTo>
                      <a:lnTo>
                        <a:pt x="319" y="124"/>
                      </a:lnTo>
                      <a:lnTo>
                        <a:pt x="316" y="125"/>
                      </a:lnTo>
                      <a:close/>
                      <a:moveTo>
                        <a:pt x="293" y="103"/>
                      </a:moveTo>
                      <a:lnTo>
                        <a:pt x="293" y="103"/>
                      </a:lnTo>
                      <a:lnTo>
                        <a:pt x="288" y="101"/>
                      </a:lnTo>
                      <a:lnTo>
                        <a:pt x="286" y="99"/>
                      </a:lnTo>
                      <a:lnTo>
                        <a:pt x="285" y="96"/>
                      </a:lnTo>
                      <a:lnTo>
                        <a:pt x="283" y="93"/>
                      </a:lnTo>
                      <a:lnTo>
                        <a:pt x="283" y="93"/>
                      </a:lnTo>
                      <a:lnTo>
                        <a:pt x="285" y="90"/>
                      </a:lnTo>
                      <a:lnTo>
                        <a:pt x="286" y="88"/>
                      </a:lnTo>
                      <a:lnTo>
                        <a:pt x="288" y="86"/>
                      </a:lnTo>
                      <a:lnTo>
                        <a:pt x="293" y="85"/>
                      </a:lnTo>
                      <a:lnTo>
                        <a:pt x="293" y="85"/>
                      </a:lnTo>
                      <a:lnTo>
                        <a:pt x="296" y="86"/>
                      </a:lnTo>
                      <a:lnTo>
                        <a:pt x="298" y="88"/>
                      </a:lnTo>
                      <a:lnTo>
                        <a:pt x="299" y="90"/>
                      </a:lnTo>
                      <a:lnTo>
                        <a:pt x="301" y="93"/>
                      </a:lnTo>
                      <a:lnTo>
                        <a:pt x="301" y="93"/>
                      </a:lnTo>
                      <a:lnTo>
                        <a:pt x="299" y="96"/>
                      </a:lnTo>
                      <a:lnTo>
                        <a:pt x="298" y="99"/>
                      </a:lnTo>
                      <a:lnTo>
                        <a:pt x="296" y="101"/>
                      </a:lnTo>
                      <a:lnTo>
                        <a:pt x="293" y="103"/>
                      </a:lnTo>
                      <a:close/>
                      <a:moveTo>
                        <a:pt x="280" y="78"/>
                      </a:moveTo>
                      <a:lnTo>
                        <a:pt x="280" y="78"/>
                      </a:lnTo>
                      <a:lnTo>
                        <a:pt x="276" y="78"/>
                      </a:lnTo>
                      <a:lnTo>
                        <a:pt x="275" y="76"/>
                      </a:lnTo>
                      <a:lnTo>
                        <a:pt x="272" y="73"/>
                      </a:lnTo>
                      <a:lnTo>
                        <a:pt x="272" y="70"/>
                      </a:lnTo>
                      <a:lnTo>
                        <a:pt x="272" y="70"/>
                      </a:lnTo>
                      <a:lnTo>
                        <a:pt x="272" y="67"/>
                      </a:lnTo>
                      <a:lnTo>
                        <a:pt x="275" y="63"/>
                      </a:lnTo>
                      <a:lnTo>
                        <a:pt x="276" y="62"/>
                      </a:lnTo>
                      <a:lnTo>
                        <a:pt x="280" y="62"/>
                      </a:lnTo>
                      <a:lnTo>
                        <a:pt x="280" y="62"/>
                      </a:lnTo>
                      <a:lnTo>
                        <a:pt x="283" y="62"/>
                      </a:lnTo>
                      <a:lnTo>
                        <a:pt x="286" y="63"/>
                      </a:lnTo>
                      <a:lnTo>
                        <a:pt x="288" y="67"/>
                      </a:lnTo>
                      <a:lnTo>
                        <a:pt x="290" y="70"/>
                      </a:lnTo>
                      <a:lnTo>
                        <a:pt x="290" y="70"/>
                      </a:lnTo>
                      <a:lnTo>
                        <a:pt x="288" y="73"/>
                      </a:lnTo>
                      <a:lnTo>
                        <a:pt x="286" y="76"/>
                      </a:lnTo>
                      <a:lnTo>
                        <a:pt x="283" y="78"/>
                      </a:lnTo>
                      <a:lnTo>
                        <a:pt x="280" y="78"/>
                      </a:lnTo>
                      <a:close/>
                      <a:moveTo>
                        <a:pt x="255" y="72"/>
                      </a:moveTo>
                      <a:lnTo>
                        <a:pt x="255" y="72"/>
                      </a:lnTo>
                      <a:lnTo>
                        <a:pt x="252" y="72"/>
                      </a:lnTo>
                      <a:lnTo>
                        <a:pt x="247" y="68"/>
                      </a:lnTo>
                      <a:lnTo>
                        <a:pt x="246" y="65"/>
                      </a:lnTo>
                      <a:lnTo>
                        <a:pt x="244" y="60"/>
                      </a:lnTo>
                      <a:lnTo>
                        <a:pt x="244" y="60"/>
                      </a:lnTo>
                      <a:lnTo>
                        <a:pt x="246" y="55"/>
                      </a:lnTo>
                      <a:lnTo>
                        <a:pt x="247" y="52"/>
                      </a:lnTo>
                      <a:lnTo>
                        <a:pt x="252" y="49"/>
                      </a:lnTo>
                      <a:lnTo>
                        <a:pt x="255" y="49"/>
                      </a:lnTo>
                      <a:lnTo>
                        <a:pt x="255" y="49"/>
                      </a:lnTo>
                      <a:lnTo>
                        <a:pt x="260" y="49"/>
                      </a:lnTo>
                      <a:lnTo>
                        <a:pt x="265" y="52"/>
                      </a:lnTo>
                      <a:lnTo>
                        <a:pt x="267" y="55"/>
                      </a:lnTo>
                      <a:lnTo>
                        <a:pt x="268" y="60"/>
                      </a:lnTo>
                      <a:lnTo>
                        <a:pt x="268" y="60"/>
                      </a:lnTo>
                      <a:lnTo>
                        <a:pt x="267" y="65"/>
                      </a:lnTo>
                      <a:lnTo>
                        <a:pt x="265" y="68"/>
                      </a:lnTo>
                      <a:lnTo>
                        <a:pt x="260" y="72"/>
                      </a:lnTo>
                      <a:lnTo>
                        <a:pt x="255" y="72"/>
                      </a:lnTo>
                      <a:close/>
                      <a:moveTo>
                        <a:pt x="37" y="60"/>
                      </a:moveTo>
                      <a:lnTo>
                        <a:pt x="37" y="60"/>
                      </a:lnTo>
                      <a:lnTo>
                        <a:pt x="34" y="60"/>
                      </a:lnTo>
                      <a:lnTo>
                        <a:pt x="32" y="59"/>
                      </a:lnTo>
                      <a:lnTo>
                        <a:pt x="29" y="55"/>
                      </a:lnTo>
                      <a:lnTo>
                        <a:pt x="29" y="52"/>
                      </a:lnTo>
                      <a:lnTo>
                        <a:pt x="29" y="52"/>
                      </a:lnTo>
                      <a:lnTo>
                        <a:pt x="29" y="49"/>
                      </a:lnTo>
                      <a:lnTo>
                        <a:pt x="32" y="46"/>
                      </a:lnTo>
                      <a:lnTo>
                        <a:pt x="34" y="44"/>
                      </a:lnTo>
                      <a:lnTo>
                        <a:pt x="37" y="44"/>
                      </a:lnTo>
                      <a:lnTo>
                        <a:pt x="37" y="44"/>
                      </a:lnTo>
                      <a:lnTo>
                        <a:pt x="40" y="44"/>
                      </a:lnTo>
                      <a:lnTo>
                        <a:pt x="44" y="46"/>
                      </a:lnTo>
                      <a:lnTo>
                        <a:pt x="45" y="49"/>
                      </a:lnTo>
                      <a:lnTo>
                        <a:pt x="45" y="52"/>
                      </a:lnTo>
                      <a:lnTo>
                        <a:pt x="45" y="52"/>
                      </a:lnTo>
                      <a:lnTo>
                        <a:pt x="45" y="55"/>
                      </a:lnTo>
                      <a:lnTo>
                        <a:pt x="44" y="59"/>
                      </a:lnTo>
                      <a:lnTo>
                        <a:pt x="40" y="60"/>
                      </a:lnTo>
                      <a:lnTo>
                        <a:pt x="37" y="60"/>
                      </a:lnTo>
                      <a:close/>
                      <a:moveTo>
                        <a:pt x="228" y="60"/>
                      </a:moveTo>
                      <a:lnTo>
                        <a:pt x="228" y="60"/>
                      </a:lnTo>
                      <a:lnTo>
                        <a:pt x="224" y="60"/>
                      </a:lnTo>
                      <a:lnTo>
                        <a:pt x="221" y="59"/>
                      </a:lnTo>
                      <a:lnTo>
                        <a:pt x="219" y="55"/>
                      </a:lnTo>
                      <a:lnTo>
                        <a:pt x="219" y="52"/>
                      </a:lnTo>
                      <a:lnTo>
                        <a:pt x="219" y="52"/>
                      </a:lnTo>
                      <a:lnTo>
                        <a:pt x="219" y="49"/>
                      </a:lnTo>
                      <a:lnTo>
                        <a:pt x="221" y="46"/>
                      </a:lnTo>
                      <a:lnTo>
                        <a:pt x="224" y="44"/>
                      </a:lnTo>
                      <a:lnTo>
                        <a:pt x="228" y="44"/>
                      </a:lnTo>
                      <a:lnTo>
                        <a:pt x="228" y="44"/>
                      </a:lnTo>
                      <a:lnTo>
                        <a:pt x="231" y="44"/>
                      </a:lnTo>
                      <a:lnTo>
                        <a:pt x="233" y="46"/>
                      </a:lnTo>
                      <a:lnTo>
                        <a:pt x="236" y="49"/>
                      </a:lnTo>
                      <a:lnTo>
                        <a:pt x="236" y="52"/>
                      </a:lnTo>
                      <a:lnTo>
                        <a:pt x="236" y="52"/>
                      </a:lnTo>
                      <a:lnTo>
                        <a:pt x="236" y="55"/>
                      </a:lnTo>
                      <a:lnTo>
                        <a:pt x="233" y="59"/>
                      </a:lnTo>
                      <a:lnTo>
                        <a:pt x="231" y="60"/>
                      </a:lnTo>
                      <a:lnTo>
                        <a:pt x="228" y="60"/>
                      </a:lnTo>
                      <a:close/>
                      <a:moveTo>
                        <a:pt x="174" y="49"/>
                      </a:moveTo>
                      <a:lnTo>
                        <a:pt x="174" y="49"/>
                      </a:lnTo>
                      <a:lnTo>
                        <a:pt x="171" y="47"/>
                      </a:lnTo>
                      <a:lnTo>
                        <a:pt x="167" y="44"/>
                      </a:lnTo>
                      <a:lnTo>
                        <a:pt x="167" y="44"/>
                      </a:lnTo>
                      <a:lnTo>
                        <a:pt x="166" y="41"/>
                      </a:lnTo>
                      <a:lnTo>
                        <a:pt x="166" y="37"/>
                      </a:lnTo>
                      <a:lnTo>
                        <a:pt x="167" y="34"/>
                      </a:lnTo>
                      <a:lnTo>
                        <a:pt x="171" y="33"/>
                      </a:lnTo>
                      <a:lnTo>
                        <a:pt x="171" y="33"/>
                      </a:lnTo>
                      <a:lnTo>
                        <a:pt x="174" y="31"/>
                      </a:lnTo>
                      <a:lnTo>
                        <a:pt x="174" y="31"/>
                      </a:lnTo>
                      <a:lnTo>
                        <a:pt x="179" y="33"/>
                      </a:lnTo>
                      <a:lnTo>
                        <a:pt x="182" y="36"/>
                      </a:lnTo>
                      <a:lnTo>
                        <a:pt x="182" y="36"/>
                      </a:lnTo>
                      <a:lnTo>
                        <a:pt x="182" y="39"/>
                      </a:lnTo>
                      <a:lnTo>
                        <a:pt x="182" y="42"/>
                      </a:lnTo>
                      <a:lnTo>
                        <a:pt x="180" y="46"/>
                      </a:lnTo>
                      <a:lnTo>
                        <a:pt x="179" y="47"/>
                      </a:lnTo>
                      <a:lnTo>
                        <a:pt x="179" y="47"/>
                      </a:lnTo>
                      <a:lnTo>
                        <a:pt x="174" y="49"/>
                      </a:lnTo>
                      <a:close/>
                      <a:moveTo>
                        <a:pt x="97" y="44"/>
                      </a:moveTo>
                      <a:lnTo>
                        <a:pt x="97" y="44"/>
                      </a:lnTo>
                      <a:lnTo>
                        <a:pt x="94" y="42"/>
                      </a:lnTo>
                      <a:lnTo>
                        <a:pt x="91" y="39"/>
                      </a:lnTo>
                      <a:lnTo>
                        <a:pt x="91" y="39"/>
                      </a:lnTo>
                      <a:lnTo>
                        <a:pt x="89" y="36"/>
                      </a:lnTo>
                      <a:lnTo>
                        <a:pt x="89" y="33"/>
                      </a:lnTo>
                      <a:lnTo>
                        <a:pt x="91" y="29"/>
                      </a:lnTo>
                      <a:lnTo>
                        <a:pt x="94" y="28"/>
                      </a:lnTo>
                      <a:lnTo>
                        <a:pt x="94" y="28"/>
                      </a:lnTo>
                      <a:lnTo>
                        <a:pt x="97" y="26"/>
                      </a:lnTo>
                      <a:lnTo>
                        <a:pt x="97" y="26"/>
                      </a:lnTo>
                      <a:lnTo>
                        <a:pt x="102" y="28"/>
                      </a:lnTo>
                      <a:lnTo>
                        <a:pt x="105" y="31"/>
                      </a:lnTo>
                      <a:lnTo>
                        <a:pt x="105" y="31"/>
                      </a:lnTo>
                      <a:lnTo>
                        <a:pt x="105" y="34"/>
                      </a:lnTo>
                      <a:lnTo>
                        <a:pt x="105" y="37"/>
                      </a:lnTo>
                      <a:lnTo>
                        <a:pt x="104" y="41"/>
                      </a:lnTo>
                      <a:lnTo>
                        <a:pt x="102" y="42"/>
                      </a:lnTo>
                      <a:lnTo>
                        <a:pt x="102" y="42"/>
                      </a:lnTo>
                      <a:lnTo>
                        <a:pt x="97" y="44"/>
                      </a:lnTo>
                      <a:close/>
                      <a:moveTo>
                        <a:pt x="153" y="34"/>
                      </a:moveTo>
                      <a:lnTo>
                        <a:pt x="153" y="34"/>
                      </a:lnTo>
                      <a:lnTo>
                        <a:pt x="148" y="33"/>
                      </a:lnTo>
                      <a:lnTo>
                        <a:pt x="145" y="29"/>
                      </a:lnTo>
                      <a:lnTo>
                        <a:pt x="145" y="29"/>
                      </a:lnTo>
                      <a:lnTo>
                        <a:pt x="145" y="26"/>
                      </a:lnTo>
                      <a:lnTo>
                        <a:pt x="145" y="23"/>
                      </a:lnTo>
                      <a:lnTo>
                        <a:pt x="146" y="19"/>
                      </a:lnTo>
                      <a:lnTo>
                        <a:pt x="148" y="18"/>
                      </a:lnTo>
                      <a:lnTo>
                        <a:pt x="148" y="18"/>
                      </a:lnTo>
                      <a:lnTo>
                        <a:pt x="153" y="16"/>
                      </a:lnTo>
                      <a:lnTo>
                        <a:pt x="153" y="16"/>
                      </a:lnTo>
                      <a:lnTo>
                        <a:pt x="158" y="18"/>
                      </a:lnTo>
                      <a:lnTo>
                        <a:pt x="159" y="21"/>
                      </a:lnTo>
                      <a:lnTo>
                        <a:pt x="159" y="21"/>
                      </a:lnTo>
                      <a:lnTo>
                        <a:pt x="161" y="24"/>
                      </a:lnTo>
                      <a:lnTo>
                        <a:pt x="161" y="28"/>
                      </a:lnTo>
                      <a:lnTo>
                        <a:pt x="159" y="31"/>
                      </a:lnTo>
                      <a:lnTo>
                        <a:pt x="156" y="33"/>
                      </a:lnTo>
                      <a:lnTo>
                        <a:pt x="156" y="33"/>
                      </a:lnTo>
                      <a:lnTo>
                        <a:pt x="153" y="34"/>
                      </a:lnTo>
                      <a:close/>
                      <a:moveTo>
                        <a:pt x="127" y="41"/>
                      </a:moveTo>
                      <a:lnTo>
                        <a:pt x="127" y="41"/>
                      </a:lnTo>
                      <a:lnTo>
                        <a:pt x="120" y="39"/>
                      </a:lnTo>
                      <a:lnTo>
                        <a:pt x="117" y="34"/>
                      </a:lnTo>
                      <a:lnTo>
                        <a:pt x="117" y="34"/>
                      </a:lnTo>
                      <a:lnTo>
                        <a:pt x="115" y="29"/>
                      </a:lnTo>
                      <a:lnTo>
                        <a:pt x="115" y="24"/>
                      </a:lnTo>
                      <a:lnTo>
                        <a:pt x="117" y="21"/>
                      </a:lnTo>
                      <a:lnTo>
                        <a:pt x="122" y="18"/>
                      </a:lnTo>
                      <a:lnTo>
                        <a:pt x="122" y="18"/>
                      </a:lnTo>
                      <a:lnTo>
                        <a:pt x="127" y="16"/>
                      </a:lnTo>
                      <a:lnTo>
                        <a:pt x="127" y="16"/>
                      </a:lnTo>
                      <a:lnTo>
                        <a:pt x="133" y="18"/>
                      </a:lnTo>
                      <a:lnTo>
                        <a:pt x="136" y="23"/>
                      </a:lnTo>
                      <a:lnTo>
                        <a:pt x="136" y="23"/>
                      </a:lnTo>
                      <a:lnTo>
                        <a:pt x="138" y="28"/>
                      </a:lnTo>
                      <a:lnTo>
                        <a:pt x="138" y="31"/>
                      </a:lnTo>
                      <a:lnTo>
                        <a:pt x="136" y="36"/>
                      </a:lnTo>
                      <a:lnTo>
                        <a:pt x="133" y="39"/>
                      </a:lnTo>
                      <a:lnTo>
                        <a:pt x="133" y="39"/>
                      </a:lnTo>
                      <a:lnTo>
                        <a:pt x="127" y="41"/>
                      </a:lnTo>
                      <a:close/>
                      <a:moveTo>
                        <a:pt x="138" y="0"/>
                      </a:moveTo>
                      <a:lnTo>
                        <a:pt x="138" y="0"/>
                      </a:lnTo>
                      <a:lnTo>
                        <a:pt x="120" y="2"/>
                      </a:lnTo>
                      <a:lnTo>
                        <a:pt x="104" y="3"/>
                      </a:lnTo>
                      <a:lnTo>
                        <a:pt x="86" y="5"/>
                      </a:lnTo>
                      <a:lnTo>
                        <a:pt x="68" y="10"/>
                      </a:lnTo>
                      <a:lnTo>
                        <a:pt x="50" y="15"/>
                      </a:lnTo>
                      <a:lnTo>
                        <a:pt x="34" y="19"/>
                      </a:lnTo>
                      <a:lnTo>
                        <a:pt x="16" y="28"/>
                      </a:lnTo>
                      <a:lnTo>
                        <a:pt x="0" y="36"/>
                      </a:lnTo>
                      <a:lnTo>
                        <a:pt x="6" y="49"/>
                      </a:lnTo>
                      <a:lnTo>
                        <a:pt x="6" y="49"/>
                      </a:lnTo>
                      <a:lnTo>
                        <a:pt x="9" y="49"/>
                      </a:lnTo>
                      <a:lnTo>
                        <a:pt x="9" y="49"/>
                      </a:lnTo>
                      <a:lnTo>
                        <a:pt x="13" y="49"/>
                      </a:lnTo>
                      <a:lnTo>
                        <a:pt x="18" y="52"/>
                      </a:lnTo>
                      <a:lnTo>
                        <a:pt x="19" y="55"/>
                      </a:lnTo>
                      <a:lnTo>
                        <a:pt x="21" y="60"/>
                      </a:lnTo>
                      <a:lnTo>
                        <a:pt x="21" y="60"/>
                      </a:lnTo>
                      <a:lnTo>
                        <a:pt x="19" y="65"/>
                      </a:lnTo>
                      <a:lnTo>
                        <a:pt x="18" y="68"/>
                      </a:lnTo>
                      <a:lnTo>
                        <a:pt x="29" y="88"/>
                      </a:lnTo>
                      <a:lnTo>
                        <a:pt x="29" y="88"/>
                      </a:lnTo>
                      <a:lnTo>
                        <a:pt x="53" y="78"/>
                      </a:lnTo>
                      <a:lnTo>
                        <a:pt x="79" y="70"/>
                      </a:lnTo>
                      <a:lnTo>
                        <a:pt x="105" y="65"/>
                      </a:lnTo>
                      <a:lnTo>
                        <a:pt x="132" y="63"/>
                      </a:lnTo>
                      <a:lnTo>
                        <a:pt x="132" y="63"/>
                      </a:lnTo>
                      <a:lnTo>
                        <a:pt x="146" y="63"/>
                      </a:lnTo>
                      <a:lnTo>
                        <a:pt x="161" y="65"/>
                      </a:lnTo>
                      <a:lnTo>
                        <a:pt x="176" y="68"/>
                      </a:lnTo>
                      <a:lnTo>
                        <a:pt x="190" y="72"/>
                      </a:lnTo>
                      <a:lnTo>
                        <a:pt x="205" y="76"/>
                      </a:lnTo>
                      <a:lnTo>
                        <a:pt x="219" y="81"/>
                      </a:lnTo>
                      <a:lnTo>
                        <a:pt x="233" y="88"/>
                      </a:lnTo>
                      <a:lnTo>
                        <a:pt x="246" y="94"/>
                      </a:lnTo>
                      <a:lnTo>
                        <a:pt x="259" y="103"/>
                      </a:lnTo>
                      <a:lnTo>
                        <a:pt x="270" y="111"/>
                      </a:lnTo>
                      <a:lnTo>
                        <a:pt x="283" y="120"/>
                      </a:lnTo>
                      <a:lnTo>
                        <a:pt x="293" y="132"/>
                      </a:lnTo>
                      <a:lnTo>
                        <a:pt x="304" y="143"/>
                      </a:lnTo>
                      <a:lnTo>
                        <a:pt x="314" y="155"/>
                      </a:lnTo>
                      <a:lnTo>
                        <a:pt x="322" y="168"/>
                      </a:lnTo>
                      <a:lnTo>
                        <a:pt x="330" y="182"/>
                      </a:lnTo>
                      <a:lnTo>
                        <a:pt x="330" y="182"/>
                      </a:lnTo>
                      <a:lnTo>
                        <a:pt x="340" y="202"/>
                      </a:lnTo>
                      <a:lnTo>
                        <a:pt x="348" y="223"/>
                      </a:lnTo>
                      <a:lnTo>
                        <a:pt x="353" y="246"/>
                      </a:lnTo>
                      <a:lnTo>
                        <a:pt x="356" y="267"/>
                      </a:lnTo>
                      <a:lnTo>
                        <a:pt x="358" y="288"/>
                      </a:lnTo>
                      <a:lnTo>
                        <a:pt x="356" y="309"/>
                      </a:lnTo>
                      <a:lnTo>
                        <a:pt x="353" y="331"/>
                      </a:lnTo>
                      <a:lnTo>
                        <a:pt x="348" y="352"/>
                      </a:lnTo>
                      <a:lnTo>
                        <a:pt x="342" y="373"/>
                      </a:lnTo>
                      <a:lnTo>
                        <a:pt x="334" y="392"/>
                      </a:lnTo>
                      <a:lnTo>
                        <a:pt x="322" y="410"/>
                      </a:lnTo>
                      <a:lnTo>
                        <a:pt x="311" y="428"/>
                      </a:lnTo>
                      <a:lnTo>
                        <a:pt x="296" y="445"/>
                      </a:lnTo>
                      <a:lnTo>
                        <a:pt x="280" y="459"/>
                      </a:lnTo>
                      <a:lnTo>
                        <a:pt x="262" y="474"/>
                      </a:lnTo>
                      <a:lnTo>
                        <a:pt x="244" y="485"/>
                      </a:lnTo>
                      <a:lnTo>
                        <a:pt x="273" y="542"/>
                      </a:lnTo>
                      <a:lnTo>
                        <a:pt x="273" y="542"/>
                      </a:lnTo>
                      <a:lnTo>
                        <a:pt x="299" y="526"/>
                      </a:lnTo>
                      <a:lnTo>
                        <a:pt x="322" y="508"/>
                      </a:lnTo>
                      <a:lnTo>
                        <a:pt x="342" y="489"/>
                      </a:lnTo>
                      <a:lnTo>
                        <a:pt x="361" y="467"/>
                      </a:lnTo>
                      <a:lnTo>
                        <a:pt x="377" y="445"/>
                      </a:lnTo>
                      <a:lnTo>
                        <a:pt x="391" y="420"/>
                      </a:lnTo>
                      <a:lnTo>
                        <a:pt x="402" y="394"/>
                      </a:lnTo>
                      <a:lnTo>
                        <a:pt x="412" y="368"/>
                      </a:lnTo>
                      <a:lnTo>
                        <a:pt x="418" y="342"/>
                      </a:lnTo>
                      <a:lnTo>
                        <a:pt x="421" y="314"/>
                      </a:lnTo>
                      <a:lnTo>
                        <a:pt x="423" y="287"/>
                      </a:lnTo>
                      <a:lnTo>
                        <a:pt x="421" y="257"/>
                      </a:lnTo>
                      <a:lnTo>
                        <a:pt x="417" y="230"/>
                      </a:lnTo>
                      <a:lnTo>
                        <a:pt x="410" y="202"/>
                      </a:lnTo>
                      <a:lnTo>
                        <a:pt x="400" y="174"/>
                      </a:lnTo>
                      <a:lnTo>
                        <a:pt x="387" y="148"/>
                      </a:lnTo>
                      <a:lnTo>
                        <a:pt x="387" y="148"/>
                      </a:lnTo>
                      <a:lnTo>
                        <a:pt x="371" y="120"/>
                      </a:lnTo>
                      <a:lnTo>
                        <a:pt x="351" y="94"/>
                      </a:lnTo>
                      <a:lnTo>
                        <a:pt x="329" y="73"/>
                      </a:lnTo>
                      <a:lnTo>
                        <a:pt x="306" y="52"/>
                      </a:lnTo>
                      <a:lnTo>
                        <a:pt x="306" y="52"/>
                      </a:lnTo>
                      <a:lnTo>
                        <a:pt x="286" y="41"/>
                      </a:lnTo>
                      <a:lnTo>
                        <a:pt x="267" y="31"/>
                      </a:lnTo>
                      <a:lnTo>
                        <a:pt x="247" y="21"/>
                      </a:lnTo>
                      <a:lnTo>
                        <a:pt x="226" y="15"/>
                      </a:lnTo>
                      <a:lnTo>
                        <a:pt x="205" y="8"/>
                      </a:lnTo>
                      <a:lnTo>
                        <a:pt x="182" y="3"/>
                      </a:lnTo>
                      <a:lnTo>
                        <a:pt x="161" y="2"/>
                      </a:lnTo>
                      <a:lnTo>
                        <a:pt x="138" y="0"/>
                      </a:lnTo>
                      <a:close/>
                    </a:path>
                  </a:pathLst>
                </a:custGeom>
                <a:solidFill>
                  <a:srgbClr val="D7BA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3612"/>
                <p:cNvSpPr>
                  <a:spLocks/>
                </p:cNvSpPr>
                <p:nvPr/>
              </p:nvSpPr>
              <p:spPr bwMode="auto">
                <a:xfrm>
                  <a:off x="4784724" y="3910012"/>
                  <a:ext cx="19050" cy="20638"/>
                </a:xfrm>
                <a:custGeom>
                  <a:avLst/>
                  <a:gdLst/>
                  <a:ahLst/>
                  <a:cxnLst>
                    <a:cxn ang="0">
                      <a:pos x="12" y="24"/>
                    </a:cxn>
                    <a:cxn ang="0">
                      <a:pos x="12" y="24"/>
                    </a:cxn>
                    <a:cxn ang="0">
                      <a:pos x="10" y="24"/>
                    </a:cxn>
                    <a:cxn ang="0">
                      <a:pos x="10" y="24"/>
                    </a:cxn>
                    <a:cxn ang="0">
                      <a:pos x="5" y="23"/>
                    </a:cxn>
                    <a:cxn ang="0">
                      <a:pos x="2" y="19"/>
                    </a:cxn>
                    <a:cxn ang="0">
                      <a:pos x="0" y="14"/>
                    </a:cxn>
                    <a:cxn ang="0">
                      <a:pos x="0" y="11"/>
                    </a:cxn>
                    <a:cxn ang="0">
                      <a:pos x="0" y="11"/>
                    </a:cxn>
                    <a:cxn ang="0">
                      <a:pos x="0" y="6"/>
                    </a:cxn>
                    <a:cxn ang="0">
                      <a:pos x="3" y="3"/>
                    </a:cxn>
                    <a:cxn ang="0">
                      <a:pos x="7" y="0"/>
                    </a:cxn>
                    <a:cxn ang="0">
                      <a:pos x="12" y="0"/>
                    </a:cxn>
                    <a:cxn ang="0">
                      <a:pos x="12" y="0"/>
                    </a:cxn>
                    <a:cxn ang="0">
                      <a:pos x="13" y="0"/>
                    </a:cxn>
                    <a:cxn ang="0">
                      <a:pos x="13" y="0"/>
                    </a:cxn>
                    <a:cxn ang="0">
                      <a:pos x="17" y="1"/>
                    </a:cxn>
                    <a:cxn ang="0">
                      <a:pos x="20" y="5"/>
                    </a:cxn>
                    <a:cxn ang="0">
                      <a:pos x="23" y="8"/>
                    </a:cxn>
                    <a:cxn ang="0">
                      <a:pos x="23" y="13"/>
                    </a:cxn>
                    <a:cxn ang="0">
                      <a:pos x="23" y="13"/>
                    </a:cxn>
                    <a:cxn ang="0">
                      <a:pos x="21" y="18"/>
                    </a:cxn>
                    <a:cxn ang="0">
                      <a:pos x="20" y="21"/>
                    </a:cxn>
                    <a:cxn ang="0">
                      <a:pos x="17" y="23"/>
                    </a:cxn>
                    <a:cxn ang="0">
                      <a:pos x="12" y="24"/>
                    </a:cxn>
                  </a:cxnLst>
                  <a:rect l="0" t="0" r="r" b="b"/>
                  <a:pathLst>
                    <a:path w="23" h="24">
                      <a:moveTo>
                        <a:pt x="12" y="24"/>
                      </a:moveTo>
                      <a:lnTo>
                        <a:pt x="12" y="24"/>
                      </a:lnTo>
                      <a:lnTo>
                        <a:pt x="10" y="24"/>
                      </a:lnTo>
                      <a:lnTo>
                        <a:pt x="10" y="24"/>
                      </a:lnTo>
                      <a:lnTo>
                        <a:pt x="5" y="23"/>
                      </a:lnTo>
                      <a:lnTo>
                        <a:pt x="2" y="19"/>
                      </a:lnTo>
                      <a:lnTo>
                        <a:pt x="0" y="14"/>
                      </a:lnTo>
                      <a:lnTo>
                        <a:pt x="0" y="11"/>
                      </a:lnTo>
                      <a:lnTo>
                        <a:pt x="0" y="11"/>
                      </a:lnTo>
                      <a:lnTo>
                        <a:pt x="0" y="6"/>
                      </a:lnTo>
                      <a:lnTo>
                        <a:pt x="3" y="3"/>
                      </a:lnTo>
                      <a:lnTo>
                        <a:pt x="7" y="0"/>
                      </a:lnTo>
                      <a:lnTo>
                        <a:pt x="12" y="0"/>
                      </a:lnTo>
                      <a:lnTo>
                        <a:pt x="12" y="0"/>
                      </a:lnTo>
                      <a:lnTo>
                        <a:pt x="13" y="0"/>
                      </a:lnTo>
                      <a:lnTo>
                        <a:pt x="13" y="0"/>
                      </a:lnTo>
                      <a:lnTo>
                        <a:pt x="17" y="1"/>
                      </a:lnTo>
                      <a:lnTo>
                        <a:pt x="20" y="5"/>
                      </a:lnTo>
                      <a:lnTo>
                        <a:pt x="23" y="8"/>
                      </a:lnTo>
                      <a:lnTo>
                        <a:pt x="23" y="13"/>
                      </a:lnTo>
                      <a:lnTo>
                        <a:pt x="23" y="13"/>
                      </a:lnTo>
                      <a:lnTo>
                        <a:pt x="21" y="18"/>
                      </a:lnTo>
                      <a:lnTo>
                        <a:pt x="20" y="21"/>
                      </a:lnTo>
                      <a:lnTo>
                        <a:pt x="17" y="23"/>
                      </a:lnTo>
                      <a:lnTo>
                        <a:pt x="12" y="24"/>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3613"/>
                <p:cNvSpPr>
                  <a:spLocks/>
                </p:cNvSpPr>
                <p:nvPr/>
              </p:nvSpPr>
              <p:spPr bwMode="auto">
                <a:xfrm>
                  <a:off x="4803774" y="3895725"/>
                  <a:ext cx="12700" cy="14288"/>
                </a:xfrm>
                <a:custGeom>
                  <a:avLst/>
                  <a:gdLst/>
                  <a:ahLst/>
                  <a:cxnLst>
                    <a:cxn ang="0">
                      <a:pos x="8" y="18"/>
                    </a:cxn>
                    <a:cxn ang="0">
                      <a:pos x="8" y="18"/>
                    </a:cxn>
                    <a:cxn ang="0">
                      <a:pos x="8" y="18"/>
                    </a:cxn>
                    <a:cxn ang="0">
                      <a:pos x="8" y="18"/>
                    </a:cxn>
                    <a:cxn ang="0">
                      <a:pos x="5" y="16"/>
                    </a:cxn>
                    <a:cxn ang="0">
                      <a:pos x="1" y="15"/>
                    </a:cxn>
                    <a:cxn ang="0">
                      <a:pos x="0" y="11"/>
                    </a:cxn>
                    <a:cxn ang="0">
                      <a:pos x="0" y="8"/>
                    </a:cxn>
                    <a:cxn ang="0">
                      <a:pos x="0" y="8"/>
                    </a:cxn>
                    <a:cxn ang="0">
                      <a:pos x="1" y="5"/>
                    </a:cxn>
                    <a:cxn ang="0">
                      <a:pos x="3" y="1"/>
                    </a:cxn>
                    <a:cxn ang="0">
                      <a:pos x="5" y="0"/>
                    </a:cxn>
                    <a:cxn ang="0">
                      <a:pos x="8" y="0"/>
                    </a:cxn>
                    <a:cxn ang="0">
                      <a:pos x="8" y="0"/>
                    </a:cxn>
                    <a:cxn ang="0">
                      <a:pos x="9" y="0"/>
                    </a:cxn>
                    <a:cxn ang="0">
                      <a:pos x="9" y="0"/>
                    </a:cxn>
                    <a:cxn ang="0">
                      <a:pos x="13" y="1"/>
                    </a:cxn>
                    <a:cxn ang="0">
                      <a:pos x="14" y="3"/>
                    </a:cxn>
                    <a:cxn ang="0">
                      <a:pos x="16" y="6"/>
                    </a:cxn>
                    <a:cxn ang="0">
                      <a:pos x="16" y="10"/>
                    </a:cxn>
                    <a:cxn ang="0">
                      <a:pos x="16" y="10"/>
                    </a:cxn>
                    <a:cxn ang="0">
                      <a:pos x="16" y="13"/>
                    </a:cxn>
                    <a:cxn ang="0">
                      <a:pos x="14" y="15"/>
                    </a:cxn>
                    <a:cxn ang="0">
                      <a:pos x="11" y="16"/>
                    </a:cxn>
                    <a:cxn ang="0">
                      <a:pos x="8" y="18"/>
                    </a:cxn>
                  </a:cxnLst>
                  <a:rect l="0" t="0" r="r" b="b"/>
                  <a:pathLst>
                    <a:path w="16" h="18">
                      <a:moveTo>
                        <a:pt x="8" y="18"/>
                      </a:moveTo>
                      <a:lnTo>
                        <a:pt x="8" y="18"/>
                      </a:lnTo>
                      <a:lnTo>
                        <a:pt x="8" y="18"/>
                      </a:lnTo>
                      <a:lnTo>
                        <a:pt x="8" y="18"/>
                      </a:lnTo>
                      <a:lnTo>
                        <a:pt x="5" y="16"/>
                      </a:lnTo>
                      <a:lnTo>
                        <a:pt x="1" y="15"/>
                      </a:lnTo>
                      <a:lnTo>
                        <a:pt x="0" y="11"/>
                      </a:lnTo>
                      <a:lnTo>
                        <a:pt x="0" y="8"/>
                      </a:lnTo>
                      <a:lnTo>
                        <a:pt x="0" y="8"/>
                      </a:lnTo>
                      <a:lnTo>
                        <a:pt x="1" y="5"/>
                      </a:lnTo>
                      <a:lnTo>
                        <a:pt x="3" y="1"/>
                      </a:lnTo>
                      <a:lnTo>
                        <a:pt x="5" y="0"/>
                      </a:lnTo>
                      <a:lnTo>
                        <a:pt x="8" y="0"/>
                      </a:lnTo>
                      <a:lnTo>
                        <a:pt x="8" y="0"/>
                      </a:lnTo>
                      <a:lnTo>
                        <a:pt x="9" y="0"/>
                      </a:lnTo>
                      <a:lnTo>
                        <a:pt x="9" y="0"/>
                      </a:lnTo>
                      <a:lnTo>
                        <a:pt x="13" y="1"/>
                      </a:lnTo>
                      <a:lnTo>
                        <a:pt x="14" y="3"/>
                      </a:lnTo>
                      <a:lnTo>
                        <a:pt x="16" y="6"/>
                      </a:lnTo>
                      <a:lnTo>
                        <a:pt x="16" y="10"/>
                      </a:lnTo>
                      <a:lnTo>
                        <a:pt x="16" y="10"/>
                      </a:lnTo>
                      <a:lnTo>
                        <a:pt x="16" y="13"/>
                      </a:lnTo>
                      <a:lnTo>
                        <a:pt x="14" y="15"/>
                      </a:lnTo>
                      <a:lnTo>
                        <a:pt x="11" y="16"/>
                      </a:lnTo>
                      <a:lnTo>
                        <a:pt x="8" y="18"/>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3614"/>
                <p:cNvSpPr>
                  <a:spLocks/>
                </p:cNvSpPr>
                <p:nvPr/>
              </p:nvSpPr>
              <p:spPr bwMode="auto">
                <a:xfrm>
                  <a:off x="4824412" y="3889375"/>
                  <a:ext cx="14288" cy="12700"/>
                </a:xfrm>
                <a:custGeom>
                  <a:avLst/>
                  <a:gdLst/>
                  <a:ahLst/>
                  <a:cxnLst>
                    <a:cxn ang="0">
                      <a:pos x="8" y="18"/>
                    </a:cxn>
                    <a:cxn ang="0">
                      <a:pos x="8" y="18"/>
                    </a:cxn>
                    <a:cxn ang="0">
                      <a:pos x="8" y="18"/>
                    </a:cxn>
                    <a:cxn ang="0">
                      <a:pos x="8" y="18"/>
                    </a:cxn>
                    <a:cxn ang="0">
                      <a:pos x="5" y="16"/>
                    </a:cxn>
                    <a:cxn ang="0">
                      <a:pos x="2" y="15"/>
                    </a:cxn>
                    <a:cxn ang="0">
                      <a:pos x="0" y="11"/>
                    </a:cxn>
                    <a:cxn ang="0">
                      <a:pos x="0" y="8"/>
                    </a:cxn>
                    <a:cxn ang="0">
                      <a:pos x="0" y="8"/>
                    </a:cxn>
                    <a:cxn ang="0">
                      <a:pos x="2" y="5"/>
                    </a:cxn>
                    <a:cxn ang="0">
                      <a:pos x="3" y="3"/>
                    </a:cxn>
                    <a:cxn ang="0">
                      <a:pos x="5" y="2"/>
                    </a:cxn>
                    <a:cxn ang="0">
                      <a:pos x="8" y="0"/>
                    </a:cxn>
                    <a:cxn ang="0">
                      <a:pos x="8" y="0"/>
                    </a:cxn>
                    <a:cxn ang="0">
                      <a:pos x="10" y="0"/>
                    </a:cxn>
                    <a:cxn ang="0">
                      <a:pos x="10" y="0"/>
                    </a:cxn>
                    <a:cxn ang="0">
                      <a:pos x="13" y="2"/>
                    </a:cxn>
                    <a:cxn ang="0">
                      <a:pos x="15" y="3"/>
                    </a:cxn>
                    <a:cxn ang="0">
                      <a:pos x="16" y="7"/>
                    </a:cxn>
                    <a:cxn ang="0">
                      <a:pos x="18" y="10"/>
                    </a:cxn>
                    <a:cxn ang="0">
                      <a:pos x="18" y="10"/>
                    </a:cxn>
                    <a:cxn ang="0">
                      <a:pos x="16" y="13"/>
                    </a:cxn>
                    <a:cxn ang="0">
                      <a:pos x="15" y="15"/>
                    </a:cxn>
                    <a:cxn ang="0">
                      <a:pos x="12" y="16"/>
                    </a:cxn>
                    <a:cxn ang="0">
                      <a:pos x="8" y="18"/>
                    </a:cxn>
                  </a:cxnLst>
                  <a:rect l="0" t="0" r="r" b="b"/>
                  <a:pathLst>
                    <a:path w="18" h="18">
                      <a:moveTo>
                        <a:pt x="8" y="18"/>
                      </a:moveTo>
                      <a:lnTo>
                        <a:pt x="8" y="18"/>
                      </a:lnTo>
                      <a:lnTo>
                        <a:pt x="8" y="18"/>
                      </a:lnTo>
                      <a:lnTo>
                        <a:pt x="8" y="18"/>
                      </a:lnTo>
                      <a:lnTo>
                        <a:pt x="5" y="16"/>
                      </a:lnTo>
                      <a:lnTo>
                        <a:pt x="2" y="15"/>
                      </a:lnTo>
                      <a:lnTo>
                        <a:pt x="0" y="11"/>
                      </a:lnTo>
                      <a:lnTo>
                        <a:pt x="0" y="8"/>
                      </a:lnTo>
                      <a:lnTo>
                        <a:pt x="0" y="8"/>
                      </a:lnTo>
                      <a:lnTo>
                        <a:pt x="2" y="5"/>
                      </a:lnTo>
                      <a:lnTo>
                        <a:pt x="3" y="3"/>
                      </a:lnTo>
                      <a:lnTo>
                        <a:pt x="5" y="2"/>
                      </a:lnTo>
                      <a:lnTo>
                        <a:pt x="8" y="0"/>
                      </a:lnTo>
                      <a:lnTo>
                        <a:pt x="8" y="0"/>
                      </a:lnTo>
                      <a:lnTo>
                        <a:pt x="10" y="0"/>
                      </a:lnTo>
                      <a:lnTo>
                        <a:pt x="10" y="0"/>
                      </a:lnTo>
                      <a:lnTo>
                        <a:pt x="13" y="2"/>
                      </a:lnTo>
                      <a:lnTo>
                        <a:pt x="15" y="3"/>
                      </a:lnTo>
                      <a:lnTo>
                        <a:pt x="16" y="7"/>
                      </a:lnTo>
                      <a:lnTo>
                        <a:pt x="18" y="10"/>
                      </a:lnTo>
                      <a:lnTo>
                        <a:pt x="18" y="10"/>
                      </a:lnTo>
                      <a:lnTo>
                        <a:pt x="16" y="13"/>
                      </a:lnTo>
                      <a:lnTo>
                        <a:pt x="15" y="15"/>
                      </a:lnTo>
                      <a:lnTo>
                        <a:pt x="12" y="16"/>
                      </a:lnTo>
                      <a:lnTo>
                        <a:pt x="8" y="18"/>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3615"/>
                <p:cNvSpPr>
                  <a:spLocks/>
                </p:cNvSpPr>
                <p:nvPr/>
              </p:nvSpPr>
              <p:spPr bwMode="auto">
                <a:xfrm>
                  <a:off x="4830762" y="3868737"/>
                  <a:ext cx="19050" cy="17463"/>
                </a:xfrm>
                <a:custGeom>
                  <a:avLst/>
                  <a:gdLst/>
                  <a:ahLst/>
                  <a:cxnLst>
                    <a:cxn ang="0">
                      <a:pos x="13" y="23"/>
                    </a:cxn>
                    <a:cxn ang="0">
                      <a:pos x="13" y="23"/>
                    </a:cxn>
                    <a:cxn ang="0">
                      <a:pos x="12" y="23"/>
                    </a:cxn>
                    <a:cxn ang="0">
                      <a:pos x="12" y="23"/>
                    </a:cxn>
                    <a:cxn ang="0">
                      <a:pos x="7" y="23"/>
                    </a:cxn>
                    <a:cxn ang="0">
                      <a:pos x="4" y="20"/>
                    </a:cxn>
                    <a:cxn ang="0">
                      <a:pos x="2" y="15"/>
                    </a:cxn>
                    <a:cxn ang="0">
                      <a:pos x="0" y="11"/>
                    </a:cxn>
                    <a:cxn ang="0">
                      <a:pos x="0" y="11"/>
                    </a:cxn>
                    <a:cxn ang="0">
                      <a:pos x="2" y="7"/>
                    </a:cxn>
                    <a:cxn ang="0">
                      <a:pos x="5" y="3"/>
                    </a:cxn>
                    <a:cxn ang="0">
                      <a:pos x="8" y="0"/>
                    </a:cxn>
                    <a:cxn ang="0">
                      <a:pos x="13" y="0"/>
                    </a:cxn>
                    <a:cxn ang="0">
                      <a:pos x="13" y="0"/>
                    </a:cxn>
                    <a:cxn ang="0">
                      <a:pos x="13" y="0"/>
                    </a:cxn>
                    <a:cxn ang="0">
                      <a:pos x="13" y="0"/>
                    </a:cxn>
                    <a:cxn ang="0">
                      <a:pos x="18" y="2"/>
                    </a:cxn>
                    <a:cxn ang="0">
                      <a:pos x="21" y="3"/>
                    </a:cxn>
                    <a:cxn ang="0">
                      <a:pos x="25" y="8"/>
                    </a:cxn>
                    <a:cxn ang="0">
                      <a:pos x="25" y="13"/>
                    </a:cxn>
                    <a:cxn ang="0">
                      <a:pos x="25" y="13"/>
                    </a:cxn>
                    <a:cxn ang="0">
                      <a:pos x="23" y="16"/>
                    </a:cxn>
                    <a:cxn ang="0">
                      <a:pos x="20" y="21"/>
                    </a:cxn>
                    <a:cxn ang="0">
                      <a:pos x="17" y="23"/>
                    </a:cxn>
                    <a:cxn ang="0">
                      <a:pos x="13" y="23"/>
                    </a:cxn>
                  </a:cxnLst>
                  <a:rect l="0" t="0" r="r" b="b"/>
                  <a:pathLst>
                    <a:path w="25" h="23">
                      <a:moveTo>
                        <a:pt x="13" y="23"/>
                      </a:moveTo>
                      <a:lnTo>
                        <a:pt x="13" y="23"/>
                      </a:lnTo>
                      <a:lnTo>
                        <a:pt x="12" y="23"/>
                      </a:lnTo>
                      <a:lnTo>
                        <a:pt x="12" y="23"/>
                      </a:lnTo>
                      <a:lnTo>
                        <a:pt x="7" y="23"/>
                      </a:lnTo>
                      <a:lnTo>
                        <a:pt x="4" y="20"/>
                      </a:lnTo>
                      <a:lnTo>
                        <a:pt x="2" y="15"/>
                      </a:lnTo>
                      <a:lnTo>
                        <a:pt x="0" y="11"/>
                      </a:lnTo>
                      <a:lnTo>
                        <a:pt x="0" y="11"/>
                      </a:lnTo>
                      <a:lnTo>
                        <a:pt x="2" y="7"/>
                      </a:lnTo>
                      <a:lnTo>
                        <a:pt x="5" y="3"/>
                      </a:lnTo>
                      <a:lnTo>
                        <a:pt x="8" y="0"/>
                      </a:lnTo>
                      <a:lnTo>
                        <a:pt x="13" y="0"/>
                      </a:lnTo>
                      <a:lnTo>
                        <a:pt x="13" y="0"/>
                      </a:lnTo>
                      <a:lnTo>
                        <a:pt x="13" y="0"/>
                      </a:lnTo>
                      <a:lnTo>
                        <a:pt x="13" y="0"/>
                      </a:lnTo>
                      <a:lnTo>
                        <a:pt x="18" y="2"/>
                      </a:lnTo>
                      <a:lnTo>
                        <a:pt x="21" y="3"/>
                      </a:lnTo>
                      <a:lnTo>
                        <a:pt x="25" y="8"/>
                      </a:lnTo>
                      <a:lnTo>
                        <a:pt x="25" y="13"/>
                      </a:lnTo>
                      <a:lnTo>
                        <a:pt x="25" y="13"/>
                      </a:lnTo>
                      <a:lnTo>
                        <a:pt x="23" y="16"/>
                      </a:lnTo>
                      <a:lnTo>
                        <a:pt x="20" y="21"/>
                      </a:lnTo>
                      <a:lnTo>
                        <a:pt x="17" y="23"/>
                      </a:lnTo>
                      <a:lnTo>
                        <a:pt x="13" y="23"/>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3616"/>
                <p:cNvSpPr>
                  <a:spLocks/>
                </p:cNvSpPr>
                <p:nvPr/>
              </p:nvSpPr>
              <p:spPr bwMode="auto">
                <a:xfrm>
                  <a:off x="4841874" y="3848100"/>
                  <a:ext cx="12700" cy="12700"/>
                </a:xfrm>
                <a:custGeom>
                  <a:avLst/>
                  <a:gdLst/>
                  <a:ahLst/>
                  <a:cxnLst>
                    <a:cxn ang="0">
                      <a:pos x="8" y="16"/>
                    </a:cxn>
                    <a:cxn ang="0">
                      <a:pos x="8" y="16"/>
                    </a:cxn>
                    <a:cxn ang="0">
                      <a:pos x="8" y="16"/>
                    </a:cxn>
                    <a:cxn ang="0">
                      <a:pos x="8" y="16"/>
                    </a:cxn>
                    <a:cxn ang="0">
                      <a:pos x="5" y="16"/>
                    </a:cxn>
                    <a:cxn ang="0">
                      <a:pos x="2" y="13"/>
                    </a:cxn>
                    <a:cxn ang="0">
                      <a:pos x="0" y="11"/>
                    </a:cxn>
                    <a:cxn ang="0">
                      <a:pos x="0" y="8"/>
                    </a:cxn>
                    <a:cxn ang="0">
                      <a:pos x="0" y="8"/>
                    </a:cxn>
                    <a:cxn ang="0">
                      <a:pos x="0" y="4"/>
                    </a:cxn>
                    <a:cxn ang="0">
                      <a:pos x="3" y="1"/>
                    </a:cxn>
                    <a:cxn ang="0">
                      <a:pos x="5" y="0"/>
                    </a:cxn>
                    <a:cxn ang="0">
                      <a:pos x="8" y="0"/>
                    </a:cxn>
                    <a:cxn ang="0">
                      <a:pos x="8" y="0"/>
                    </a:cxn>
                    <a:cxn ang="0">
                      <a:pos x="10" y="0"/>
                    </a:cxn>
                    <a:cxn ang="0">
                      <a:pos x="10" y="0"/>
                    </a:cxn>
                    <a:cxn ang="0">
                      <a:pos x="13" y="0"/>
                    </a:cxn>
                    <a:cxn ang="0">
                      <a:pos x="15" y="3"/>
                    </a:cxn>
                    <a:cxn ang="0">
                      <a:pos x="16" y="4"/>
                    </a:cxn>
                    <a:cxn ang="0">
                      <a:pos x="16" y="8"/>
                    </a:cxn>
                    <a:cxn ang="0">
                      <a:pos x="16" y="8"/>
                    </a:cxn>
                    <a:cxn ang="0">
                      <a:pos x="16" y="11"/>
                    </a:cxn>
                    <a:cxn ang="0">
                      <a:pos x="15" y="14"/>
                    </a:cxn>
                    <a:cxn ang="0">
                      <a:pos x="11" y="16"/>
                    </a:cxn>
                    <a:cxn ang="0">
                      <a:pos x="8" y="16"/>
                    </a:cxn>
                  </a:cxnLst>
                  <a:rect l="0" t="0" r="r" b="b"/>
                  <a:pathLst>
                    <a:path w="16" h="16">
                      <a:moveTo>
                        <a:pt x="8" y="16"/>
                      </a:moveTo>
                      <a:lnTo>
                        <a:pt x="8" y="16"/>
                      </a:lnTo>
                      <a:lnTo>
                        <a:pt x="8" y="16"/>
                      </a:lnTo>
                      <a:lnTo>
                        <a:pt x="8" y="16"/>
                      </a:lnTo>
                      <a:lnTo>
                        <a:pt x="5" y="16"/>
                      </a:lnTo>
                      <a:lnTo>
                        <a:pt x="2" y="13"/>
                      </a:lnTo>
                      <a:lnTo>
                        <a:pt x="0" y="11"/>
                      </a:lnTo>
                      <a:lnTo>
                        <a:pt x="0" y="8"/>
                      </a:lnTo>
                      <a:lnTo>
                        <a:pt x="0" y="8"/>
                      </a:lnTo>
                      <a:lnTo>
                        <a:pt x="0" y="4"/>
                      </a:lnTo>
                      <a:lnTo>
                        <a:pt x="3" y="1"/>
                      </a:lnTo>
                      <a:lnTo>
                        <a:pt x="5" y="0"/>
                      </a:lnTo>
                      <a:lnTo>
                        <a:pt x="8" y="0"/>
                      </a:lnTo>
                      <a:lnTo>
                        <a:pt x="8" y="0"/>
                      </a:lnTo>
                      <a:lnTo>
                        <a:pt x="10" y="0"/>
                      </a:lnTo>
                      <a:lnTo>
                        <a:pt x="10" y="0"/>
                      </a:lnTo>
                      <a:lnTo>
                        <a:pt x="13" y="0"/>
                      </a:lnTo>
                      <a:lnTo>
                        <a:pt x="15" y="3"/>
                      </a:lnTo>
                      <a:lnTo>
                        <a:pt x="16" y="4"/>
                      </a:lnTo>
                      <a:lnTo>
                        <a:pt x="16" y="8"/>
                      </a:lnTo>
                      <a:lnTo>
                        <a:pt x="16" y="8"/>
                      </a:lnTo>
                      <a:lnTo>
                        <a:pt x="16" y="11"/>
                      </a:lnTo>
                      <a:lnTo>
                        <a:pt x="15" y="14"/>
                      </a:lnTo>
                      <a:lnTo>
                        <a:pt x="11" y="16"/>
                      </a:lnTo>
                      <a:lnTo>
                        <a:pt x="8" y="16"/>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3617"/>
                <p:cNvSpPr>
                  <a:spLocks/>
                </p:cNvSpPr>
                <p:nvPr/>
              </p:nvSpPr>
              <p:spPr bwMode="auto">
                <a:xfrm>
                  <a:off x="4846637" y="3817937"/>
                  <a:ext cx="19050" cy="19050"/>
                </a:xfrm>
                <a:custGeom>
                  <a:avLst/>
                  <a:gdLst/>
                  <a:ahLst/>
                  <a:cxnLst>
                    <a:cxn ang="0">
                      <a:pos x="12" y="24"/>
                    </a:cxn>
                    <a:cxn ang="0">
                      <a:pos x="12" y="24"/>
                    </a:cxn>
                    <a:cxn ang="0">
                      <a:pos x="5" y="22"/>
                    </a:cxn>
                    <a:cxn ang="0">
                      <a:pos x="2" y="17"/>
                    </a:cxn>
                    <a:cxn ang="0">
                      <a:pos x="2" y="17"/>
                    </a:cxn>
                    <a:cxn ang="0">
                      <a:pos x="0" y="13"/>
                    </a:cxn>
                    <a:cxn ang="0">
                      <a:pos x="0" y="9"/>
                    </a:cxn>
                    <a:cxn ang="0">
                      <a:pos x="2" y="4"/>
                    </a:cxn>
                    <a:cxn ang="0">
                      <a:pos x="7" y="1"/>
                    </a:cxn>
                    <a:cxn ang="0">
                      <a:pos x="7" y="1"/>
                    </a:cxn>
                    <a:cxn ang="0">
                      <a:pos x="12" y="0"/>
                    </a:cxn>
                    <a:cxn ang="0">
                      <a:pos x="12" y="0"/>
                    </a:cxn>
                    <a:cxn ang="0">
                      <a:pos x="18" y="1"/>
                    </a:cxn>
                    <a:cxn ang="0">
                      <a:pos x="23" y="6"/>
                    </a:cxn>
                    <a:cxn ang="0">
                      <a:pos x="23" y="6"/>
                    </a:cxn>
                    <a:cxn ang="0">
                      <a:pos x="23" y="11"/>
                    </a:cxn>
                    <a:cxn ang="0">
                      <a:pos x="23" y="16"/>
                    </a:cxn>
                    <a:cxn ang="0">
                      <a:pos x="22" y="19"/>
                    </a:cxn>
                    <a:cxn ang="0">
                      <a:pos x="18" y="22"/>
                    </a:cxn>
                    <a:cxn ang="0">
                      <a:pos x="18" y="22"/>
                    </a:cxn>
                    <a:cxn ang="0">
                      <a:pos x="12" y="24"/>
                    </a:cxn>
                  </a:cxnLst>
                  <a:rect l="0" t="0" r="r" b="b"/>
                  <a:pathLst>
                    <a:path w="23" h="24">
                      <a:moveTo>
                        <a:pt x="12" y="24"/>
                      </a:moveTo>
                      <a:lnTo>
                        <a:pt x="12" y="24"/>
                      </a:lnTo>
                      <a:lnTo>
                        <a:pt x="5" y="22"/>
                      </a:lnTo>
                      <a:lnTo>
                        <a:pt x="2" y="17"/>
                      </a:lnTo>
                      <a:lnTo>
                        <a:pt x="2" y="17"/>
                      </a:lnTo>
                      <a:lnTo>
                        <a:pt x="0" y="13"/>
                      </a:lnTo>
                      <a:lnTo>
                        <a:pt x="0" y="9"/>
                      </a:lnTo>
                      <a:lnTo>
                        <a:pt x="2" y="4"/>
                      </a:lnTo>
                      <a:lnTo>
                        <a:pt x="7" y="1"/>
                      </a:lnTo>
                      <a:lnTo>
                        <a:pt x="7" y="1"/>
                      </a:lnTo>
                      <a:lnTo>
                        <a:pt x="12" y="0"/>
                      </a:lnTo>
                      <a:lnTo>
                        <a:pt x="12" y="0"/>
                      </a:lnTo>
                      <a:lnTo>
                        <a:pt x="18" y="1"/>
                      </a:lnTo>
                      <a:lnTo>
                        <a:pt x="23" y="6"/>
                      </a:lnTo>
                      <a:lnTo>
                        <a:pt x="23" y="6"/>
                      </a:lnTo>
                      <a:lnTo>
                        <a:pt x="23" y="11"/>
                      </a:lnTo>
                      <a:lnTo>
                        <a:pt x="23" y="16"/>
                      </a:lnTo>
                      <a:lnTo>
                        <a:pt x="22" y="19"/>
                      </a:lnTo>
                      <a:lnTo>
                        <a:pt x="18" y="22"/>
                      </a:lnTo>
                      <a:lnTo>
                        <a:pt x="18" y="22"/>
                      </a:lnTo>
                      <a:lnTo>
                        <a:pt x="12" y="24"/>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3618"/>
                <p:cNvSpPr>
                  <a:spLocks/>
                </p:cNvSpPr>
                <p:nvPr/>
              </p:nvSpPr>
              <p:spPr bwMode="auto">
                <a:xfrm>
                  <a:off x="4854574" y="3797300"/>
                  <a:ext cx="12700" cy="14288"/>
                </a:xfrm>
                <a:custGeom>
                  <a:avLst/>
                  <a:gdLst/>
                  <a:ahLst/>
                  <a:cxnLst>
                    <a:cxn ang="0">
                      <a:pos x="8" y="18"/>
                    </a:cxn>
                    <a:cxn ang="0">
                      <a:pos x="8" y="18"/>
                    </a:cxn>
                    <a:cxn ang="0">
                      <a:pos x="5" y="17"/>
                    </a:cxn>
                    <a:cxn ang="0">
                      <a:pos x="2" y="13"/>
                    </a:cxn>
                    <a:cxn ang="0">
                      <a:pos x="2" y="13"/>
                    </a:cxn>
                    <a:cxn ang="0">
                      <a:pos x="0" y="10"/>
                    </a:cxn>
                    <a:cxn ang="0">
                      <a:pos x="0" y="7"/>
                    </a:cxn>
                    <a:cxn ang="0">
                      <a:pos x="2" y="4"/>
                    </a:cxn>
                    <a:cxn ang="0">
                      <a:pos x="5" y="2"/>
                    </a:cxn>
                    <a:cxn ang="0">
                      <a:pos x="5" y="2"/>
                    </a:cxn>
                    <a:cxn ang="0">
                      <a:pos x="8" y="0"/>
                    </a:cxn>
                    <a:cxn ang="0">
                      <a:pos x="8" y="0"/>
                    </a:cxn>
                    <a:cxn ang="0">
                      <a:pos x="13" y="2"/>
                    </a:cxn>
                    <a:cxn ang="0">
                      <a:pos x="16" y="5"/>
                    </a:cxn>
                    <a:cxn ang="0">
                      <a:pos x="16" y="5"/>
                    </a:cxn>
                    <a:cxn ang="0">
                      <a:pos x="16" y="9"/>
                    </a:cxn>
                    <a:cxn ang="0">
                      <a:pos x="16" y="12"/>
                    </a:cxn>
                    <a:cxn ang="0">
                      <a:pos x="15" y="15"/>
                    </a:cxn>
                    <a:cxn ang="0">
                      <a:pos x="13" y="17"/>
                    </a:cxn>
                    <a:cxn ang="0">
                      <a:pos x="13" y="17"/>
                    </a:cxn>
                    <a:cxn ang="0">
                      <a:pos x="8" y="18"/>
                    </a:cxn>
                  </a:cxnLst>
                  <a:rect l="0" t="0" r="r" b="b"/>
                  <a:pathLst>
                    <a:path w="16" h="18">
                      <a:moveTo>
                        <a:pt x="8" y="18"/>
                      </a:moveTo>
                      <a:lnTo>
                        <a:pt x="8" y="18"/>
                      </a:lnTo>
                      <a:lnTo>
                        <a:pt x="5" y="17"/>
                      </a:lnTo>
                      <a:lnTo>
                        <a:pt x="2" y="13"/>
                      </a:lnTo>
                      <a:lnTo>
                        <a:pt x="2" y="13"/>
                      </a:lnTo>
                      <a:lnTo>
                        <a:pt x="0" y="10"/>
                      </a:lnTo>
                      <a:lnTo>
                        <a:pt x="0" y="7"/>
                      </a:lnTo>
                      <a:lnTo>
                        <a:pt x="2" y="4"/>
                      </a:lnTo>
                      <a:lnTo>
                        <a:pt x="5" y="2"/>
                      </a:lnTo>
                      <a:lnTo>
                        <a:pt x="5" y="2"/>
                      </a:lnTo>
                      <a:lnTo>
                        <a:pt x="8" y="0"/>
                      </a:lnTo>
                      <a:lnTo>
                        <a:pt x="8" y="0"/>
                      </a:lnTo>
                      <a:lnTo>
                        <a:pt x="13" y="2"/>
                      </a:lnTo>
                      <a:lnTo>
                        <a:pt x="16" y="5"/>
                      </a:lnTo>
                      <a:lnTo>
                        <a:pt x="16" y="5"/>
                      </a:lnTo>
                      <a:lnTo>
                        <a:pt x="16" y="9"/>
                      </a:lnTo>
                      <a:lnTo>
                        <a:pt x="16" y="12"/>
                      </a:lnTo>
                      <a:lnTo>
                        <a:pt x="15" y="15"/>
                      </a:lnTo>
                      <a:lnTo>
                        <a:pt x="13" y="17"/>
                      </a:lnTo>
                      <a:lnTo>
                        <a:pt x="13" y="17"/>
                      </a:lnTo>
                      <a:lnTo>
                        <a:pt x="8" y="18"/>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3619"/>
                <p:cNvSpPr>
                  <a:spLocks/>
                </p:cNvSpPr>
                <p:nvPr/>
              </p:nvSpPr>
              <p:spPr bwMode="auto">
                <a:xfrm>
                  <a:off x="4865687" y="3779837"/>
                  <a:ext cx="14288" cy="12700"/>
                </a:xfrm>
                <a:custGeom>
                  <a:avLst/>
                  <a:gdLst/>
                  <a:ahLst/>
                  <a:cxnLst>
                    <a:cxn ang="0">
                      <a:pos x="8" y="17"/>
                    </a:cxn>
                    <a:cxn ang="0">
                      <a:pos x="8" y="17"/>
                    </a:cxn>
                    <a:cxn ang="0">
                      <a:pos x="5" y="17"/>
                    </a:cxn>
                    <a:cxn ang="0">
                      <a:pos x="1" y="13"/>
                    </a:cxn>
                    <a:cxn ang="0">
                      <a:pos x="1" y="13"/>
                    </a:cxn>
                    <a:cxn ang="0">
                      <a:pos x="0" y="10"/>
                    </a:cxn>
                    <a:cxn ang="0">
                      <a:pos x="0" y="7"/>
                    </a:cxn>
                    <a:cxn ang="0">
                      <a:pos x="1" y="4"/>
                    </a:cxn>
                    <a:cxn ang="0">
                      <a:pos x="5" y="2"/>
                    </a:cxn>
                    <a:cxn ang="0">
                      <a:pos x="5" y="2"/>
                    </a:cxn>
                    <a:cxn ang="0">
                      <a:pos x="8" y="0"/>
                    </a:cxn>
                    <a:cxn ang="0">
                      <a:pos x="8" y="0"/>
                    </a:cxn>
                    <a:cxn ang="0">
                      <a:pos x="13" y="2"/>
                    </a:cxn>
                    <a:cxn ang="0">
                      <a:pos x="16" y="5"/>
                    </a:cxn>
                    <a:cxn ang="0">
                      <a:pos x="16" y="5"/>
                    </a:cxn>
                    <a:cxn ang="0">
                      <a:pos x="18" y="8"/>
                    </a:cxn>
                    <a:cxn ang="0">
                      <a:pos x="16" y="12"/>
                    </a:cxn>
                    <a:cxn ang="0">
                      <a:pos x="16" y="13"/>
                    </a:cxn>
                    <a:cxn ang="0">
                      <a:pos x="13" y="17"/>
                    </a:cxn>
                    <a:cxn ang="0">
                      <a:pos x="13" y="17"/>
                    </a:cxn>
                    <a:cxn ang="0">
                      <a:pos x="8" y="17"/>
                    </a:cxn>
                  </a:cxnLst>
                  <a:rect l="0" t="0" r="r" b="b"/>
                  <a:pathLst>
                    <a:path w="18" h="17">
                      <a:moveTo>
                        <a:pt x="8" y="17"/>
                      </a:moveTo>
                      <a:lnTo>
                        <a:pt x="8" y="17"/>
                      </a:lnTo>
                      <a:lnTo>
                        <a:pt x="5" y="17"/>
                      </a:lnTo>
                      <a:lnTo>
                        <a:pt x="1" y="13"/>
                      </a:lnTo>
                      <a:lnTo>
                        <a:pt x="1" y="13"/>
                      </a:lnTo>
                      <a:lnTo>
                        <a:pt x="0" y="10"/>
                      </a:lnTo>
                      <a:lnTo>
                        <a:pt x="0" y="7"/>
                      </a:lnTo>
                      <a:lnTo>
                        <a:pt x="1" y="4"/>
                      </a:lnTo>
                      <a:lnTo>
                        <a:pt x="5" y="2"/>
                      </a:lnTo>
                      <a:lnTo>
                        <a:pt x="5" y="2"/>
                      </a:lnTo>
                      <a:lnTo>
                        <a:pt x="8" y="0"/>
                      </a:lnTo>
                      <a:lnTo>
                        <a:pt x="8" y="0"/>
                      </a:lnTo>
                      <a:lnTo>
                        <a:pt x="13" y="2"/>
                      </a:lnTo>
                      <a:lnTo>
                        <a:pt x="16" y="5"/>
                      </a:lnTo>
                      <a:lnTo>
                        <a:pt x="16" y="5"/>
                      </a:lnTo>
                      <a:lnTo>
                        <a:pt x="18" y="8"/>
                      </a:lnTo>
                      <a:lnTo>
                        <a:pt x="16" y="12"/>
                      </a:lnTo>
                      <a:lnTo>
                        <a:pt x="16" y="13"/>
                      </a:lnTo>
                      <a:lnTo>
                        <a:pt x="13" y="17"/>
                      </a:lnTo>
                      <a:lnTo>
                        <a:pt x="13" y="17"/>
                      </a:lnTo>
                      <a:lnTo>
                        <a:pt x="8" y="17"/>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3620"/>
                <p:cNvSpPr>
                  <a:spLocks/>
                </p:cNvSpPr>
                <p:nvPr/>
              </p:nvSpPr>
              <p:spPr bwMode="auto">
                <a:xfrm>
                  <a:off x="4860924" y="3756025"/>
                  <a:ext cx="19050" cy="20638"/>
                </a:xfrm>
                <a:custGeom>
                  <a:avLst/>
                  <a:gdLst/>
                  <a:ahLst/>
                  <a:cxnLst>
                    <a:cxn ang="0">
                      <a:pos x="13" y="24"/>
                    </a:cxn>
                    <a:cxn ang="0">
                      <a:pos x="13" y="24"/>
                    </a:cxn>
                    <a:cxn ang="0">
                      <a:pos x="7" y="23"/>
                    </a:cxn>
                    <a:cxn ang="0">
                      <a:pos x="2" y="18"/>
                    </a:cxn>
                    <a:cxn ang="0">
                      <a:pos x="2" y="18"/>
                    </a:cxn>
                    <a:cxn ang="0">
                      <a:pos x="0" y="13"/>
                    </a:cxn>
                    <a:cxn ang="0">
                      <a:pos x="2" y="8"/>
                    </a:cxn>
                    <a:cxn ang="0">
                      <a:pos x="4" y="5"/>
                    </a:cxn>
                    <a:cxn ang="0">
                      <a:pos x="7" y="2"/>
                    </a:cxn>
                    <a:cxn ang="0">
                      <a:pos x="7" y="2"/>
                    </a:cxn>
                    <a:cxn ang="0">
                      <a:pos x="13" y="0"/>
                    </a:cxn>
                    <a:cxn ang="0">
                      <a:pos x="13" y="0"/>
                    </a:cxn>
                    <a:cxn ang="0">
                      <a:pos x="18" y="2"/>
                    </a:cxn>
                    <a:cxn ang="0">
                      <a:pos x="23" y="6"/>
                    </a:cxn>
                    <a:cxn ang="0">
                      <a:pos x="23" y="6"/>
                    </a:cxn>
                    <a:cxn ang="0">
                      <a:pos x="25" y="11"/>
                    </a:cxn>
                    <a:cxn ang="0">
                      <a:pos x="25" y="15"/>
                    </a:cxn>
                    <a:cxn ang="0">
                      <a:pos x="22" y="20"/>
                    </a:cxn>
                    <a:cxn ang="0">
                      <a:pos x="18" y="23"/>
                    </a:cxn>
                    <a:cxn ang="0">
                      <a:pos x="18" y="23"/>
                    </a:cxn>
                    <a:cxn ang="0">
                      <a:pos x="13" y="24"/>
                    </a:cxn>
                  </a:cxnLst>
                  <a:rect l="0" t="0" r="r" b="b"/>
                  <a:pathLst>
                    <a:path w="25" h="24">
                      <a:moveTo>
                        <a:pt x="13" y="24"/>
                      </a:moveTo>
                      <a:lnTo>
                        <a:pt x="13" y="24"/>
                      </a:lnTo>
                      <a:lnTo>
                        <a:pt x="7" y="23"/>
                      </a:lnTo>
                      <a:lnTo>
                        <a:pt x="2" y="18"/>
                      </a:lnTo>
                      <a:lnTo>
                        <a:pt x="2" y="18"/>
                      </a:lnTo>
                      <a:lnTo>
                        <a:pt x="0" y="13"/>
                      </a:lnTo>
                      <a:lnTo>
                        <a:pt x="2" y="8"/>
                      </a:lnTo>
                      <a:lnTo>
                        <a:pt x="4" y="5"/>
                      </a:lnTo>
                      <a:lnTo>
                        <a:pt x="7" y="2"/>
                      </a:lnTo>
                      <a:lnTo>
                        <a:pt x="7" y="2"/>
                      </a:lnTo>
                      <a:lnTo>
                        <a:pt x="13" y="0"/>
                      </a:lnTo>
                      <a:lnTo>
                        <a:pt x="13" y="0"/>
                      </a:lnTo>
                      <a:lnTo>
                        <a:pt x="18" y="2"/>
                      </a:lnTo>
                      <a:lnTo>
                        <a:pt x="23" y="6"/>
                      </a:lnTo>
                      <a:lnTo>
                        <a:pt x="23" y="6"/>
                      </a:lnTo>
                      <a:lnTo>
                        <a:pt x="25" y="11"/>
                      </a:lnTo>
                      <a:lnTo>
                        <a:pt x="25" y="15"/>
                      </a:lnTo>
                      <a:lnTo>
                        <a:pt x="22" y="20"/>
                      </a:lnTo>
                      <a:lnTo>
                        <a:pt x="18" y="23"/>
                      </a:lnTo>
                      <a:lnTo>
                        <a:pt x="18" y="23"/>
                      </a:lnTo>
                      <a:lnTo>
                        <a:pt x="13" y="24"/>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3621"/>
                <p:cNvSpPr>
                  <a:spLocks/>
                </p:cNvSpPr>
                <p:nvPr/>
              </p:nvSpPr>
              <p:spPr bwMode="auto">
                <a:xfrm>
                  <a:off x="4859337" y="3735387"/>
                  <a:ext cx="12700" cy="14288"/>
                </a:xfrm>
                <a:custGeom>
                  <a:avLst/>
                  <a:gdLst/>
                  <a:ahLst/>
                  <a:cxnLst>
                    <a:cxn ang="0">
                      <a:pos x="10" y="18"/>
                    </a:cxn>
                    <a:cxn ang="0">
                      <a:pos x="10" y="18"/>
                    </a:cxn>
                    <a:cxn ang="0">
                      <a:pos x="5" y="16"/>
                    </a:cxn>
                    <a:cxn ang="0">
                      <a:pos x="2" y="13"/>
                    </a:cxn>
                    <a:cxn ang="0">
                      <a:pos x="2" y="13"/>
                    </a:cxn>
                    <a:cxn ang="0">
                      <a:pos x="0" y="10"/>
                    </a:cxn>
                    <a:cxn ang="0">
                      <a:pos x="2" y="6"/>
                    </a:cxn>
                    <a:cxn ang="0">
                      <a:pos x="2" y="3"/>
                    </a:cxn>
                    <a:cxn ang="0">
                      <a:pos x="5" y="2"/>
                    </a:cxn>
                    <a:cxn ang="0">
                      <a:pos x="5" y="2"/>
                    </a:cxn>
                    <a:cxn ang="0">
                      <a:pos x="10" y="0"/>
                    </a:cxn>
                    <a:cxn ang="0">
                      <a:pos x="10" y="0"/>
                    </a:cxn>
                    <a:cxn ang="0">
                      <a:pos x="13" y="2"/>
                    </a:cxn>
                    <a:cxn ang="0">
                      <a:pos x="16" y="5"/>
                    </a:cxn>
                    <a:cxn ang="0">
                      <a:pos x="16" y="5"/>
                    </a:cxn>
                    <a:cxn ang="0">
                      <a:pos x="18" y="8"/>
                    </a:cxn>
                    <a:cxn ang="0">
                      <a:pos x="18" y="11"/>
                    </a:cxn>
                    <a:cxn ang="0">
                      <a:pos x="16" y="15"/>
                    </a:cxn>
                    <a:cxn ang="0">
                      <a:pos x="13" y="16"/>
                    </a:cxn>
                    <a:cxn ang="0">
                      <a:pos x="13" y="16"/>
                    </a:cxn>
                    <a:cxn ang="0">
                      <a:pos x="10" y="18"/>
                    </a:cxn>
                  </a:cxnLst>
                  <a:rect l="0" t="0" r="r" b="b"/>
                  <a:pathLst>
                    <a:path w="18" h="18">
                      <a:moveTo>
                        <a:pt x="10" y="18"/>
                      </a:moveTo>
                      <a:lnTo>
                        <a:pt x="10" y="18"/>
                      </a:lnTo>
                      <a:lnTo>
                        <a:pt x="5" y="16"/>
                      </a:lnTo>
                      <a:lnTo>
                        <a:pt x="2" y="13"/>
                      </a:lnTo>
                      <a:lnTo>
                        <a:pt x="2" y="13"/>
                      </a:lnTo>
                      <a:lnTo>
                        <a:pt x="0" y="10"/>
                      </a:lnTo>
                      <a:lnTo>
                        <a:pt x="2" y="6"/>
                      </a:lnTo>
                      <a:lnTo>
                        <a:pt x="2" y="3"/>
                      </a:lnTo>
                      <a:lnTo>
                        <a:pt x="5" y="2"/>
                      </a:lnTo>
                      <a:lnTo>
                        <a:pt x="5" y="2"/>
                      </a:lnTo>
                      <a:lnTo>
                        <a:pt x="10" y="0"/>
                      </a:lnTo>
                      <a:lnTo>
                        <a:pt x="10" y="0"/>
                      </a:lnTo>
                      <a:lnTo>
                        <a:pt x="13" y="2"/>
                      </a:lnTo>
                      <a:lnTo>
                        <a:pt x="16" y="5"/>
                      </a:lnTo>
                      <a:lnTo>
                        <a:pt x="16" y="5"/>
                      </a:lnTo>
                      <a:lnTo>
                        <a:pt x="18" y="8"/>
                      </a:lnTo>
                      <a:lnTo>
                        <a:pt x="18" y="11"/>
                      </a:lnTo>
                      <a:lnTo>
                        <a:pt x="16" y="15"/>
                      </a:lnTo>
                      <a:lnTo>
                        <a:pt x="13" y="16"/>
                      </a:lnTo>
                      <a:lnTo>
                        <a:pt x="13" y="16"/>
                      </a:lnTo>
                      <a:lnTo>
                        <a:pt x="10" y="18"/>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3622"/>
                <p:cNvSpPr>
                  <a:spLocks/>
                </p:cNvSpPr>
                <p:nvPr/>
              </p:nvSpPr>
              <p:spPr bwMode="auto">
                <a:xfrm>
                  <a:off x="4860924" y="3700462"/>
                  <a:ext cx="19050" cy="17463"/>
                </a:xfrm>
                <a:custGeom>
                  <a:avLst/>
                  <a:gdLst/>
                  <a:ahLst/>
                  <a:cxnLst>
                    <a:cxn ang="0">
                      <a:pos x="12" y="23"/>
                    </a:cxn>
                    <a:cxn ang="0">
                      <a:pos x="12" y="23"/>
                    </a:cxn>
                    <a:cxn ang="0">
                      <a:pos x="8" y="23"/>
                    </a:cxn>
                    <a:cxn ang="0">
                      <a:pos x="5" y="21"/>
                    </a:cxn>
                    <a:cxn ang="0">
                      <a:pos x="5" y="21"/>
                    </a:cxn>
                    <a:cxn ang="0">
                      <a:pos x="2" y="18"/>
                    </a:cxn>
                    <a:cxn ang="0">
                      <a:pos x="0" y="15"/>
                    </a:cxn>
                    <a:cxn ang="0">
                      <a:pos x="0" y="10"/>
                    </a:cxn>
                    <a:cxn ang="0">
                      <a:pos x="2" y="5"/>
                    </a:cxn>
                    <a:cxn ang="0">
                      <a:pos x="2" y="5"/>
                    </a:cxn>
                    <a:cxn ang="0">
                      <a:pos x="5" y="2"/>
                    </a:cxn>
                    <a:cxn ang="0">
                      <a:pos x="12" y="0"/>
                    </a:cxn>
                    <a:cxn ang="0">
                      <a:pos x="12" y="0"/>
                    </a:cxn>
                    <a:cxn ang="0">
                      <a:pos x="15" y="0"/>
                    </a:cxn>
                    <a:cxn ang="0">
                      <a:pos x="18" y="2"/>
                    </a:cxn>
                    <a:cxn ang="0">
                      <a:pos x="18" y="2"/>
                    </a:cxn>
                    <a:cxn ang="0">
                      <a:pos x="22" y="5"/>
                    </a:cxn>
                    <a:cxn ang="0">
                      <a:pos x="23" y="10"/>
                    </a:cxn>
                    <a:cxn ang="0">
                      <a:pos x="23" y="13"/>
                    </a:cxn>
                    <a:cxn ang="0">
                      <a:pos x="22" y="18"/>
                    </a:cxn>
                    <a:cxn ang="0">
                      <a:pos x="22" y="18"/>
                    </a:cxn>
                    <a:cxn ang="0">
                      <a:pos x="17" y="23"/>
                    </a:cxn>
                    <a:cxn ang="0">
                      <a:pos x="12" y="23"/>
                    </a:cxn>
                  </a:cxnLst>
                  <a:rect l="0" t="0" r="r" b="b"/>
                  <a:pathLst>
                    <a:path w="23" h="23">
                      <a:moveTo>
                        <a:pt x="12" y="23"/>
                      </a:moveTo>
                      <a:lnTo>
                        <a:pt x="12" y="23"/>
                      </a:lnTo>
                      <a:lnTo>
                        <a:pt x="8" y="23"/>
                      </a:lnTo>
                      <a:lnTo>
                        <a:pt x="5" y="21"/>
                      </a:lnTo>
                      <a:lnTo>
                        <a:pt x="5" y="21"/>
                      </a:lnTo>
                      <a:lnTo>
                        <a:pt x="2" y="18"/>
                      </a:lnTo>
                      <a:lnTo>
                        <a:pt x="0" y="15"/>
                      </a:lnTo>
                      <a:lnTo>
                        <a:pt x="0" y="10"/>
                      </a:lnTo>
                      <a:lnTo>
                        <a:pt x="2" y="5"/>
                      </a:lnTo>
                      <a:lnTo>
                        <a:pt x="2" y="5"/>
                      </a:lnTo>
                      <a:lnTo>
                        <a:pt x="5" y="2"/>
                      </a:lnTo>
                      <a:lnTo>
                        <a:pt x="12" y="0"/>
                      </a:lnTo>
                      <a:lnTo>
                        <a:pt x="12" y="0"/>
                      </a:lnTo>
                      <a:lnTo>
                        <a:pt x="15" y="0"/>
                      </a:lnTo>
                      <a:lnTo>
                        <a:pt x="18" y="2"/>
                      </a:lnTo>
                      <a:lnTo>
                        <a:pt x="18" y="2"/>
                      </a:lnTo>
                      <a:lnTo>
                        <a:pt x="22" y="5"/>
                      </a:lnTo>
                      <a:lnTo>
                        <a:pt x="23" y="10"/>
                      </a:lnTo>
                      <a:lnTo>
                        <a:pt x="23" y="13"/>
                      </a:lnTo>
                      <a:lnTo>
                        <a:pt x="22" y="18"/>
                      </a:lnTo>
                      <a:lnTo>
                        <a:pt x="22" y="18"/>
                      </a:lnTo>
                      <a:lnTo>
                        <a:pt x="17" y="23"/>
                      </a:lnTo>
                      <a:lnTo>
                        <a:pt x="12" y="23"/>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3623"/>
                <p:cNvSpPr>
                  <a:spLocks/>
                </p:cNvSpPr>
                <p:nvPr/>
              </p:nvSpPr>
              <p:spPr bwMode="auto">
                <a:xfrm>
                  <a:off x="4857749" y="3679825"/>
                  <a:ext cx="12700" cy="12700"/>
                </a:xfrm>
                <a:custGeom>
                  <a:avLst/>
                  <a:gdLst/>
                  <a:ahLst/>
                  <a:cxnLst>
                    <a:cxn ang="0">
                      <a:pos x="9" y="17"/>
                    </a:cxn>
                    <a:cxn ang="0">
                      <a:pos x="9" y="17"/>
                    </a:cxn>
                    <a:cxn ang="0">
                      <a:pos x="4" y="17"/>
                    </a:cxn>
                    <a:cxn ang="0">
                      <a:pos x="4" y="17"/>
                    </a:cxn>
                    <a:cxn ang="0">
                      <a:pos x="0" y="13"/>
                    </a:cxn>
                    <a:cxn ang="0">
                      <a:pos x="0" y="10"/>
                    </a:cxn>
                    <a:cxn ang="0">
                      <a:pos x="0" y="7"/>
                    </a:cxn>
                    <a:cxn ang="0">
                      <a:pos x="0" y="4"/>
                    </a:cxn>
                    <a:cxn ang="0">
                      <a:pos x="0" y="4"/>
                    </a:cxn>
                    <a:cxn ang="0">
                      <a:pos x="4" y="2"/>
                    </a:cxn>
                    <a:cxn ang="0">
                      <a:pos x="9" y="0"/>
                    </a:cxn>
                    <a:cxn ang="0">
                      <a:pos x="9" y="0"/>
                    </a:cxn>
                    <a:cxn ang="0">
                      <a:pos x="13" y="2"/>
                    </a:cxn>
                    <a:cxn ang="0">
                      <a:pos x="13" y="2"/>
                    </a:cxn>
                    <a:cxn ang="0">
                      <a:pos x="15" y="4"/>
                    </a:cxn>
                    <a:cxn ang="0">
                      <a:pos x="17" y="7"/>
                    </a:cxn>
                    <a:cxn ang="0">
                      <a:pos x="17" y="10"/>
                    </a:cxn>
                    <a:cxn ang="0">
                      <a:pos x="15" y="13"/>
                    </a:cxn>
                    <a:cxn ang="0">
                      <a:pos x="15" y="13"/>
                    </a:cxn>
                    <a:cxn ang="0">
                      <a:pos x="12" y="17"/>
                    </a:cxn>
                    <a:cxn ang="0">
                      <a:pos x="9" y="17"/>
                    </a:cxn>
                  </a:cxnLst>
                  <a:rect l="0" t="0" r="r" b="b"/>
                  <a:pathLst>
                    <a:path w="17" h="17">
                      <a:moveTo>
                        <a:pt x="9" y="17"/>
                      </a:moveTo>
                      <a:lnTo>
                        <a:pt x="9" y="17"/>
                      </a:lnTo>
                      <a:lnTo>
                        <a:pt x="4" y="17"/>
                      </a:lnTo>
                      <a:lnTo>
                        <a:pt x="4" y="17"/>
                      </a:lnTo>
                      <a:lnTo>
                        <a:pt x="0" y="13"/>
                      </a:lnTo>
                      <a:lnTo>
                        <a:pt x="0" y="10"/>
                      </a:lnTo>
                      <a:lnTo>
                        <a:pt x="0" y="7"/>
                      </a:lnTo>
                      <a:lnTo>
                        <a:pt x="0" y="4"/>
                      </a:lnTo>
                      <a:lnTo>
                        <a:pt x="0" y="4"/>
                      </a:lnTo>
                      <a:lnTo>
                        <a:pt x="4" y="2"/>
                      </a:lnTo>
                      <a:lnTo>
                        <a:pt x="9" y="0"/>
                      </a:lnTo>
                      <a:lnTo>
                        <a:pt x="9" y="0"/>
                      </a:lnTo>
                      <a:lnTo>
                        <a:pt x="13" y="2"/>
                      </a:lnTo>
                      <a:lnTo>
                        <a:pt x="13" y="2"/>
                      </a:lnTo>
                      <a:lnTo>
                        <a:pt x="15" y="4"/>
                      </a:lnTo>
                      <a:lnTo>
                        <a:pt x="17" y="7"/>
                      </a:lnTo>
                      <a:lnTo>
                        <a:pt x="17" y="10"/>
                      </a:lnTo>
                      <a:lnTo>
                        <a:pt x="15" y="13"/>
                      </a:lnTo>
                      <a:lnTo>
                        <a:pt x="15" y="13"/>
                      </a:lnTo>
                      <a:lnTo>
                        <a:pt x="12" y="17"/>
                      </a:lnTo>
                      <a:lnTo>
                        <a:pt x="9" y="17"/>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3624"/>
                <p:cNvSpPr>
                  <a:spLocks/>
                </p:cNvSpPr>
                <p:nvPr/>
              </p:nvSpPr>
              <p:spPr bwMode="auto">
                <a:xfrm>
                  <a:off x="4859337" y="3659187"/>
                  <a:ext cx="12700" cy="12700"/>
                </a:xfrm>
                <a:custGeom>
                  <a:avLst/>
                  <a:gdLst/>
                  <a:ahLst/>
                  <a:cxnLst>
                    <a:cxn ang="0">
                      <a:pos x="8" y="16"/>
                    </a:cxn>
                    <a:cxn ang="0">
                      <a:pos x="8" y="16"/>
                    </a:cxn>
                    <a:cxn ang="0">
                      <a:pos x="3" y="15"/>
                    </a:cxn>
                    <a:cxn ang="0">
                      <a:pos x="3" y="15"/>
                    </a:cxn>
                    <a:cxn ang="0">
                      <a:pos x="0" y="13"/>
                    </a:cxn>
                    <a:cxn ang="0">
                      <a:pos x="0" y="10"/>
                    </a:cxn>
                    <a:cxn ang="0">
                      <a:pos x="0" y="7"/>
                    </a:cxn>
                    <a:cxn ang="0">
                      <a:pos x="0" y="3"/>
                    </a:cxn>
                    <a:cxn ang="0">
                      <a:pos x="0" y="3"/>
                    </a:cxn>
                    <a:cxn ang="0">
                      <a:pos x="3" y="0"/>
                    </a:cxn>
                    <a:cxn ang="0">
                      <a:pos x="8" y="0"/>
                    </a:cxn>
                    <a:cxn ang="0">
                      <a:pos x="8" y="0"/>
                    </a:cxn>
                    <a:cxn ang="0">
                      <a:pos x="13" y="2"/>
                    </a:cxn>
                    <a:cxn ang="0">
                      <a:pos x="13" y="2"/>
                    </a:cxn>
                    <a:cxn ang="0">
                      <a:pos x="14" y="3"/>
                    </a:cxn>
                    <a:cxn ang="0">
                      <a:pos x="16" y="7"/>
                    </a:cxn>
                    <a:cxn ang="0">
                      <a:pos x="16" y="10"/>
                    </a:cxn>
                    <a:cxn ang="0">
                      <a:pos x="14" y="13"/>
                    </a:cxn>
                    <a:cxn ang="0">
                      <a:pos x="14" y="13"/>
                    </a:cxn>
                    <a:cxn ang="0">
                      <a:pos x="11" y="16"/>
                    </a:cxn>
                    <a:cxn ang="0">
                      <a:pos x="8" y="16"/>
                    </a:cxn>
                  </a:cxnLst>
                  <a:rect l="0" t="0" r="r" b="b"/>
                  <a:pathLst>
                    <a:path w="16" h="16">
                      <a:moveTo>
                        <a:pt x="8" y="16"/>
                      </a:moveTo>
                      <a:lnTo>
                        <a:pt x="8" y="16"/>
                      </a:lnTo>
                      <a:lnTo>
                        <a:pt x="3" y="15"/>
                      </a:lnTo>
                      <a:lnTo>
                        <a:pt x="3" y="15"/>
                      </a:lnTo>
                      <a:lnTo>
                        <a:pt x="0" y="13"/>
                      </a:lnTo>
                      <a:lnTo>
                        <a:pt x="0" y="10"/>
                      </a:lnTo>
                      <a:lnTo>
                        <a:pt x="0" y="7"/>
                      </a:lnTo>
                      <a:lnTo>
                        <a:pt x="0" y="3"/>
                      </a:lnTo>
                      <a:lnTo>
                        <a:pt x="0" y="3"/>
                      </a:lnTo>
                      <a:lnTo>
                        <a:pt x="3" y="0"/>
                      </a:lnTo>
                      <a:lnTo>
                        <a:pt x="8" y="0"/>
                      </a:lnTo>
                      <a:lnTo>
                        <a:pt x="8" y="0"/>
                      </a:lnTo>
                      <a:lnTo>
                        <a:pt x="13" y="2"/>
                      </a:lnTo>
                      <a:lnTo>
                        <a:pt x="13" y="2"/>
                      </a:lnTo>
                      <a:lnTo>
                        <a:pt x="14" y="3"/>
                      </a:lnTo>
                      <a:lnTo>
                        <a:pt x="16" y="7"/>
                      </a:lnTo>
                      <a:lnTo>
                        <a:pt x="16" y="10"/>
                      </a:lnTo>
                      <a:lnTo>
                        <a:pt x="14" y="13"/>
                      </a:lnTo>
                      <a:lnTo>
                        <a:pt x="14" y="13"/>
                      </a:lnTo>
                      <a:lnTo>
                        <a:pt x="11" y="16"/>
                      </a:lnTo>
                      <a:lnTo>
                        <a:pt x="8" y="16"/>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3625"/>
                <p:cNvSpPr>
                  <a:spLocks/>
                </p:cNvSpPr>
                <p:nvPr/>
              </p:nvSpPr>
              <p:spPr bwMode="auto">
                <a:xfrm>
                  <a:off x="4845049" y="3638550"/>
                  <a:ext cx="19050" cy="19050"/>
                </a:xfrm>
                <a:custGeom>
                  <a:avLst/>
                  <a:gdLst/>
                  <a:ahLst/>
                  <a:cxnLst>
                    <a:cxn ang="0">
                      <a:pos x="13" y="23"/>
                    </a:cxn>
                    <a:cxn ang="0">
                      <a:pos x="13" y="23"/>
                    </a:cxn>
                    <a:cxn ang="0">
                      <a:pos x="8" y="23"/>
                    </a:cxn>
                    <a:cxn ang="0">
                      <a:pos x="7" y="21"/>
                    </a:cxn>
                    <a:cxn ang="0">
                      <a:pos x="7" y="21"/>
                    </a:cxn>
                    <a:cxn ang="0">
                      <a:pos x="2" y="18"/>
                    </a:cxn>
                    <a:cxn ang="0">
                      <a:pos x="0" y="13"/>
                    </a:cxn>
                    <a:cxn ang="0">
                      <a:pos x="0" y="10"/>
                    </a:cxn>
                    <a:cxn ang="0">
                      <a:pos x="2" y="5"/>
                    </a:cxn>
                    <a:cxn ang="0">
                      <a:pos x="2" y="5"/>
                    </a:cxn>
                    <a:cxn ang="0">
                      <a:pos x="7" y="1"/>
                    </a:cxn>
                    <a:cxn ang="0">
                      <a:pos x="13" y="0"/>
                    </a:cxn>
                    <a:cxn ang="0">
                      <a:pos x="13" y="0"/>
                    </a:cxn>
                    <a:cxn ang="0">
                      <a:pos x="16" y="0"/>
                    </a:cxn>
                    <a:cxn ang="0">
                      <a:pos x="20" y="1"/>
                    </a:cxn>
                    <a:cxn ang="0">
                      <a:pos x="20" y="1"/>
                    </a:cxn>
                    <a:cxn ang="0">
                      <a:pos x="23" y="5"/>
                    </a:cxn>
                    <a:cxn ang="0">
                      <a:pos x="25" y="10"/>
                    </a:cxn>
                    <a:cxn ang="0">
                      <a:pos x="25" y="13"/>
                    </a:cxn>
                    <a:cxn ang="0">
                      <a:pos x="23" y="18"/>
                    </a:cxn>
                    <a:cxn ang="0">
                      <a:pos x="23" y="18"/>
                    </a:cxn>
                    <a:cxn ang="0">
                      <a:pos x="18" y="21"/>
                    </a:cxn>
                    <a:cxn ang="0">
                      <a:pos x="13" y="23"/>
                    </a:cxn>
                  </a:cxnLst>
                  <a:rect l="0" t="0" r="r" b="b"/>
                  <a:pathLst>
                    <a:path w="25" h="23">
                      <a:moveTo>
                        <a:pt x="13" y="23"/>
                      </a:moveTo>
                      <a:lnTo>
                        <a:pt x="13" y="23"/>
                      </a:lnTo>
                      <a:lnTo>
                        <a:pt x="8" y="23"/>
                      </a:lnTo>
                      <a:lnTo>
                        <a:pt x="7" y="21"/>
                      </a:lnTo>
                      <a:lnTo>
                        <a:pt x="7" y="21"/>
                      </a:lnTo>
                      <a:lnTo>
                        <a:pt x="2" y="18"/>
                      </a:lnTo>
                      <a:lnTo>
                        <a:pt x="0" y="13"/>
                      </a:lnTo>
                      <a:lnTo>
                        <a:pt x="0" y="10"/>
                      </a:lnTo>
                      <a:lnTo>
                        <a:pt x="2" y="5"/>
                      </a:lnTo>
                      <a:lnTo>
                        <a:pt x="2" y="5"/>
                      </a:lnTo>
                      <a:lnTo>
                        <a:pt x="7" y="1"/>
                      </a:lnTo>
                      <a:lnTo>
                        <a:pt x="13" y="0"/>
                      </a:lnTo>
                      <a:lnTo>
                        <a:pt x="13" y="0"/>
                      </a:lnTo>
                      <a:lnTo>
                        <a:pt x="16" y="0"/>
                      </a:lnTo>
                      <a:lnTo>
                        <a:pt x="20" y="1"/>
                      </a:lnTo>
                      <a:lnTo>
                        <a:pt x="20" y="1"/>
                      </a:lnTo>
                      <a:lnTo>
                        <a:pt x="23" y="5"/>
                      </a:lnTo>
                      <a:lnTo>
                        <a:pt x="25" y="10"/>
                      </a:lnTo>
                      <a:lnTo>
                        <a:pt x="25" y="13"/>
                      </a:lnTo>
                      <a:lnTo>
                        <a:pt x="23" y="18"/>
                      </a:lnTo>
                      <a:lnTo>
                        <a:pt x="23" y="18"/>
                      </a:lnTo>
                      <a:lnTo>
                        <a:pt x="18" y="21"/>
                      </a:lnTo>
                      <a:lnTo>
                        <a:pt x="13" y="23"/>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3626"/>
                <p:cNvSpPr>
                  <a:spLocks/>
                </p:cNvSpPr>
                <p:nvPr/>
              </p:nvSpPr>
              <p:spPr bwMode="auto">
                <a:xfrm>
                  <a:off x="4830762" y="3624262"/>
                  <a:ext cx="14288" cy="12700"/>
                </a:xfrm>
                <a:custGeom>
                  <a:avLst/>
                  <a:gdLst/>
                  <a:ahLst/>
                  <a:cxnLst>
                    <a:cxn ang="0">
                      <a:pos x="10" y="17"/>
                    </a:cxn>
                    <a:cxn ang="0">
                      <a:pos x="10" y="17"/>
                    </a:cxn>
                    <a:cxn ang="0">
                      <a:pos x="5" y="15"/>
                    </a:cxn>
                    <a:cxn ang="0">
                      <a:pos x="5" y="15"/>
                    </a:cxn>
                    <a:cxn ang="0">
                      <a:pos x="2" y="13"/>
                    </a:cxn>
                    <a:cxn ang="0">
                      <a:pos x="0" y="10"/>
                    </a:cxn>
                    <a:cxn ang="0">
                      <a:pos x="0" y="7"/>
                    </a:cxn>
                    <a:cxn ang="0">
                      <a:pos x="2" y="3"/>
                    </a:cxn>
                    <a:cxn ang="0">
                      <a:pos x="2" y="3"/>
                    </a:cxn>
                    <a:cxn ang="0">
                      <a:pos x="5" y="0"/>
                    </a:cxn>
                    <a:cxn ang="0">
                      <a:pos x="10" y="0"/>
                    </a:cxn>
                    <a:cxn ang="0">
                      <a:pos x="10" y="0"/>
                    </a:cxn>
                    <a:cxn ang="0">
                      <a:pos x="13" y="2"/>
                    </a:cxn>
                    <a:cxn ang="0">
                      <a:pos x="13" y="2"/>
                    </a:cxn>
                    <a:cxn ang="0">
                      <a:pos x="16" y="3"/>
                    </a:cxn>
                    <a:cxn ang="0">
                      <a:pos x="18" y="7"/>
                    </a:cxn>
                    <a:cxn ang="0">
                      <a:pos x="18" y="10"/>
                    </a:cxn>
                    <a:cxn ang="0">
                      <a:pos x="16" y="13"/>
                    </a:cxn>
                    <a:cxn ang="0">
                      <a:pos x="16" y="13"/>
                    </a:cxn>
                    <a:cxn ang="0">
                      <a:pos x="13" y="17"/>
                    </a:cxn>
                    <a:cxn ang="0">
                      <a:pos x="10" y="17"/>
                    </a:cxn>
                  </a:cxnLst>
                  <a:rect l="0" t="0" r="r" b="b"/>
                  <a:pathLst>
                    <a:path w="18" h="17">
                      <a:moveTo>
                        <a:pt x="10" y="17"/>
                      </a:moveTo>
                      <a:lnTo>
                        <a:pt x="10" y="17"/>
                      </a:lnTo>
                      <a:lnTo>
                        <a:pt x="5" y="15"/>
                      </a:lnTo>
                      <a:lnTo>
                        <a:pt x="5" y="15"/>
                      </a:lnTo>
                      <a:lnTo>
                        <a:pt x="2" y="13"/>
                      </a:lnTo>
                      <a:lnTo>
                        <a:pt x="0" y="10"/>
                      </a:lnTo>
                      <a:lnTo>
                        <a:pt x="0" y="7"/>
                      </a:lnTo>
                      <a:lnTo>
                        <a:pt x="2" y="3"/>
                      </a:lnTo>
                      <a:lnTo>
                        <a:pt x="2" y="3"/>
                      </a:lnTo>
                      <a:lnTo>
                        <a:pt x="5" y="0"/>
                      </a:lnTo>
                      <a:lnTo>
                        <a:pt x="10" y="0"/>
                      </a:lnTo>
                      <a:lnTo>
                        <a:pt x="10" y="0"/>
                      </a:lnTo>
                      <a:lnTo>
                        <a:pt x="13" y="2"/>
                      </a:lnTo>
                      <a:lnTo>
                        <a:pt x="13" y="2"/>
                      </a:lnTo>
                      <a:lnTo>
                        <a:pt x="16" y="3"/>
                      </a:lnTo>
                      <a:lnTo>
                        <a:pt x="18" y="7"/>
                      </a:lnTo>
                      <a:lnTo>
                        <a:pt x="18" y="10"/>
                      </a:lnTo>
                      <a:lnTo>
                        <a:pt x="16" y="13"/>
                      </a:lnTo>
                      <a:lnTo>
                        <a:pt x="16" y="13"/>
                      </a:lnTo>
                      <a:lnTo>
                        <a:pt x="13" y="17"/>
                      </a:lnTo>
                      <a:lnTo>
                        <a:pt x="10" y="17"/>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Freeform 3628"/>
                <p:cNvSpPr>
                  <a:spLocks/>
                </p:cNvSpPr>
                <p:nvPr/>
              </p:nvSpPr>
              <p:spPr bwMode="auto">
                <a:xfrm>
                  <a:off x="4808537" y="3600450"/>
                  <a:ext cx="19050" cy="19050"/>
                </a:xfrm>
                <a:custGeom>
                  <a:avLst/>
                  <a:gdLst/>
                  <a:ahLst/>
                  <a:cxnLst>
                    <a:cxn ang="0">
                      <a:pos x="13" y="24"/>
                    </a:cxn>
                    <a:cxn ang="0">
                      <a:pos x="13" y="24"/>
                    </a:cxn>
                    <a:cxn ang="0">
                      <a:pos x="8" y="23"/>
                    </a:cxn>
                    <a:cxn ang="0">
                      <a:pos x="3" y="21"/>
                    </a:cxn>
                    <a:cxn ang="0">
                      <a:pos x="1" y="16"/>
                    </a:cxn>
                    <a:cxn ang="0">
                      <a:pos x="0" y="13"/>
                    </a:cxn>
                    <a:cxn ang="0">
                      <a:pos x="0" y="13"/>
                    </a:cxn>
                    <a:cxn ang="0">
                      <a:pos x="1" y="8"/>
                    </a:cxn>
                    <a:cxn ang="0">
                      <a:pos x="3" y="3"/>
                    </a:cxn>
                    <a:cxn ang="0">
                      <a:pos x="8" y="2"/>
                    </a:cxn>
                    <a:cxn ang="0">
                      <a:pos x="13" y="0"/>
                    </a:cxn>
                    <a:cxn ang="0">
                      <a:pos x="13" y="0"/>
                    </a:cxn>
                    <a:cxn ang="0">
                      <a:pos x="16" y="2"/>
                    </a:cxn>
                    <a:cxn ang="0">
                      <a:pos x="21" y="3"/>
                    </a:cxn>
                    <a:cxn ang="0">
                      <a:pos x="22" y="8"/>
                    </a:cxn>
                    <a:cxn ang="0">
                      <a:pos x="24" y="13"/>
                    </a:cxn>
                    <a:cxn ang="0">
                      <a:pos x="24" y="13"/>
                    </a:cxn>
                    <a:cxn ang="0">
                      <a:pos x="22" y="16"/>
                    </a:cxn>
                    <a:cxn ang="0">
                      <a:pos x="21" y="21"/>
                    </a:cxn>
                    <a:cxn ang="0">
                      <a:pos x="16" y="23"/>
                    </a:cxn>
                    <a:cxn ang="0">
                      <a:pos x="13" y="24"/>
                    </a:cxn>
                  </a:cxnLst>
                  <a:rect l="0" t="0" r="r" b="b"/>
                  <a:pathLst>
                    <a:path w="24" h="24">
                      <a:moveTo>
                        <a:pt x="13" y="24"/>
                      </a:moveTo>
                      <a:lnTo>
                        <a:pt x="13" y="24"/>
                      </a:lnTo>
                      <a:lnTo>
                        <a:pt x="8" y="23"/>
                      </a:lnTo>
                      <a:lnTo>
                        <a:pt x="3" y="21"/>
                      </a:lnTo>
                      <a:lnTo>
                        <a:pt x="1" y="16"/>
                      </a:lnTo>
                      <a:lnTo>
                        <a:pt x="0" y="13"/>
                      </a:lnTo>
                      <a:lnTo>
                        <a:pt x="0" y="13"/>
                      </a:lnTo>
                      <a:lnTo>
                        <a:pt x="1" y="8"/>
                      </a:lnTo>
                      <a:lnTo>
                        <a:pt x="3" y="3"/>
                      </a:lnTo>
                      <a:lnTo>
                        <a:pt x="8" y="2"/>
                      </a:lnTo>
                      <a:lnTo>
                        <a:pt x="13" y="0"/>
                      </a:lnTo>
                      <a:lnTo>
                        <a:pt x="13" y="0"/>
                      </a:lnTo>
                      <a:lnTo>
                        <a:pt x="16" y="2"/>
                      </a:lnTo>
                      <a:lnTo>
                        <a:pt x="21" y="3"/>
                      </a:lnTo>
                      <a:lnTo>
                        <a:pt x="22" y="8"/>
                      </a:lnTo>
                      <a:lnTo>
                        <a:pt x="24" y="13"/>
                      </a:lnTo>
                      <a:lnTo>
                        <a:pt x="24" y="13"/>
                      </a:lnTo>
                      <a:lnTo>
                        <a:pt x="22" y="16"/>
                      </a:lnTo>
                      <a:lnTo>
                        <a:pt x="21" y="21"/>
                      </a:lnTo>
                      <a:lnTo>
                        <a:pt x="16" y="23"/>
                      </a:lnTo>
                      <a:lnTo>
                        <a:pt x="13" y="24"/>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3629"/>
                <p:cNvSpPr>
                  <a:spLocks/>
                </p:cNvSpPr>
                <p:nvPr/>
              </p:nvSpPr>
              <p:spPr bwMode="auto">
                <a:xfrm>
                  <a:off x="4792662" y="3587750"/>
                  <a:ext cx="14288" cy="14288"/>
                </a:xfrm>
                <a:custGeom>
                  <a:avLst/>
                  <a:gdLst/>
                  <a:ahLst/>
                  <a:cxnLst>
                    <a:cxn ang="0">
                      <a:pos x="10" y="18"/>
                    </a:cxn>
                    <a:cxn ang="0">
                      <a:pos x="10" y="18"/>
                    </a:cxn>
                    <a:cxn ang="0">
                      <a:pos x="5" y="16"/>
                    </a:cxn>
                    <a:cxn ang="0">
                      <a:pos x="3" y="14"/>
                    </a:cxn>
                    <a:cxn ang="0">
                      <a:pos x="2" y="11"/>
                    </a:cxn>
                    <a:cxn ang="0">
                      <a:pos x="0" y="8"/>
                    </a:cxn>
                    <a:cxn ang="0">
                      <a:pos x="0" y="8"/>
                    </a:cxn>
                    <a:cxn ang="0">
                      <a:pos x="2" y="5"/>
                    </a:cxn>
                    <a:cxn ang="0">
                      <a:pos x="3" y="3"/>
                    </a:cxn>
                    <a:cxn ang="0">
                      <a:pos x="5" y="1"/>
                    </a:cxn>
                    <a:cxn ang="0">
                      <a:pos x="10" y="0"/>
                    </a:cxn>
                    <a:cxn ang="0">
                      <a:pos x="10" y="0"/>
                    </a:cxn>
                    <a:cxn ang="0">
                      <a:pos x="13" y="1"/>
                    </a:cxn>
                    <a:cxn ang="0">
                      <a:pos x="15" y="3"/>
                    </a:cxn>
                    <a:cxn ang="0">
                      <a:pos x="16" y="5"/>
                    </a:cxn>
                    <a:cxn ang="0">
                      <a:pos x="18" y="8"/>
                    </a:cxn>
                    <a:cxn ang="0">
                      <a:pos x="18" y="8"/>
                    </a:cxn>
                    <a:cxn ang="0">
                      <a:pos x="16" y="11"/>
                    </a:cxn>
                    <a:cxn ang="0">
                      <a:pos x="15" y="14"/>
                    </a:cxn>
                    <a:cxn ang="0">
                      <a:pos x="13" y="16"/>
                    </a:cxn>
                    <a:cxn ang="0">
                      <a:pos x="10" y="18"/>
                    </a:cxn>
                  </a:cxnLst>
                  <a:rect l="0" t="0" r="r" b="b"/>
                  <a:pathLst>
                    <a:path w="18" h="18">
                      <a:moveTo>
                        <a:pt x="10" y="18"/>
                      </a:moveTo>
                      <a:lnTo>
                        <a:pt x="10" y="18"/>
                      </a:lnTo>
                      <a:lnTo>
                        <a:pt x="5" y="16"/>
                      </a:lnTo>
                      <a:lnTo>
                        <a:pt x="3" y="14"/>
                      </a:lnTo>
                      <a:lnTo>
                        <a:pt x="2" y="11"/>
                      </a:lnTo>
                      <a:lnTo>
                        <a:pt x="0" y="8"/>
                      </a:lnTo>
                      <a:lnTo>
                        <a:pt x="0" y="8"/>
                      </a:lnTo>
                      <a:lnTo>
                        <a:pt x="2" y="5"/>
                      </a:lnTo>
                      <a:lnTo>
                        <a:pt x="3" y="3"/>
                      </a:lnTo>
                      <a:lnTo>
                        <a:pt x="5" y="1"/>
                      </a:lnTo>
                      <a:lnTo>
                        <a:pt x="10" y="0"/>
                      </a:lnTo>
                      <a:lnTo>
                        <a:pt x="10" y="0"/>
                      </a:lnTo>
                      <a:lnTo>
                        <a:pt x="13" y="1"/>
                      </a:lnTo>
                      <a:lnTo>
                        <a:pt x="15" y="3"/>
                      </a:lnTo>
                      <a:lnTo>
                        <a:pt x="16" y="5"/>
                      </a:lnTo>
                      <a:lnTo>
                        <a:pt x="18" y="8"/>
                      </a:lnTo>
                      <a:lnTo>
                        <a:pt x="18" y="8"/>
                      </a:lnTo>
                      <a:lnTo>
                        <a:pt x="16" y="11"/>
                      </a:lnTo>
                      <a:lnTo>
                        <a:pt x="15" y="14"/>
                      </a:lnTo>
                      <a:lnTo>
                        <a:pt x="13" y="16"/>
                      </a:lnTo>
                      <a:lnTo>
                        <a:pt x="10" y="18"/>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3630"/>
                <p:cNvSpPr>
                  <a:spLocks/>
                </p:cNvSpPr>
                <p:nvPr/>
              </p:nvSpPr>
              <p:spPr bwMode="auto">
                <a:xfrm>
                  <a:off x="4783137" y="3568700"/>
                  <a:ext cx="14288" cy="14288"/>
                </a:xfrm>
                <a:custGeom>
                  <a:avLst/>
                  <a:gdLst/>
                  <a:ahLst/>
                  <a:cxnLst>
                    <a:cxn ang="0">
                      <a:pos x="8" y="16"/>
                    </a:cxn>
                    <a:cxn ang="0">
                      <a:pos x="8" y="16"/>
                    </a:cxn>
                    <a:cxn ang="0">
                      <a:pos x="4" y="16"/>
                    </a:cxn>
                    <a:cxn ang="0">
                      <a:pos x="3" y="14"/>
                    </a:cxn>
                    <a:cxn ang="0">
                      <a:pos x="0" y="11"/>
                    </a:cxn>
                    <a:cxn ang="0">
                      <a:pos x="0" y="8"/>
                    </a:cxn>
                    <a:cxn ang="0">
                      <a:pos x="0" y="8"/>
                    </a:cxn>
                    <a:cxn ang="0">
                      <a:pos x="0" y="5"/>
                    </a:cxn>
                    <a:cxn ang="0">
                      <a:pos x="3" y="1"/>
                    </a:cxn>
                    <a:cxn ang="0">
                      <a:pos x="4" y="0"/>
                    </a:cxn>
                    <a:cxn ang="0">
                      <a:pos x="8" y="0"/>
                    </a:cxn>
                    <a:cxn ang="0">
                      <a:pos x="8" y="0"/>
                    </a:cxn>
                    <a:cxn ang="0">
                      <a:pos x="11" y="0"/>
                    </a:cxn>
                    <a:cxn ang="0">
                      <a:pos x="14" y="1"/>
                    </a:cxn>
                    <a:cxn ang="0">
                      <a:pos x="16" y="5"/>
                    </a:cxn>
                    <a:cxn ang="0">
                      <a:pos x="18" y="8"/>
                    </a:cxn>
                    <a:cxn ang="0">
                      <a:pos x="18" y="8"/>
                    </a:cxn>
                    <a:cxn ang="0">
                      <a:pos x="16" y="11"/>
                    </a:cxn>
                    <a:cxn ang="0">
                      <a:pos x="14" y="14"/>
                    </a:cxn>
                    <a:cxn ang="0">
                      <a:pos x="11" y="16"/>
                    </a:cxn>
                    <a:cxn ang="0">
                      <a:pos x="8" y="16"/>
                    </a:cxn>
                  </a:cxnLst>
                  <a:rect l="0" t="0" r="r" b="b"/>
                  <a:pathLst>
                    <a:path w="18" h="16">
                      <a:moveTo>
                        <a:pt x="8" y="16"/>
                      </a:moveTo>
                      <a:lnTo>
                        <a:pt x="8" y="16"/>
                      </a:lnTo>
                      <a:lnTo>
                        <a:pt x="4" y="16"/>
                      </a:lnTo>
                      <a:lnTo>
                        <a:pt x="3" y="14"/>
                      </a:lnTo>
                      <a:lnTo>
                        <a:pt x="0" y="11"/>
                      </a:lnTo>
                      <a:lnTo>
                        <a:pt x="0" y="8"/>
                      </a:lnTo>
                      <a:lnTo>
                        <a:pt x="0" y="8"/>
                      </a:lnTo>
                      <a:lnTo>
                        <a:pt x="0" y="5"/>
                      </a:lnTo>
                      <a:lnTo>
                        <a:pt x="3" y="1"/>
                      </a:lnTo>
                      <a:lnTo>
                        <a:pt x="4" y="0"/>
                      </a:lnTo>
                      <a:lnTo>
                        <a:pt x="8" y="0"/>
                      </a:lnTo>
                      <a:lnTo>
                        <a:pt x="8" y="0"/>
                      </a:lnTo>
                      <a:lnTo>
                        <a:pt x="11" y="0"/>
                      </a:lnTo>
                      <a:lnTo>
                        <a:pt x="14" y="1"/>
                      </a:lnTo>
                      <a:lnTo>
                        <a:pt x="16" y="5"/>
                      </a:lnTo>
                      <a:lnTo>
                        <a:pt x="18" y="8"/>
                      </a:lnTo>
                      <a:lnTo>
                        <a:pt x="18" y="8"/>
                      </a:lnTo>
                      <a:lnTo>
                        <a:pt x="16" y="11"/>
                      </a:lnTo>
                      <a:lnTo>
                        <a:pt x="14" y="14"/>
                      </a:lnTo>
                      <a:lnTo>
                        <a:pt x="11" y="16"/>
                      </a:lnTo>
                      <a:lnTo>
                        <a:pt x="8" y="16"/>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3631"/>
                <p:cNvSpPr>
                  <a:spLocks/>
                </p:cNvSpPr>
                <p:nvPr/>
              </p:nvSpPr>
              <p:spPr bwMode="auto">
                <a:xfrm>
                  <a:off x="4760912" y="3559175"/>
                  <a:ext cx="20638" cy="17463"/>
                </a:xfrm>
                <a:custGeom>
                  <a:avLst/>
                  <a:gdLst/>
                  <a:ahLst/>
                  <a:cxnLst>
                    <a:cxn ang="0">
                      <a:pos x="11" y="23"/>
                    </a:cxn>
                    <a:cxn ang="0">
                      <a:pos x="11" y="23"/>
                    </a:cxn>
                    <a:cxn ang="0">
                      <a:pos x="8" y="23"/>
                    </a:cxn>
                    <a:cxn ang="0">
                      <a:pos x="3" y="19"/>
                    </a:cxn>
                    <a:cxn ang="0">
                      <a:pos x="2" y="16"/>
                    </a:cxn>
                    <a:cxn ang="0">
                      <a:pos x="0" y="11"/>
                    </a:cxn>
                    <a:cxn ang="0">
                      <a:pos x="0" y="11"/>
                    </a:cxn>
                    <a:cxn ang="0">
                      <a:pos x="2" y="6"/>
                    </a:cxn>
                    <a:cxn ang="0">
                      <a:pos x="3" y="3"/>
                    </a:cxn>
                    <a:cxn ang="0">
                      <a:pos x="8" y="0"/>
                    </a:cxn>
                    <a:cxn ang="0">
                      <a:pos x="11" y="0"/>
                    </a:cxn>
                    <a:cxn ang="0">
                      <a:pos x="11" y="0"/>
                    </a:cxn>
                    <a:cxn ang="0">
                      <a:pos x="16" y="0"/>
                    </a:cxn>
                    <a:cxn ang="0">
                      <a:pos x="21" y="3"/>
                    </a:cxn>
                    <a:cxn ang="0">
                      <a:pos x="23" y="6"/>
                    </a:cxn>
                    <a:cxn ang="0">
                      <a:pos x="24" y="11"/>
                    </a:cxn>
                    <a:cxn ang="0">
                      <a:pos x="24" y="11"/>
                    </a:cxn>
                    <a:cxn ang="0">
                      <a:pos x="23" y="16"/>
                    </a:cxn>
                    <a:cxn ang="0">
                      <a:pos x="21" y="19"/>
                    </a:cxn>
                    <a:cxn ang="0">
                      <a:pos x="16" y="23"/>
                    </a:cxn>
                    <a:cxn ang="0">
                      <a:pos x="11" y="23"/>
                    </a:cxn>
                  </a:cxnLst>
                  <a:rect l="0" t="0" r="r" b="b"/>
                  <a:pathLst>
                    <a:path w="24" h="23">
                      <a:moveTo>
                        <a:pt x="11" y="23"/>
                      </a:moveTo>
                      <a:lnTo>
                        <a:pt x="11" y="23"/>
                      </a:lnTo>
                      <a:lnTo>
                        <a:pt x="8" y="23"/>
                      </a:lnTo>
                      <a:lnTo>
                        <a:pt x="3" y="19"/>
                      </a:lnTo>
                      <a:lnTo>
                        <a:pt x="2" y="16"/>
                      </a:lnTo>
                      <a:lnTo>
                        <a:pt x="0" y="11"/>
                      </a:lnTo>
                      <a:lnTo>
                        <a:pt x="0" y="11"/>
                      </a:lnTo>
                      <a:lnTo>
                        <a:pt x="2" y="6"/>
                      </a:lnTo>
                      <a:lnTo>
                        <a:pt x="3" y="3"/>
                      </a:lnTo>
                      <a:lnTo>
                        <a:pt x="8" y="0"/>
                      </a:lnTo>
                      <a:lnTo>
                        <a:pt x="11" y="0"/>
                      </a:lnTo>
                      <a:lnTo>
                        <a:pt x="11" y="0"/>
                      </a:lnTo>
                      <a:lnTo>
                        <a:pt x="16" y="0"/>
                      </a:lnTo>
                      <a:lnTo>
                        <a:pt x="21" y="3"/>
                      </a:lnTo>
                      <a:lnTo>
                        <a:pt x="23" y="6"/>
                      </a:lnTo>
                      <a:lnTo>
                        <a:pt x="24" y="11"/>
                      </a:lnTo>
                      <a:lnTo>
                        <a:pt x="24" y="11"/>
                      </a:lnTo>
                      <a:lnTo>
                        <a:pt x="23" y="16"/>
                      </a:lnTo>
                      <a:lnTo>
                        <a:pt x="21" y="19"/>
                      </a:lnTo>
                      <a:lnTo>
                        <a:pt x="16" y="23"/>
                      </a:lnTo>
                      <a:lnTo>
                        <a:pt x="11" y="23"/>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3632"/>
                <p:cNvSpPr>
                  <a:spLocks/>
                </p:cNvSpPr>
                <p:nvPr/>
              </p:nvSpPr>
              <p:spPr bwMode="auto">
                <a:xfrm>
                  <a:off x="4591050" y="3554412"/>
                  <a:ext cx="12700" cy="14288"/>
                </a:xfrm>
                <a:custGeom>
                  <a:avLst/>
                  <a:gdLst/>
                  <a:ahLst/>
                  <a:cxnLst>
                    <a:cxn ang="0">
                      <a:pos x="8" y="16"/>
                    </a:cxn>
                    <a:cxn ang="0">
                      <a:pos x="8" y="16"/>
                    </a:cxn>
                    <a:cxn ang="0">
                      <a:pos x="5" y="16"/>
                    </a:cxn>
                    <a:cxn ang="0">
                      <a:pos x="3" y="15"/>
                    </a:cxn>
                    <a:cxn ang="0">
                      <a:pos x="0" y="11"/>
                    </a:cxn>
                    <a:cxn ang="0">
                      <a:pos x="0" y="8"/>
                    </a:cxn>
                    <a:cxn ang="0">
                      <a:pos x="0" y="8"/>
                    </a:cxn>
                    <a:cxn ang="0">
                      <a:pos x="0" y="5"/>
                    </a:cxn>
                    <a:cxn ang="0">
                      <a:pos x="3" y="2"/>
                    </a:cxn>
                    <a:cxn ang="0">
                      <a:pos x="5" y="0"/>
                    </a:cxn>
                    <a:cxn ang="0">
                      <a:pos x="8" y="0"/>
                    </a:cxn>
                    <a:cxn ang="0">
                      <a:pos x="8" y="0"/>
                    </a:cxn>
                    <a:cxn ang="0">
                      <a:pos x="11" y="0"/>
                    </a:cxn>
                    <a:cxn ang="0">
                      <a:pos x="15" y="2"/>
                    </a:cxn>
                    <a:cxn ang="0">
                      <a:pos x="16" y="5"/>
                    </a:cxn>
                    <a:cxn ang="0">
                      <a:pos x="16" y="8"/>
                    </a:cxn>
                    <a:cxn ang="0">
                      <a:pos x="16" y="8"/>
                    </a:cxn>
                    <a:cxn ang="0">
                      <a:pos x="16" y="11"/>
                    </a:cxn>
                    <a:cxn ang="0">
                      <a:pos x="15" y="15"/>
                    </a:cxn>
                    <a:cxn ang="0">
                      <a:pos x="11" y="16"/>
                    </a:cxn>
                    <a:cxn ang="0">
                      <a:pos x="8" y="16"/>
                    </a:cxn>
                  </a:cxnLst>
                  <a:rect l="0" t="0" r="r" b="b"/>
                  <a:pathLst>
                    <a:path w="16" h="16">
                      <a:moveTo>
                        <a:pt x="8" y="16"/>
                      </a:moveTo>
                      <a:lnTo>
                        <a:pt x="8" y="16"/>
                      </a:lnTo>
                      <a:lnTo>
                        <a:pt x="5" y="16"/>
                      </a:lnTo>
                      <a:lnTo>
                        <a:pt x="3" y="15"/>
                      </a:lnTo>
                      <a:lnTo>
                        <a:pt x="0" y="11"/>
                      </a:lnTo>
                      <a:lnTo>
                        <a:pt x="0" y="8"/>
                      </a:lnTo>
                      <a:lnTo>
                        <a:pt x="0" y="8"/>
                      </a:lnTo>
                      <a:lnTo>
                        <a:pt x="0" y="5"/>
                      </a:lnTo>
                      <a:lnTo>
                        <a:pt x="3" y="2"/>
                      </a:lnTo>
                      <a:lnTo>
                        <a:pt x="5" y="0"/>
                      </a:lnTo>
                      <a:lnTo>
                        <a:pt x="8" y="0"/>
                      </a:lnTo>
                      <a:lnTo>
                        <a:pt x="8" y="0"/>
                      </a:lnTo>
                      <a:lnTo>
                        <a:pt x="11" y="0"/>
                      </a:lnTo>
                      <a:lnTo>
                        <a:pt x="15" y="2"/>
                      </a:lnTo>
                      <a:lnTo>
                        <a:pt x="16" y="5"/>
                      </a:lnTo>
                      <a:lnTo>
                        <a:pt x="16" y="8"/>
                      </a:lnTo>
                      <a:lnTo>
                        <a:pt x="16" y="8"/>
                      </a:lnTo>
                      <a:lnTo>
                        <a:pt x="16" y="11"/>
                      </a:lnTo>
                      <a:lnTo>
                        <a:pt x="15" y="15"/>
                      </a:lnTo>
                      <a:lnTo>
                        <a:pt x="11" y="16"/>
                      </a:lnTo>
                      <a:lnTo>
                        <a:pt x="8" y="16"/>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Freeform 3633"/>
                <p:cNvSpPr>
                  <a:spLocks/>
                </p:cNvSpPr>
                <p:nvPr/>
              </p:nvSpPr>
              <p:spPr bwMode="auto">
                <a:xfrm>
                  <a:off x="4741862" y="3554412"/>
                  <a:ext cx="12700" cy="14288"/>
                </a:xfrm>
                <a:custGeom>
                  <a:avLst/>
                  <a:gdLst/>
                  <a:ahLst/>
                  <a:cxnLst>
                    <a:cxn ang="0">
                      <a:pos x="9" y="16"/>
                    </a:cxn>
                    <a:cxn ang="0">
                      <a:pos x="9" y="16"/>
                    </a:cxn>
                    <a:cxn ang="0">
                      <a:pos x="5" y="16"/>
                    </a:cxn>
                    <a:cxn ang="0">
                      <a:pos x="2" y="15"/>
                    </a:cxn>
                    <a:cxn ang="0">
                      <a:pos x="0" y="11"/>
                    </a:cxn>
                    <a:cxn ang="0">
                      <a:pos x="0" y="8"/>
                    </a:cxn>
                    <a:cxn ang="0">
                      <a:pos x="0" y="8"/>
                    </a:cxn>
                    <a:cxn ang="0">
                      <a:pos x="0" y="5"/>
                    </a:cxn>
                    <a:cxn ang="0">
                      <a:pos x="2" y="2"/>
                    </a:cxn>
                    <a:cxn ang="0">
                      <a:pos x="5" y="0"/>
                    </a:cxn>
                    <a:cxn ang="0">
                      <a:pos x="9" y="0"/>
                    </a:cxn>
                    <a:cxn ang="0">
                      <a:pos x="9" y="0"/>
                    </a:cxn>
                    <a:cxn ang="0">
                      <a:pos x="12" y="0"/>
                    </a:cxn>
                    <a:cxn ang="0">
                      <a:pos x="14" y="2"/>
                    </a:cxn>
                    <a:cxn ang="0">
                      <a:pos x="17" y="5"/>
                    </a:cxn>
                    <a:cxn ang="0">
                      <a:pos x="17" y="8"/>
                    </a:cxn>
                    <a:cxn ang="0">
                      <a:pos x="17" y="8"/>
                    </a:cxn>
                    <a:cxn ang="0">
                      <a:pos x="17" y="11"/>
                    </a:cxn>
                    <a:cxn ang="0">
                      <a:pos x="14" y="15"/>
                    </a:cxn>
                    <a:cxn ang="0">
                      <a:pos x="12" y="16"/>
                    </a:cxn>
                    <a:cxn ang="0">
                      <a:pos x="9" y="16"/>
                    </a:cxn>
                  </a:cxnLst>
                  <a:rect l="0" t="0" r="r" b="b"/>
                  <a:pathLst>
                    <a:path w="17" h="16">
                      <a:moveTo>
                        <a:pt x="9" y="16"/>
                      </a:moveTo>
                      <a:lnTo>
                        <a:pt x="9" y="16"/>
                      </a:lnTo>
                      <a:lnTo>
                        <a:pt x="5" y="16"/>
                      </a:lnTo>
                      <a:lnTo>
                        <a:pt x="2" y="15"/>
                      </a:lnTo>
                      <a:lnTo>
                        <a:pt x="0" y="11"/>
                      </a:lnTo>
                      <a:lnTo>
                        <a:pt x="0" y="8"/>
                      </a:lnTo>
                      <a:lnTo>
                        <a:pt x="0" y="8"/>
                      </a:lnTo>
                      <a:lnTo>
                        <a:pt x="0" y="5"/>
                      </a:lnTo>
                      <a:lnTo>
                        <a:pt x="2" y="2"/>
                      </a:lnTo>
                      <a:lnTo>
                        <a:pt x="5" y="0"/>
                      </a:lnTo>
                      <a:lnTo>
                        <a:pt x="9" y="0"/>
                      </a:lnTo>
                      <a:lnTo>
                        <a:pt x="9" y="0"/>
                      </a:lnTo>
                      <a:lnTo>
                        <a:pt x="12" y="0"/>
                      </a:lnTo>
                      <a:lnTo>
                        <a:pt x="14" y="2"/>
                      </a:lnTo>
                      <a:lnTo>
                        <a:pt x="17" y="5"/>
                      </a:lnTo>
                      <a:lnTo>
                        <a:pt x="17" y="8"/>
                      </a:lnTo>
                      <a:lnTo>
                        <a:pt x="17" y="8"/>
                      </a:lnTo>
                      <a:lnTo>
                        <a:pt x="17" y="11"/>
                      </a:lnTo>
                      <a:lnTo>
                        <a:pt x="14" y="15"/>
                      </a:lnTo>
                      <a:lnTo>
                        <a:pt x="12" y="16"/>
                      </a:lnTo>
                      <a:lnTo>
                        <a:pt x="9" y="16"/>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3634"/>
                <p:cNvSpPr>
                  <a:spLocks/>
                </p:cNvSpPr>
                <p:nvPr/>
              </p:nvSpPr>
              <p:spPr bwMode="auto">
                <a:xfrm>
                  <a:off x="4699000" y="3544887"/>
                  <a:ext cx="14288" cy="14288"/>
                </a:xfrm>
                <a:custGeom>
                  <a:avLst/>
                  <a:gdLst/>
                  <a:ahLst/>
                  <a:cxnLst>
                    <a:cxn ang="0">
                      <a:pos x="8" y="18"/>
                    </a:cxn>
                    <a:cxn ang="0">
                      <a:pos x="8" y="18"/>
                    </a:cxn>
                    <a:cxn ang="0">
                      <a:pos x="5" y="16"/>
                    </a:cxn>
                    <a:cxn ang="0">
                      <a:pos x="1" y="13"/>
                    </a:cxn>
                    <a:cxn ang="0">
                      <a:pos x="1" y="13"/>
                    </a:cxn>
                    <a:cxn ang="0">
                      <a:pos x="0" y="10"/>
                    </a:cxn>
                    <a:cxn ang="0">
                      <a:pos x="0" y="6"/>
                    </a:cxn>
                    <a:cxn ang="0">
                      <a:pos x="1" y="3"/>
                    </a:cxn>
                    <a:cxn ang="0">
                      <a:pos x="5" y="2"/>
                    </a:cxn>
                    <a:cxn ang="0">
                      <a:pos x="5" y="2"/>
                    </a:cxn>
                    <a:cxn ang="0">
                      <a:pos x="8" y="0"/>
                    </a:cxn>
                    <a:cxn ang="0">
                      <a:pos x="8" y="0"/>
                    </a:cxn>
                    <a:cxn ang="0">
                      <a:pos x="13" y="2"/>
                    </a:cxn>
                    <a:cxn ang="0">
                      <a:pos x="16" y="5"/>
                    </a:cxn>
                    <a:cxn ang="0">
                      <a:pos x="16" y="5"/>
                    </a:cxn>
                    <a:cxn ang="0">
                      <a:pos x="16" y="8"/>
                    </a:cxn>
                    <a:cxn ang="0">
                      <a:pos x="16" y="11"/>
                    </a:cxn>
                    <a:cxn ang="0">
                      <a:pos x="14" y="15"/>
                    </a:cxn>
                    <a:cxn ang="0">
                      <a:pos x="13" y="16"/>
                    </a:cxn>
                    <a:cxn ang="0">
                      <a:pos x="13" y="16"/>
                    </a:cxn>
                    <a:cxn ang="0">
                      <a:pos x="8" y="18"/>
                    </a:cxn>
                  </a:cxnLst>
                  <a:rect l="0" t="0" r="r" b="b"/>
                  <a:pathLst>
                    <a:path w="16" h="18">
                      <a:moveTo>
                        <a:pt x="8" y="18"/>
                      </a:moveTo>
                      <a:lnTo>
                        <a:pt x="8" y="18"/>
                      </a:lnTo>
                      <a:lnTo>
                        <a:pt x="5" y="16"/>
                      </a:lnTo>
                      <a:lnTo>
                        <a:pt x="1" y="13"/>
                      </a:lnTo>
                      <a:lnTo>
                        <a:pt x="1" y="13"/>
                      </a:lnTo>
                      <a:lnTo>
                        <a:pt x="0" y="10"/>
                      </a:lnTo>
                      <a:lnTo>
                        <a:pt x="0" y="6"/>
                      </a:lnTo>
                      <a:lnTo>
                        <a:pt x="1" y="3"/>
                      </a:lnTo>
                      <a:lnTo>
                        <a:pt x="5" y="2"/>
                      </a:lnTo>
                      <a:lnTo>
                        <a:pt x="5" y="2"/>
                      </a:lnTo>
                      <a:lnTo>
                        <a:pt x="8" y="0"/>
                      </a:lnTo>
                      <a:lnTo>
                        <a:pt x="8" y="0"/>
                      </a:lnTo>
                      <a:lnTo>
                        <a:pt x="13" y="2"/>
                      </a:lnTo>
                      <a:lnTo>
                        <a:pt x="16" y="5"/>
                      </a:lnTo>
                      <a:lnTo>
                        <a:pt x="16" y="5"/>
                      </a:lnTo>
                      <a:lnTo>
                        <a:pt x="16" y="8"/>
                      </a:lnTo>
                      <a:lnTo>
                        <a:pt x="16" y="11"/>
                      </a:lnTo>
                      <a:lnTo>
                        <a:pt x="14" y="15"/>
                      </a:lnTo>
                      <a:lnTo>
                        <a:pt x="13" y="16"/>
                      </a:lnTo>
                      <a:lnTo>
                        <a:pt x="13" y="16"/>
                      </a:lnTo>
                      <a:lnTo>
                        <a:pt x="8" y="18"/>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3635"/>
                <p:cNvSpPr>
                  <a:spLocks/>
                </p:cNvSpPr>
                <p:nvPr/>
              </p:nvSpPr>
              <p:spPr bwMode="auto">
                <a:xfrm>
                  <a:off x="4638675" y="3540125"/>
                  <a:ext cx="12700" cy="14288"/>
                </a:xfrm>
                <a:custGeom>
                  <a:avLst/>
                  <a:gdLst/>
                  <a:ahLst/>
                  <a:cxnLst>
                    <a:cxn ang="0">
                      <a:pos x="8" y="18"/>
                    </a:cxn>
                    <a:cxn ang="0">
                      <a:pos x="8" y="18"/>
                    </a:cxn>
                    <a:cxn ang="0">
                      <a:pos x="5" y="16"/>
                    </a:cxn>
                    <a:cxn ang="0">
                      <a:pos x="2" y="13"/>
                    </a:cxn>
                    <a:cxn ang="0">
                      <a:pos x="2" y="13"/>
                    </a:cxn>
                    <a:cxn ang="0">
                      <a:pos x="0" y="10"/>
                    </a:cxn>
                    <a:cxn ang="0">
                      <a:pos x="0" y="7"/>
                    </a:cxn>
                    <a:cxn ang="0">
                      <a:pos x="2" y="3"/>
                    </a:cxn>
                    <a:cxn ang="0">
                      <a:pos x="5" y="2"/>
                    </a:cxn>
                    <a:cxn ang="0">
                      <a:pos x="5" y="2"/>
                    </a:cxn>
                    <a:cxn ang="0">
                      <a:pos x="8" y="0"/>
                    </a:cxn>
                    <a:cxn ang="0">
                      <a:pos x="8" y="0"/>
                    </a:cxn>
                    <a:cxn ang="0">
                      <a:pos x="13" y="2"/>
                    </a:cxn>
                    <a:cxn ang="0">
                      <a:pos x="16" y="5"/>
                    </a:cxn>
                    <a:cxn ang="0">
                      <a:pos x="16" y="5"/>
                    </a:cxn>
                    <a:cxn ang="0">
                      <a:pos x="16" y="8"/>
                    </a:cxn>
                    <a:cxn ang="0">
                      <a:pos x="16" y="11"/>
                    </a:cxn>
                    <a:cxn ang="0">
                      <a:pos x="15" y="15"/>
                    </a:cxn>
                    <a:cxn ang="0">
                      <a:pos x="13" y="16"/>
                    </a:cxn>
                    <a:cxn ang="0">
                      <a:pos x="13" y="16"/>
                    </a:cxn>
                    <a:cxn ang="0">
                      <a:pos x="8" y="18"/>
                    </a:cxn>
                  </a:cxnLst>
                  <a:rect l="0" t="0" r="r" b="b"/>
                  <a:pathLst>
                    <a:path w="16" h="18">
                      <a:moveTo>
                        <a:pt x="8" y="18"/>
                      </a:moveTo>
                      <a:lnTo>
                        <a:pt x="8" y="18"/>
                      </a:lnTo>
                      <a:lnTo>
                        <a:pt x="5" y="16"/>
                      </a:lnTo>
                      <a:lnTo>
                        <a:pt x="2" y="13"/>
                      </a:lnTo>
                      <a:lnTo>
                        <a:pt x="2" y="13"/>
                      </a:lnTo>
                      <a:lnTo>
                        <a:pt x="0" y="10"/>
                      </a:lnTo>
                      <a:lnTo>
                        <a:pt x="0" y="7"/>
                      </a:lnTo>
                      <a:lnTo>
                        <a:pt x="2" y="3"/>
                      </a:lnTo>
                      <a:lnTo>
                        <a:pt x="5" y="2"/>
                      </a:lnTo>
                      <a:lnTo>
                        <a:pt x="5" y="2"/>
                      </a:lnTo>
                      <a:lnTo>
                        <a:pt x="8" y="0"/>
                      </a:lnTo>
                      <a:lnTo>
                        <a:pt x="8" y="0"/>
                      </a:lnTo>
                      <a:lnTo>
                        <a:pt x="13" y="2"/>
                      </a:lnTo>
                      <a:lnTo>
                        <a:pt x="16" y="5"/>
                      </a:lnTo>
                      <a:lnTo>
                        <a:pt x="16" y="5"/>
                      </a:lnTo>
                      <a:lnTo>
                        <a:pt x="16" y="8"/>
                      </a:lnTo>
                      <a:lnTo>
                        <a:pt x="16" y="11"/>
                      </a:lnTo>
                      <a:lnTo>
                        <a:pt x="15" y="15"/>
                      </a:lnTo>
                      <a:lnTo>
                        <a:pt x="13" y="16"/>
                      </a:lnTo>
                      <a:lnTo>
                        <a:pt x="13" y="16"/>
                      </a:lnTo>
                      <a:lnTo>
                        <a:pt x="8" y="18"/>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3636"/>
                <p:cNvSpPr>
                  <a:spLocks/>
                </p:cNvSpPr>
                <p:nvPr/>
              </p:nvSpPr>
              <p:spPr bwMode="auto">
                <a:xfrm>
                  <a:off x="4683125" y="3533775"/>
                  <a:ext cx="12700" cy="14288"/>
                </a:xfrm>
                <a:custGeom>
                  <a:avLst/>
                  <a:gdLst/>
                  <a:ahLst/>
                  <a:cxnLst>
                    <a:cxn ang="0">
                      <a:pos x="8" y="18"/>
                    </a:cxn>
                    <a:cxn ang="0">
                      <a:pos x="8" y="18"/>
                    </a:cxn>
                    <a:cxn ang="0">
                      <a:pos x="3" y="17"/>
                    </a:cxn>
                    <a:cxn ang="0">
                      <a:pos x="0" y="13"/>
                    </a:cxn>
                    <a:cxn ang="0">
                      <a:pos x="0" y="13"/>
                    </a:cxn>
                    <a:cxn ang="0">
                      <a:pos x="0" y="10"/>
                    </a:cxn>
                    <a:cxn ang="0">
                      <a:pos x="0" y="7"/>
                    </a:cxn>
                    <a:cxn ang="0">
                      <a:pos x="1" y="3"/>
                    </a:cxn>
                    <a:cxn ang="0">
                      <a:pos x="3" y="2"/>
                    </a:cxn>
                    <a:cxn ang="0">
                      <a:pos x="3" y="2"/>
                    </a:cxn>
                    <a:cxn ang="0">
                      <a:pos x="8" y="0"/>
                    </a:cxn>
                    <a:cxn ang="0">
                      <a:pos x="8" y="0"/>
                    </a:cxn>
                    <a:cxn ang="0">
                      <a:pos x="13" y="2"/>
                    </a:cxn>
                    <a:cxn ang="0">
                      <a:pos x="14" y="5"/>
                    </a:cxn>
                    <a:cxn ang="0">
                      <a:pos x="14" y="5"/>
                    </a:cxn>
                    <a:cxn ang="0">
                      <a:pos x="16" y="8"/>
                    </a:cxn>
                    <a:cxn ang="0">
                      <a:pos x="16" y="12"/>
                    </a:cxn>
                    <a:cxn ang="0">
                      <a:pos x="14" y="15"/>
                    </a:cxn>
                    <a:cxn ang="0">
                      <a:pos x="11" y="17"/>
                    </a:cxn>
                    <a:cxn ang="0">
                      <a:pos x="11" y="17"/>
                    </a:cxn>
                    <a:cxn ang="0">
                      <a:pos x="8" y="18"/>
                    </a:cxn>
                  </a:cxnLst>
                  <a:rect l="0" t="0" r="r" b="b"/>
                  <a:pathLst>
                    <a:path w="16" h="18">
                      <a:moveTo>
                        <a:pt x="8" y="18"/>
                      </a:moveTo>
                      <a:lnTo>
                        <a:pt x="8" y="18"/>
                      </a:lnTo>
                      <a:lnTo>
                        <a:pt x="3" y="17"/>
                      </a:lnTo>
                      <a:lnTo>
                        <a:pt x="0" y="13"/>
                      </a:lnTo>
                      <a:lnTo>
                        <a:pt x="0" y="13"/>
                      </a:lnTo>
                      <a:lnTo>
                        <a:pt x="0" y="10"/>
                      </a:lnTo>
                      <a:lnTo>
                        <a:pt x="0" y="7"/>
                      </a:lnTo>
                      <a:lnTo>
                        <a:pt x="1" y="3"/>
                      </a:lnTo>
                      <a:lnTo>
                        <a:pt x="3" y="2"/>
                      </a:lnTo>
                      <a:lnTo>
                        <a:pt x="3" y="2"/>
                      </a:lnTo>
                      <a:lnTo>
                        <a:pt x="8" y="0"/>
                      </a:lnTo>
                      <a:lnTo>
                        <a:pt x="8" y="0"/>
                      </a:lnTo>
                      <a:lnTo>
                        <a:pt x="13" y="2"/>
                      </a:lnTo>
                      <a:lnTo>
                        <a:pt x="14" y="5"/>
                      </a:lnTo>
                      <a:lnTo>
                        <a:pt x="14" y="5"/>
                      </a:lnTo>
                      <a:lnTo>
                        <a:pt x="16" y="8"/>
                      </a:lnTo>
                      <a:lnTo>
                        <a:pt x="16" y="12"/>
                      </a:lnTo>
                      <a:lnTo>
                        <a:pt x="14" y="15"/>
                      </a:lnTo>
                      <a:lnTo>
                        <a:pt x="11" y="17"/>
                      </a:lnTo>
                      <a:lnTo>
                        <a:pt x="11" y="17"/>
                      </a:lnTo>
                      <a:lnTo>
                        <a:pt x="8" y="18"/>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3637"/>
                <p:cNvSpPr>
                  <a:spLocks/>
                </p:cNvSpPr>
                <p:nvPr/>
              </p:nvSpPr>
              <p:spPr bwMode="auto">
                <a:xfrm>
                  <a:off x="4659312" y="3533775"/>
                  <a:ext cx="19050" cy="19050"/>
                </a:xfrm>
                <a:custGeom>
                  <a:avLst/>
                  <a:gdLst/>
                  <a:ahLst/>
                  <a:cxnLst>
                    <a:cxn ang="0">
                      <a:pos x="12" y="25"/>
                    </a:cxn>
                    <a:cxn ang="0">
                      <a:pos x="12" y="25"/>
                    </a:cxn>
                    <a:cxn ang="0">
                      <a:pos x="5" y="23"/>
                    </a:cxn>
                    <a:cxn ang="0">
                      <a:pos x="2" y="18"/>
                    </a:cxn>
                    <a:cxn ang="0">
                      <a:pos x="2" y="18"/>
                    </a:cxn>
                    <a:cxn ang="0">
                      <a:pos x="0" y="13"/>
                    </a:cxn>
                    <a:cxn ang="0">
                      <a:pos x="0" y="8"/>
                    </a:cxn>
                    <a:cxn ang="0">
                      <a:pos x="2" y="5"/>
                    </a:cxn>
                    <a:cxn ang="0">
                      <a:pos x="7" y="2"/>
                    </a:cxn>
                    <a:cxn ang="0">
                      <a:pos x="7" y="2"/>
                    </a:cxn>
                    <a:cxn ang="0">
                      <a:pos x="12" y="0"/>
                    </a:cxn>
                    <a:cxn ang="0">
                      <a:pos x="12" y="0"/>
                    </a:cxn>
                    <a:cxn ang="0">
                      <a:pos x="18" y="2"/>
                    </a:cxn>
                    <a:cxn ang="0">
                      <a:pos x="21" y="7"/>
                    </a:cxn>
                    <a:cxn ang="0">
                      <a:pos x="21" y="7"/>
                    </a:cxn>
                    <a:cxn ang="0">
                      <a:pos x="23" y="12"/>
                    </a:cxn>
                    <a:cxn ang="0">
                      <a:pos x="23" y="15"/>
                    </a:cxn>
                    <a:cxn ang="0">
                      <a:pos x="21" y="20"/>
                    </a:cxn>
                    <a:cxn ang="0">
                      <a:pos x="18" y="23"/>
                    </a:cxn>
                    <a:cxn ang="0">
                      <a:pos x="18" y="23"/>
                    </a:cxn>
                    <a:cxn ang="0">
                      <a:pos x="12" y="25"/>
                    </a:cxn>
                  </a:cxnLst>
                  <a:rect l="0" t="0" r="r" b="b"/>
                  <a:pathLst>
                    <a:path w="23" h="25">
                      <a:moveTo>
                        <a:pt x="12" y="25"/>
                      </a:moveTo>
                      <a:lnTo>
                        <a:pt x="12" y="25"/>
                      </a:lnTo>
                      <a:lnTo>
                        <a:pt x="5" y="23"/>
                      </a:lnTo>
                      <a:lnTo>
                        <a:pt x="2" y="18"/>
                      </a:lnTo>
                      <a:lnTo>
                        <a:pt x="2" y="18"/>
                      </a:lnTo>
                      <a:lnTo>
                        <a:pt x="0" y="13"/>
                      </a:lnTo>
                      <a:lnTo>
                        <a:pt x="0" y="8"/>
                      </a:lnTo>
                      <a:lnTo>
                        <a:pt x="2" y="5"/>
                      </a:lnTo>
                      <a:lnTo>
                        <a:pt x="7" y="2"/>
                      </a:lnTo>
                      <a:lnTo>
                        <a:pt x="7" y="2"/>
                      </a:lnTo>
                      <a:lnTo>
                        <a:pt x="12" y="0"/>
                      </a:lnTo>
                      <a:lnTo>
                        <a:pt x="12" y="0"/>
                      </a:lnTo>
                      <a:lnTo>
                        <a:pt x="18" y="2"/>
                      </a:lnTo>
                      <a:lnTo>
                        <a:pt x="21" y="7"/>
                      </a:lnTo>
                      <a:lnTo>
                        <a:pt x="21" y="7"/>
                      </a:lnTo>
                      <a:lnTo>
                        <a:pt x="23" y="12"/>
                      </a:lnTo>
                      <a:lnTo>
                        <a:pt x="23" y="15"/>
                      </a:lnTo>
                      <a:lnTo>
                        <a:pt x="21" y="20"/>
                      </a:lnTo>
                      <a:lnTo>
                        <a:pt x="18" y="23"/>
                      </a:lnTo>
                      <a:lnTo>
                        <a:pt x="18" y="23"/>
                      </a:lnTo>
                      <a:lnTo>
                        <a:pt x="12" y="25"/>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3638"/>
                <p:cNvSpPr>
                  <a:spLocks/>
                </p:cNvSpPr>
                <p:nvPr/>
              </p:nvSpPr>
              <p:spPr bwMode="auto">
                <a:xfrm>
                  <a:off x="4567237" y="3519487"/>
                  <a:ext cx="336550" cy="431800"/>
                </a:xfrm>
                <a:custGeom>
                  <a:avLst/>
                  <a:gdLst/>
                  <a:ahLst/>
                  <a:cxnLst>
                    <a:cxn ang="0">
                      <a:pos x="138" y="0"/>
                    </a:cxn>
                    <a:cxn ang="0">
                      <a:pos x="104" y="3"/>
                    </a:cxn>
                    <a:cxn ang="0">
                      <a:pos x="68" y="10"/>
                    </a:cxn>
                    <a:cxn ang="0">
                      <a:pos x="34" y="19"/>
                    </a:cxn>
                    <a:cxn ang="0">
                      <a:pos x="0" y="36"/>
                    </a:cxn>
                    <a:cxn ang="0">
                      <a:pos x="6" y="49"/>
                    </a:cxn>
                    <a:cxn ang="0">
                      <a:pos x="9" y="49"/>
                    </a:cxn>
                    <a:cxn ang="0">
                      <a:pos x="18" y="52"/>
                    </a:cxn>
                    <a:cxn ang="0">
                      <a:pos x="21" y="60"/>
                    </a:cxn>
                    <a:cxn ang="0">
                      <a:pos x="19" y="65"/>
                    </a:cxn>
                    <a:cxn ang="0">
                      <a:pos x="29" y="88"/>
                    </a:cxn>
                    <a:cxn ang="0">
                      <a:pos x="53" y="78"/>
                    </a:cxn>
                    <a:cxn ang="0">
                      <a:pos x="105" y="65"/>
                    </a:cxn>
                    <a:cxn ang="0">
                      <a:pos x="132" y="63"/>
                    </a:cxn>
                    <a:cxn ang="0">
                      <a:pos x="161" y="65"/>
                    </a:cxn>
                    <a:cxn ang="0">
                      <a:pos x="190" y="72"/>
                    </a:cxn>
                    <a:cxn ang="0">
                      <a:pos x="219" y="81"/>
                    </a:cxn>
                    <a:cxn ang="0">
                      <a:pos x="246" y="94"/>
                    </a:cxn>
                    <a:cxn ang="0">
                      <a:pos x="270" y="111"/>
                    </a:cxn>
                    <a:cxn ang="0">
                      <a:pos x="293" y="132"/>
                    </a:cxn>
                    <a:cxn ang="0">
                      <a:pos x="314" y="155"/>
                    </a:cxn>
                    <a:cxn ang="0">
                      <a:pos x="330" y="182"/>
                    </a:cxn>
                    <a:cxn ang="0">
                      <a:pos x="340" y="202"/>
                    </a:cxn>
                    <a:cxn ang="0">
                      <a:pos x="353" y="246"/>
                    </a:cxn>
                    <a:cxn ang="0">
                      <a:pos x="358" y="288"/>
                    </a:cxn>
                    <a:cxn ang="0">
                      <a:pos x="353" y="331"/>
                    </a:cxn>
                    <a:cxn ang="0">
                      <a:pos x="342" y="373"/>
                    </a:cxn>
                    <a:cxn ang="0">
                      <a:pos x="322" y="410"/>
                    </a:cxn>
                    <a:cxn ang="0">
                      <a:pos x="296" y="445"/>
                    </a:cxn>
                    <a:cxn ang="0">
                      <a:pos x="262" y="474"/>
                    </a:cxn>
                    <a:cxn ang="0">
                      <a:pos x="273" y="542"/>
                    </a:cxn>
                    <a:cxn ang="0">
                      <a:pos x="299" y="526"/>
                    </a:cxn>
                    <a:cxn ang="0">
                      <a:pos x="342" y="489"/>
                    </a:cxn>
                    <a:cxn ang="0">
                      <a:pos x="377" y="445"/>
                    </a:cxn>
                    <a:cxn ang="0">
                      <a:pos x="402" y="394"/>
                    </a:cxn>
                    <a:cxn ang="0">
                      <a:pos x="418" y="342"/>
                    </a:cxn>
                    <a:cxn ang="0">
                      <a:pos x="423" y="287"/>
                    </a:cxn>
                    <a:cxn ang="0">
                      <a:pos x="417" y="230"/>
                    </a:cxn>
                    <a:cxn ang="0">
                      <a:pos x="400" y="174"/>
                    </a:cxn>
                    <a:cxn ang="0">
                      <a:pos x="387" y="148"/>
                    </a:cxn>
                    <a:cxn ang="0">
                      <a:pos x="351" y="94"/>
                    </a:cxn>
                    <a:cxn ang="0">
                      <a:pos x="306" y="52"/>
                    </a:cxn>
                    <a:cxn ang="0">
                      <a:pos x="286" y="41"/>
                    </a:cxn>
                    <a:cxn ang="0">
                      <a:pos x="247" y="21"/>
                    </a:cxn>
                    <a:cxn ang="0">
                      <a:pos x="205" y="8"/>
                    </a:cxn>
                    <a:cxn ang="0">
                      <a:pos x="161" y="2"/>
                    </a:cxn>
                  </a:cxnLst>
                  <a:rect l="0" t="0" r="r" b="b"/>
                  <a:pathLst>
                    <a:path w="423" h="542">
                      <a:moveTo>
                        <a:pt x="138" y="0"/>
                      </a:moveTo>
                      <a:lnTo>
                        <a:pt x="138" y="0"/>
                      </a:lnTo>
                      <a:lnTo>
                        <a:pt x="120" y="2"/>
                      </a:lnTo>
                      <a:lnTo>
                        <a:pt x="104" y="3"/>
                      </a:lnTo>
                      <a:lnTo>
                        <a:pt x="86" y="5"/>
                      </a:lnTo>
                      <a:lnTo>
                        <a:pt x="68" y="10"/>
                      </a:lnTo>
                      <a:lnTo>
                        <a:pt x="50" y="15"/>
                      </a:lnTo>
                      <a:lnTo>
                        <a:pt x="34" y="19"/>
                      </a:lnTo>
                      <a:lnTo>
                        <a:pt x="16" y="28"/>
                      </a:lnTo>
                      <a:lnTo>
                        <a:pt x="0" y="36"/>
                      </a:lnTo>
                      <a:lnTo>
                        <a:pt x="6" y="49"/>
                      </a:lnTo>
                      <a:lnTo>
                        <a:pt x="6" y="49"/>
                      </a:lnTo>
                      <a:lnTo>
                        <a:pt x="9" y="49"/>
                      </a:lnTo>
                      <a:lnTo>
                        <a:pt x="9" y="49"/>
                      </a:lnTo>
                      <a:lnTo>
                        <a:pt x="13" y="49"/>
                      </a:lnTo>
                      <a:lnTo>
                        <a:pt x="18" y="52"/>
                      </a:lnTo>
                      <a:lnTo>
                        <a:pt x="19" y="55"/>
                      </a:lnTo>
                      <a:lnTo>
                        <a:pt x="21" y="60"/>
                      </a:lnTo>
                      <a:lnTo>
                        <a:pt x="21" y="60"/>
                      </a:lnTo>
                      <a:lnTo>
                        <a:pt x="19" y="65"/>
                      </a:lnTo>
                      <a:lnTo>
                        <a:pt x="18" y="68"/>
                      </a:lnTo>
                      <a:lnTo>
                        <a:pt x="29" y="88"/>
                      </a:lnTo>
                      <a:lnTo>
                        <a:pt x="29" y="88"/>
                      </a:lnTo>
                      <a:lnTo>
                        <a:pt x="53" y="78"/>
                      </a:lnTo>
                      <a:lnTo>
                        <a:pt x="79" y="70"/>
                      </a:lnTo>
                      <a:lnTo>
                        <a:pt x="105" y="65"/>
                      </a:lnTo>
                      <a:lnTo>
                        <a:pt x="132" y="63"/>
                      </a:lnTo>
                      <a:lnTo>
                        <a:pt x="132" y="63"/>
                      </a:lnTo>
                      <a:lnTo>
                        <a:pt x="146" y="63"/>
                      </a:lnTo>
                      <a:lnTo>
                        <a:pt x="161" y="65"/>
                      </a:lnTo>
                      <a:lnTo>
                        <a:pt x="176" y="68"/>
                      </a:lnTo>
                      <a:lnTo>
                        <a:pt x="190" y="72"/>
                      </a:lnTo>
                      <a:lnTo>
                        <a:pt x="205" y="76"/>
                      </a:lnTo>
                      <a:lnTo>
                        <a:pt x="219" y="81"/>
                      </a:lnTo>
                      <a:lnTo>
                        <a:pt x="233" y="88"/>
                      </a:lnTo>
                      <a:lnTo>
                        <a:pt x="246" y="94"/>
                      </a:lnTo>
                      <a:lnTo>
                        <a:pt x="259" y="103"/>
                      </a:lnTo>
                      <a:lnTo>
                        <a:pt x="270" y="111"/>
                      </a:lnTo>
                      <a:lnTo>
                        <a:pt x="283" y="120"/>
                      </a:lnTo>
                      <a:lnTo>
                        <a:pt x="293" y="132"/>
                      </a:lnTo>
                      <a:lnTo>
                        <a:pt x="304" y="143"/>
                      </a:lnTo>
                      <a:lnTo>
                        <a:pt x="314" y="155"/>
                      </a:lnTo>
                      <a:lnTo>
                        <a:pt x="322" y="168"/>
                      </a:lnTo>
                      <a:lnTo>
                        <a:pt x="330" y="182"/>
                      </a:lnTo>
                      <a:lnTo>
                        <a:pt x="330" y="182"/>
                      </a:lnTo>
                      <a:lnTo>
                        <a:pt x="340" y="202"/>
                      </a:lnTo>
                      <a:lnTo>
                        <a:pt x="348" y="223"/>
                      </a:lnTo>
                      <a:lnTo>
                        <a:pt x="353" y="246"/>
                      </a:lnTo>
                      <a:lnTo>
                        <a:pt x="356" y="267"/>
                      </a:lnTo>
                      <a:lnTo>
                        <a:pt x="358" y="288"/>
                      </a:lnTo>
                      <a:lnTo>
                        <a:pt x="356" y="309"/>
                      </a:lnTo>
                      <a:lnTo>
                        <a:pt x="353" y="331"/>
                      </a:lnTo>
                      <a:lnTo>
                        <a:pt x="348" y="352"/>
                      </a:lnTo>
                      <a:lnTo>
                        <a:pt x="342" y="373"/>
                      </a:lnTo>
                      <a:lnTo>
                        <a:pt x="334" y="392"/>
                      </a:lnTo>
                      <a:lnTo>
                        <a:pt x="322" y="410"/>
                      </a:lnTo>
                      <a:lnTo>
                        <a:pt x="311" y="428"/>
                      </a:lnTo>
                      <a:lnTo>
                        <a:pt x="296" y="445"/>
                      </a:lnTo>
                      <a:lnTo>
                        <a:pt x="280" y="459"/>
                      </a:lnTo>
                      <a:lnTo>
                        <a:pt x="262" y="474"/>
                      </a:lnTo>
                      <a:lnTo>
                        <a:pt x="244" y="485"/>
                      </a:lnTo>
                      <a:lnTo>
                        <a:pt x="273" y="542"/>
                      </a:lnTo>
                      <a:lnTo>
                        <a:pt x="273" y="542"/>
                      </a:lnTo>
                      <a:lnTo>
                        <a:pt x="299" y="526"/>
                      </a:lnTo>
                      <a:lnTo>
                        <a:pt x="322" y="508"/>
                      </a:lnTo>
                      <a:lnTo>
                        <a:pt x="342" y="489"/>
                      </a:lnTo>
                      <a:lnTo>
                        <a:pt x="361" y="467"/>
                      </a:lnTo>
                      <a:lnTo>
                        <a:pt x="377" y="445"/>
                      </a:lnTo>
                      <a:lnTo>
                        <a:pt x="391" y="420"/>
                      </a:lnTo>
                      <a:lnTo>
                        <a:pt x="402" y="394"/>
                      </a:lnTo>
                      <a:lnTo>
                        <a:pt x="412" y="368"/>
                      </a:lnTo>
                      <a:lnTo>
                        <a:pt x="418" y="342"/>
                      </a:lnTo>
                      <a:lnTo>
                        <a:pt x="421" y="314"/>
                      </a:lnTo>
                      <a:lnTo>
                        <a:pt x="423" y="287"/>
                      </a:lnTo>
                      <a:lnTo>
                        <a:pt x="421" y="257"/>
                      </a:lnTo>
                      <a:lnTo>
                        <a:pt x="417" y="230"/>
                      </a:lnTo>
                      <a:lnTo>
                        <a:pt x="410" y="202"/>
                      </a:lnTo>
                      <a:lnTo>
                        <a:pt x="400" y="174"/>
                      </a:lnTo>
                      <a:lnTo>
                        <a:pt x="387" y="148"/>
                      </a:lnTo>
                      <a:lnTo>
                        <a:pt x="387" y="148"/>
                      </a:lnTo>
                      <a:lnTo>
                        <a:pt x="371" y="120"/>
                      </a:lnTo>
                      <a:lnTo>
                        <a:pt x="351" y="94"/>
                      </a:lnTo>
                      <a:lnTo>
                        <a:pt x="329" y="73"/>
                      </a:lnTo>
                      <a:lnTo>
                        <a:pt x="306" y="52"/>
                      </a:lnTo>
                      <a:lnTo>
                        <a:pt x="306" y="52"/>
                      </a:lnTo>
                      <a:lnTo>
                        <a:pt x="286" y="41"/>
                      </a:lnTo>
                      <a:lnTo>
                        <a:pt x="267" y="31"/>
                      </a:lnTo>
                      <a:lnTo>
                        <a:pt x="247" y="21"/>
                      </a:lnTo>
                      <a:lnTo>
                        <a:pt x="226" y="15"/>
                      </a:lnTo>
                      <a:lnTo>
                        <a:pt x="205" y="8"/>
                      </a:lnTo>
                      <a:lnTo>
                        <a:pt x="182" y="3"/>
                      </a:lnTo>
                      <a:lnTo>
                        <a:pt x="161" y="2"/>
                      </a:lnTo>
                      <a:lnTo>
                        <a:pt x="138"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3639"/>
                <p:cNvSpPr>
                  <a:spLocks/>
                </p:cNvSpPr>
                <p:nvPr/>
              </p:nvSpPr>
              <p:spPr bwMode="auto">
                <a:xfrm>
                  <a:off x="4591050" y="3570287"/>
                  <a:ext cx="260350" cy="334963"/>
                </a:xfrm>
                <a:custGeom>
                  <a:avLst/>
                  <a:gdLst/>
                  <a:ahLst/>
                  <a:cxnLst>
                    <a:cxn ang="0">
                      <a:pos x="103" y="0"/>
                    </a:cxn>
                    <a:cxn ang="0">
                      <a:pos x="50" y="7"/>
                    </a:cxn>
                    <a:cxn ang="0">
                      <a:pos x="0" y="25"/>
                    </a:cxn>
                    <a:cxn ang="0">
                      <a:pos x="44" y="108"/>
                    </a:cxn>
                    <a:cxn ang="0">
                      <a:pos x="72" y="98"/>
                    </a:cxn>
                    <a:cxn ang="0">
                      <a:pos x="101" y="95"/>
                    </a:cxn>
                    <a:cxn ang="0">
                      <a:pos x="117" y="97"/>
                    </a:cxn>
                    <a:cxn ang="0">
                      <a:pos x="151" y="106"/>
                    </a:cxn>
                    <a:cxn ang="0">
                      <a:pos x="182" y="124"/>
                    </a:cxn>
                    <a:cxn ang="0">
                      <a:pos x="207" y="150"/>
                    </a:cxn>
                    <a:cxn ang="0">
                      <a:pos x="218" y="165"/>
                    </a:cxn>
                    <a:cxn ang="0">
                      <a:pos x="228" y="189"/>
                    </a:cxn>
                    <a:cxn ang="0">
                      <a:pos x="233" y="214"/>
                    </a:cxn>
                    <a:cxn ang="0">
                      <a:pos x="233" y="238"/>
                    </a:cxn>
                    <a:cxn ang="0">
                      <a:pos x="230" y="263"/>
                    </a:cxn>
                    <a:cxn ang="0">
                      <a:pos x="220" y="287"/>
                    </a:cxn>
                    <a:cxn ang="0">
                      <a:pos x="208" y="308"/>
                    </a:cxn>
                    <a:cxn ang="0">
                      <a:pos x="190" y="326"/>
                    </a:cxn>
                    <a:cxn ang="0">
                      <a:pos x="171" y="342"/>
                    </a:cxn>
                    <a:cxn ang="0">
                      <a:pos x="215" y="422"/>
                    </a:cxn>
                    <a:cxn ang="0">
                      <a:pos x="251" y="396"/>
                    </a:cxn>
                    <a:cxn ang="0">
                      <a:pos x="282" y="365"/>
                    </a:cxn>
                    <a:cxn ang="0">
                      <a:pos x="305" y="329"/>
                    </a:cxn>
                    <a:cxn ang="0">
                      <a:pos x="319" y="289"/>
                    </a:cxn>
                    <a:cxn ang="0">
                      <a:pos x="327" y="246"/>
                    </a:cxn>
                    <a:cxn ang="0">
                      <a:pos x="327" y="204"/>
                    </a:cxn>
                    <a:cxn ang="0">
                      <a:pos x="319" y="160"/>
                    </a:cxn>
                    <a:cxn ang="0">
                      <a:pos x="301" y="119"/>
                    </a:cxn>
                    <a:cxn ang="0">
                      <a:pos x="293" y="105"/>
                    </a:cxn>
                    <a:cxn ang="0">
                      <a:pos x="275" y="80"/>
                    </a:cxn>
                    <a:cxn ang="0">
                      <a:pos x="254" y="57"/>
                    </a:cxn>
                    <a:cxn ang="0">
                      <a:pos x="230" y="40"/>
                    </a:cxn>
                    <a:cxn ang="0">
                      <a:pos x="204" y="25"/>
                    </a:cxn>
                    <a:cxn ang="0">
                      <a:pos x="176" y="13"/>
                    </a:cxn>
                    <a:cxn ang="0">
                      <a:pos x="147" y="5"/>
                    </a:cxn>
                    <a:cxn ang="0">
                      <a:pos x="117" y="0"/>
                    </a:cxn>
                  </a:cxnLst>
                  <a:rect l="0" t="0" r="r" b="b"/>
                  <a:pathLst>
                    <a:path w="329" h="422">
                      <a:moveTo>
                        <a:pt x="103" y="0"/>
                      </a:moveTo>
                      <a:lnTo>
                        <a:pt x="103" y="0"/>
                      </a:lnTo>
                      <a:lnTo>
                        <a:pt x="76" y="2"/>
                      </a:lnTo>
                      <a:lnTo>
                        <a:pt x="50" y="7"/>
                      </a:lnTo>
                      <a:lnTo>
                        <a:pt x="24" y="15"/>
                      </a:lnTo>
                      <a:lnTo>
                        <a:pt x="0" y="25"/>
                      </a:lnTo>
                      <a:lnTo>
                        <a:pt x="44" y="108"/>
                      </a:lnTo>
                      <a:lnTo>
                        <a:pt x="44" y="108"/>
                      </a:lnTo>
                      <a:lnTo>
                        <a:pt x="57" y="103"/>
                      </a:lnTo>
                      <a:lnTo>
                        <a:pt x="72" y="98"/>
                      </a:lnTo>
                      <a:lnTo>
                        <a:pt x="86" y="97"/>
                      </a:lnTo>
                      <a:lnTo>
                        <a:pt x="101" y="95"/>
                      </a:lnTo>
                      <a:lnTo>
                        <a:pt x="101" y="95"/>
                      </a:lnTo>
                      <a:lnTo>
                        <a:pt x="117" y="97"/>
                      </a:lnTo>
                      <a:lnTo>
                        <a:pt x="135" y="100"/>
                      </a:lnTo>
                      <a:lnTo>
                        <a:pt x="151" y="106"/>
                      </a:lnTo>
                      <a:lnTo>
                        <a:pt x="168" y="114"/>
                      </a:lnTo>
                      <a:lnTo>
                        <a:pt x="182" y="124"/>
                      </a:lnTo>
                      <a:lnTo>
                        <a:pt x="195" y="136"/>
                      </a:lnTo>
                      <a:lnTo>
                        <a:pt x="207" y="150"/>
                      </a:lnTo>
                      <a:lnTo>
                        <a:pt x="218" y="165"/>
                      </a:lnTo>
                      <a:lnTo>
                        <a:pt x="218" y="165"/>
                      </a:lnTo>
                      <a:lnTo>
                        <a:pt x="223" y="178"/>
                      </a:lnTo>
                      <a:lnTo>
                        <a:pt x="228" y="189"/>
                      </a:lnTo>
                      <a:lnTo>
                        <a:pt x="231" y="202"/>
                      </a:lnTo>
                      <a:lnTo>
                        <a:pt x="233" y="214"/>
                      </a:lnTo>
                      <a:lnTo>
                        <a:pt x="233" y="227"/>
                      </a:lnTo>
                      <a:lnTo>
                        <a:pt x="233" y="238"/>
                      </a:lnTo>
                      <a:lnTo>
                        <a:pt x="231" y="251"/>
                      </a:lnTo>
                      <a:lnTo>
                        <a:pt x="230" y="263"/>
                      </a:lnTo>
                      <a:lnTo>
                        <a:pt x="225" y="276"/>
                      </a:lnTo>
                      <a:lnTo>
                        <a:pt x="220" y="287"/>
                      </a:lnTo>
                      <a:lnTo>
                        <a:pt x="215" y="297"/>
                      </a:lnTo>
                      <a:lnTo>
                        <a:pt x="208" y="308"/>
                      </a:lnTo>
                      <a:lnTo>
                        <a:pt x="200" y="318"/>
                      </a:lnTo>
                      <a:lnTo>
                        <a:pt x="190" y="326"/>
                      </a:lnTo>
                      <a:lnTo>
                        <a:pt x="181" y="334"/>
                      </a:lnTo>
                      <a:lnTo>
                        <a:pt x="171" y="342"/>
                      </a:lnTo>
                      <a:lnTo>
                        <a:pt x="215" y="422"/>
                      </a:lnTo>
                      <a:lnTo>
                        <a:pt x="215" y="422"/>
                      </a:lnTo>
                      <a:lnTo>
                        <a:pt x="233" y="411"/>
                      </a:lnTo>
                      <a:lnTo>
                        <a:pt x="251" y="396"/>
                      </a:lnTo>
                      <a:lnTo>
                        <a:pt x="267" y="382"/>
                      </a:lnTo>
                      <a:lnTo>
                        <a:pt x="282" y="365"/>
                      </a:lnTo>
                      <a:lnTo>
                        <a:pt x="293" y="347"/>
                      </a:lnTo>
                      <a:lnTo>
                        <a:pt x="305" y="329"/>
                      </a:lnTo>
                      <a:lnTo>
                        <a:pt x="313" y="310"/>
                      </a:lnTo>
                      <a:lnTo>
                        <a:pt x="319" y="289"/>
                      </a:lnTo>
                      <a:lnTo>
                        <a:pt x="324" y="268"/>
                      </a:lnTo>
                      <a:lnTo>
                        <a:pt x="327" y="246"/>
                      </a:lnTo>
                      <a:lnTo>
                        <a:pt x="329" y="225"/>
                      </a:lnTo>
                      <a:lnTo>
                        <a:pt x="327" y="204"/>
                      </a:lnTo>
                      <a:lnTo>
                        <a:pt x="324" y="183"/>
                      </a:lnTo>
                      <a:lnTo>
                        <a:pt x="319" y="160"/>
                      </a:lnTo>
                      <a:lnTo>
                        <a:pt x="311" y="139"/>
                      </a:lnTo>
                      <a:lnTo>
                        <a:pt x="301" y="119"/>
                      </a:lnTo>
                      <a:lnTo>
                        <a:pt x="301" y="119"/>
                      </a:lnTo>
                      <a:lnTo>
                        <a:pt x="293" y="105"/>
                      </a:lnTo>
                      <a:lnTo>
                        <a:pt x="285" y="92"/>
                      </a:lnTo>
                      <a:lnTo>
                        <a:pt x="275" y="80"/>
                      </a:lnTo>
                      <a:lnTo>
                        <a:pt x="264" y="69"/>
                      </a:lnTo>
                      <a:lnTo>
                        <a:pt x="254" y="57"/>
                      </a:lnTo>
                      <a:lnTo>
                        <a:pt x="241" y="48"/>
                      </a:lnTo>
                      <a:lnTo>
                        <a:pt x="230" y="40"/>
                      </a:lnTo>
                      <a:lnTo>
                        <a:pt x="217" y="31"/>
                      </a:lnTo>
                      <a:lnTo>
                        <a:pt x="204" y="25"/>
                      </a:lnTo>
                      <a:lnTo>
                        <a:pt x="190" y="18"/>
                      </a:lnTo>
                      <a:lnTo>
                        <a:pt x="176" y="13"/>
                      </a:lnTo>
                      <a:lnTo>
                        <a:pt x="161" y="9"/>
                      </a:lnTo>
                      <a:lnTo>
                        <a:pt x="147" y="5"/>
                      </a:lnTo>
                      <a:lnTo>
                        <a:pt x="132" y="2"/>
                      </a:lnTo>
                      <a:lnTo>
                        <a:pt x="117" y="0"/>
                      </a:lnTo>
                      <a:lnTo>
                        <a:pt x="103" y="0"/>
                      </a:lnTo>
                      <a:close/>
                    </a:path>
                  </a:pathLst>
                </a:custGeom>
                <a:solidFill>
                  <a:srgbClr val="FFFFD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Freeform 3640"/>
                <p:cNvSpPr>
                  <a:spLocks/>
                </p:cNvSpPr>
                <p:nvPr/>
              </p:nvSpPr>
              <p:spPr bwMode="auto">
                <a:xfrm>
                  <a:off x="4591050" y="3570287"/>
                  <a:ext cx="260350" cy="334963"/>
                </a:xfrm>
                <a:custGeom>
                  <a:avLst/>
                  <a:gdLst/>
                  <a:ahLst/>
                  <a:cxnLst>
                    <a:cxn ang="0">
                      <a:pos x="103" y="0"/>
                    </a:cxn>
                    <a:cxn ang="0">
                      <a:pos x="50" y="7"/>
                    </a:cxn>
                    <a:cxn ang="0">
                      <a:pos x="0" y="25"/>
                    </a:cxn>
                    <a:cxn ang="0">
                      <a:pos x="44" y="108"/>
                    </a:cxn>
                    <a:cxn ang="0">
                      <a:pos x="72" y="98"/>
                    </a:cxn>
                    <a:cxn ang="0">
                      <a:pos x="101" y="95"/>
                    </a:cxn>
                    <a:cxn ang="0">
                      <a:pos x="117" y="97"/>
                    </a:cxn>
                    <a:cxn ang="0">
                      <a:pos x="151" y="106"/>
                    </a:cxn>
                    <a:cxn ang="0">
                      <a:pos x="182" y="124"/>
                    </a:cxn>
                    <a:cxn ang="0">
                      <a:pos x="207" y="150"/>
                    </a:cxn>
                    <a:cxn ang="0">
                      <a:pos x="218" y="165"/>
                    </a:cxn>
                    <a:cxn ang="0">
                      <a:pos x="228" y="189"/>
                    </a:cxn>
                    <a:cxn ang="0">
                      <a:pos x="233" y="214"/>
                    </a:cxn>
                    <a:cxn ang="0">
                      <a:pos x="233" y="238"/>
                    </a:cxn>
                    <a:cxn ang="0">
                      <a:pos x="230" y="263"/>
                    </a:cxn>
                    <a:cxn ang="0">
                      <a:pos x="220" y="287"/>
                    </a:cxn>
                    <a:cxn ang="0">
                      <a:pos x="208" y="308"/>
                    </a:cxn>
                    <a:cxn ang="0">
                      <a:pos x="190" y="326"/>
                    </a:cxn>
                    <a:cxn ang="0">
                      <a:pos x="171" y="342"/>
                    </a:cxn>
                    <a:cxn ang="0">
                      <a:pos x="215" y="422"/>
                    </a:cxn>
                    <a:cxn ang="0">
                      <a:pos x="251" y="396"/>
                    </a:cxn>
                    <a:cxn ang="0">
                      <a:pos x="282" y="365"/>
                    </a:cxn>
                    <a:cxn ang="0">
                      <a:pos x="305" y="329"/>
                    </a:cxn>
                    <a:cxn ang="0">
                      <a:pos x="319" y="289"/>
                    </a:cxn>
                    <a:cxn ang="0">
                      <a:pos x="327" y="246"/>
                    </a:cxn>
                    <a:cxn ang="0">
                      <a:pos x="327" y="204"/>
                    </a:cxn>
                    <a:cxn ang="0">
                      <a:pos x="319" y="160"/>
                    </a:cxn>
                    <a:cxn ang="0">
                      <a:pos x="301" y="119"/>
                    </a:cxn>
                    <a:cxn ang="0">
                      <a:pos x="293" y="105"/>
                    </a:cxn>
                    <a:cxn ang="0">
                      <a:pos x="275" y="80"/>
                    </a:cxn>
                    <a:cxn ang="0">
                      <a:pos x="254" y="57"/>
                    </a:cxn>
                    <a:cxn ang="0">
                      <a:pos x="230" y="40"/>
                    </a:cxn>
                    <a:cxn ang="0">
                      <a:pos x="204" y="25"/>
                    </a:cxn>
                    <a:cxn ang="0">
                      <a:pos x="176" y="13"/>
                    </a:cxn>
                    <a:cxn ang="0">
                      <a:pos x="147" y="5"/>
                    </a:cxn>
                    <a:cxn ang="0">
                      <a:pos x="117" y="0"/>
                    </a:cxn>
                  </a:cxnLst>
                  <a:rect l="0" t="0" r="r" b="b"/>
                  <a:pathLst>
                    <a:path w="329" h="422">
                      <a:moveTo>
                        <a:pt x="103" y="0"/>
                      </a:moveTo>
                      <a:lnTo>
                        <a:pt x="103" y="0"/>
                      </a:lnTo>
                      <a:lnTo>
                        <a:pt x="76" y="2"/>
                      </a:lnTo>
                      <a:lnTo>
                        <a:pt x="50" y="7"/>
                      </a:lnTo>
                      <a:lnTo>
                        <a:pt x="24" y="15"/>
                      </a:lnTo>
                      <a:lnTo>
                        <a:pt x="0" y="25"/>
                      </a:lnTo>
                      <a:lnTo>
                        <a:pt x="44" y="108"/>
                      </a:lnTo>
                      <a:lnTo>
                        <a:pt x="44" y="108"/>
                      </a:lnTo>
                      <a:lnTo>
                        <a:pt x="57" y="103"/>
                      </a:lnTo>
                      <a:lnTo>
                        <a:pt x="72" y="98"/>
                      </a:lnTo>
                      <a:lnTo>
                        <a:pt x="86" y="97"/>
                      </a:lnTo>
                      <a:lnTo>
                        <a:pt x="101" y="95"/>
                      </a:lnTo>
                      <a:lnTo>
                        <a:pt x="101" y="95"/>
                      </a:lnTo>
                      <a:lnTo>
                        <a:pt x="117" y="97"/>
                      </a:lnTo>
                      <a:lnTo>
                        <a:pt x="135" y="100"/>
                      </a:lnTo>
                      <a:lnTo>
                        <a:pt x="151" y="106"/>
                      </a:lnTo>
                      <a:lnTo>
                        <a:pt x="168" y="114"/>
                      </a:lnTo>
                      <a:lnTo>
                        <a:pt x="182" y="124"/>
                      </a:lnTo>
                      <a:lnTo>
                        <a:pt x="195" y="136"/>
                      </a:lnTo>
                      <a:lnTo>
                        <a:pt x="207" y="150"/>
                      </a:lnTo>
                      <a:lnTo>
                        <a:pt x="218" y="165"/>
                      </a:lnTo>
                      <a:lnTo>
                        <a:pt x="218" y="165"/>
                      </a:lnTo>
                      <a:lnTo>
                        <a:pt x="223" y="178"/>
                      </a:lnTo>
                      <a:lnTo>
                        <a:pt x="228" y="189"/>
                      </a:lnTo>
                      <a:lnTo>
                        <a:pt x="231" y="202"/>
                      </a:lnTo>
                      <a:lnTo>
                        <a:pt x="233" y="214"/>
                      </a:lnTo>
                      <a:lnTo>
                        <a:pt x="233" y="227"/>
                      </a:lnTo>
                      <a:lnTo>
                        <a:pt x="233" y="238"/>
                      </a:lnTo>
                      <a:lnTo>
                        <a:pt x="231" y="251"/>
                      </a:lnTo>
                      <a:lnTo>
                        <a:pt x="230" y="263"/>
                      </a:lnTo>
                      <a:lnTo>
                        <a:pt x="225" y="276"/>
                      </a:lnTo>
                      <a:lnTo>
                        <a:pt x="220" y="287"/>
                      </a:lnTo>
                      <a:lnTo>
                        <a:pt x="215" y="297"/>
                      </a:lnTo>
                      <a:lnTo>
                        <a:pt x="208" y="308"/>
                      </a:lnTo>
                      <a:lnTo>
                        <a:pt x="200" y="318"/>
                      </a:lnTo>
                      <a:lnTo>
                        <a:pt x="190" y="326"/>
                      </a:lnTo>
                      <a:lnTo>
                        <a:pt x="181" y="334"/>
                      </a:lnTo>
                      <a:lnTo>
                        <a:pt x="171" y="342"/>
                      </a:lnTo>
                      <a:lnTo>
                        <a:pt x="215" y="422"/>
                      </a:lnTo>
                      <a:lnTo>
                        <a:pt x="215" y="422"/>
                      </a:lnTo>
                      <a:lnTo>
                        <a:pt x="233" y="411"/>
                      </a:lnTo>
                      <a:lnTo>
                        <a:pt x="251" y="396"/>
                      </a:lnTo>
                      <a:lnTo>
                        <a:pt x="267" y="382"/>
                      </a:lnTo>
                      <a:lnTo>
                        <a:pt x="282" y="365"/>
                      </a:lnTo>
                      <a:lnTo>
                        <a:pt x="293" y="347"/>
                      </a:lnTo>
                      <a:lnTo>
                        <a:pt x="305" y="329"/>
                      </a:lnTo>
                      <a:lnTo>
                        <a:pt x="313" y="310"/>
                      </a:lnTo>
                      <a:lnTo>
                        <a:pt x="319" y="289"/>
                      </a:lnTo>
                      <a:lnTo>
                        <a:pt x="324" y="268"/>
                      </a:lnTo>
                      <a:lnTo>
                        <a:pt x="327" y="246"/>
                      </a:lnTo>
                      <a:lnTo>
                        <a:pt x="329" y="225"/>
                      </a:lnTo>
                      <a:lnTo>
                        <a:pt x="327" y="204"/>
                      </a:lnTo>
                      <a:lnTo>
                        <a:pt x="324" y="183"/>
                      </a:lnTo>
                      <a:lnTo>
                        <a:pt x="319" y="160"/>
                      </a:lnTo>
                      <a:lnTo>
                        <a:pt x="311" y="139"/>
                      </a:lnTo>
                      <a:lnTo>
                        <a:pt x="301" y="119"/>
                      </a:lnTo>
                      <a:lnTo>
                        <a:pt x="301" y="119"/>
                      </a:lnTo>
                      <a:lnTo>
                        <a:pt x="293" y="105"/>
                      </a:lnTo>
                      <a:lnTo>
                        <a:pt x="285" y="92"/>
                      </a:lnTo>
                      <a:lnTo>
                        <a:pt x="275" y="80"/>
                      </a:lnTo>
                      <a:lnTo>
                        <a:pt x="264" y="69"/>
                      </a:lnTo>
                      <a:lnTo>
                        <a:pt x="254" y="57"/>
                      </a:lnTo>
                      <a:lnTo>
                        <a:pt x="241" y="48"/>
                      </a:lnTo>
                      <a:lnTo>
                        <a:pt x="230" y="40"/>
                      </a:lnTo>
                      <a:lnTo>
                        <a:pt x="217" y="31"/>
                      </a:lnTo>
                      <a:lnTo>
                        <a:pt x="204" y="25"/>
                      </a:lnTo>
                      <a:lnTo>
                        <a:pt x="190" y="18"/>
                      </a:lnTo>
                      <a:lnTo>
                        <a:pt x="176" y="13"/>
                      </a:lnTo>
                      <a:lnTo>
                        <a:pt x="161" y="9"/>
                      </a:lnTo>
                      <a:lnTo>
                        <a:pt x="147" y="5"/>
                      </a:lnTo>
                      <a:lnTo>
                        <a:pt x="132" y="2"/>
                      </a:lnTo>
                      <a:lnTo>
                        <a:pt x="117" y="0"/>
                      </a:lnTo>
                      <a:lnTo>
                        <a:pt x="103"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3641"/>
                <p:cNvSpPr>
                  <a:spLocks/>
                </p:cNvSpPr>
                <p:nvPr/>
              </p:nvSpPr>
              <p:spPr bwMode="auto">
                <a:xfrm>
                  <a:off x="4625975" y="3644900"/>
                  <a:ext cx="149225" cy="196850"/>
                </a:xfrm>
                <a:custGeom>
                  <a:avLst/>
                  <a:gdLst/>
                  <a:ahLst/>
                  <a:cxnLst>
                    <a:cxn ang="0">
                      <a:pos x="57" y="0"/>
                    </a:cxn>
                    <a:cxn ang="0">
                      <a:pos x="57" y="0"/>
                    </a:cxn>
                    <a:cxn ang="0">
                      <a:pos x="42" y="2"/>
                    </a:cxn>
                    <a:cxn ang="0">
                      <a:pos x="28" y="3"/>
                    </a:cxn>
                    <a:cxn ang="0">
                      <a:pos x="13" y="8"/>
                    </a:cxn>
                    <a:cxn ang="0">
                      <a:pos x="0" y="13"/>
                    </a:cxn>
                    <a:cxn ang="0">
                      <a:pos x="127" y="247"/>
                    </a:cxn>
                    <a:cxn ang="0">
                      <a:pos x="127" y="247"/>
                    </a:cxn>
                    <a:cxn ang="0">
                      <a:pos x="137" y="239"/>
                    </a:cxn>
                    <a:cxn ang="0">
                      <a:pos x="146" y="231"/>
                    </a:cxn>
                    <a:cxn ang="0">
                      <a:pos x="156" y="223"/>
                    </a:cxn>
                    <a:cxn ang="0">
                      <a:pos x="164" y="213"/>
                    </a:cxn>
                    <a:cxn ang="0">
                      <a:pos x="171" y="202"/>
                    </a:cxn>
                    <a:cxn ang="0">
                      <a:pos x="176" y="192"/>
                    </a:cxn>
                    <a:cxn ang="0">
                      <a:pos x="181" y="181"/>
                    </a:cxn>
                    <a:cxn ang="0">
                      <a:pos x="186" y="168"/>
                    </a:cxn>
                    <a:cxn ang="0">
                      <a:pos x="187" y="156"/>
                    </a:cxn>
                    <a:cxn ang="0">
                      <a:pos x="189" y="143"/>
                    </a:cxn>
                    <a:cxn ang="0">
                      <a:pos x="189" y="132"/>
                    </a:cxn>
                    <a:cxn ang="0">
                      <a:pos x="189" y="119"/>
                    </a:cxn>
                    <a:cxn ang="0">
                      <a:pos x="187" y="107"/>
                    </a:cxn>
                    <a:cxn ang="0">
                      <a:pos x="184" y="94"/>
                    </a:cxn>
                    <a:cxn ang="0">
                      <a:pos x="179" y="83"/>
                    </a:cxn>
                    <a:cxn ang="0">
                      <a:pos x="174" y="70"/>
                    </a:cxn>
                    <a:cxn ang="0">
                      <a:pos x="174" y="70"/>
                    </a:cxn>
                    <a:cxn ang="0">
                      <a:pos x="163" y="55"/>
                    </a:cxn>
                    <a:cxn ang="0">
                      <a:pos x="151" y="41"/>
                    </a:cxn>
                    <a:cxn ang="0">
                      <a:pos x="138" y="29"/>
                    </a:cxn>
                    <a:cxn ang="0">
                      <a:pos x="124" y="19"/>
                    </a:cxn>
                    <a:cxn ang="0">
                      <a:pos x="107" y="11"/>
                    </a:cxn>
                    <a:cxn ang="0">
                      <a:pos x="91" y="5"/>
                    </a:cxn>
                    <a:cxn ang="0">
                      <a:pos x="73" y="2"/>
                    </a:cxn>
                    <a:cxn ang="0">
                      <a:pos x="57" y="0"/>
                    </a:cxn>
                  </a:cxnLst>
                  <a:rect l="0" t="0" r="r" b="b"/>
                  <a:pathLst>
                    <a:path w="189" h="247">
                      <a:moveTo>
                        <a:pt x="57" y="0"/>
                      </a:moveTo>
                      <a:lnTo>
                        <a:pt x="57" y="0"/>
                      </a:lnTo>
                      <a:lnTo>
                        <a:pt x="42" y="2"/>
                      </a:lnTo>
                      <a:lnTo>
                        <a:pt x="28" y="3"/>
                      </a:lnTo>
                      <a:lnTo>
                        <a:pt x="13" y="8"/>
                      </a:lnTo>
                      <a:lnTo>
                        <a:pt x="0" y="13"/>
                      </a:lnTo>
                      <a:lnTo>
                        <a:pt x="127" y="247"/>
                      </a:lnTo>
                      <a:lnTo>
                        <a:pt x="127" y="247"/>
                      </a:lnTo>
                      <a:lnTo>
                        <a:pt x="137" y="239"/>
                      </a:lnTo>
                      <a:lnTo>
                        <a:pt x="146" y="231"/>
                      </a:lnTo>
                      <a:lnTo>
                        <a:pt x="156" y="223"/>
                      </a:lnTo>
                      <a:lnTo>
                        <a:pt x="164" y="213"/>
                      </a:lnTo>
                      <a:lnTo>
                        <a:pt x="171" y="202"/>
                      </a:lnTo>
                      <a:lnTo>
                        <a:pt x="176" y="192"/>
                      </a:lnTo>
                      <a:lnTo>
                        <a:pt x="181" y="181"/>
                      </a:lnTo>
                      <a:lnTo>
                        <a:pt x="186" y="168"/>
                      </a:lnTo>
                      <a:lnTo>
                        <a:pt x="187" y="156"/>
                      </a:lnTo>
                      <a:lnTo>
                        <a:pt x="189" y="143"/>
                      </a:lnTo>
                      <a:lnTo>
                        <a:pt x="189" y="132"/>
                      </a:lnTo>
                      <a:lnTo>
                        <a:pt x="189" y="119"/>
                      </a:lnTo>
                      <a:lnTo>
                        <a:pt x="187" y="107"/>
                      </a:lnTo>
                      <a:lnTo>
                        <a:pt x="184" y="94"/>
                      </a:lnTo>
                      <a:lnTo>
                        <a:pt x="179" y="83"/>
                      </a:lnTo>
                      <a:lnTo>
                        <a:pt x="174" y="70"/>
                      </a:lnTo>
                      <a:lnTo>
                        <a:pt x="174" y="70"/>
                      </a:lnTo>
                      <a:lnTo>
                        <a:pt x="163" y="55"/>
                      </a:lnTo>
                      <a:lnTo>
                        <a:pt x="151" y="41"/>
                      </a:lnTo>
                      <a:lnTo>
                        <a:pt x="138" y="29"/>
                      </a:lnTo>
                      <a:lnTo>
                        <a:pt x="124" y="19"/>
                      </a:lnTo>
                      <a:lnTo>
                        <a:pt x="107" y="11"/>
                      </a:lnTo>
                      <a:lnTo>
                        <a:pt x="91" y="5"/>
                      </a:lnTo>
                      <a:lnTo>
                        <a:pt x="73" y="2"/>
                      </a:lnTo>
                      <a:lnTo>
                        <a:pt x="57" y="0"/>
                      </a:lnTo>
                      <a:close/>
                    </a:path>
                  </a:pathLst>
                </a:custGeom>
                <a:solidFill>
                  <a:srgbClr val="FFFFE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3642"/>
                <p:cNvSpPr>
                  <a:spLocks/>
                </p:cNvSpPr>
                <p:nvPr/>
              </p:nvSpPr>
              <p:spPr bwMode="auto">
                <a:xfrm>
                  <a:off x="4625975" y="3644900"/>
                  <a:ext cx="149225" cy="196850"/>
                </a:xfrm>
                <a:custGeom>
                  <a:avLst/>
                  <a:gdLst/>
                  <a:ahLst/>
                  <a:cxnLst>
                    <a:cxn ang="0">
                      <a:pos x="57" y="0"/>
                    </a:cxn>
                    <a:cxn ang="0">
                      <a:pos x="57" y="0"/>
                    </a:cxn>
                    <a:cxn ang="0">
                      <a:pos x="42" y="2"/>
                    </a:cxn>
                    <a:cxn ang="0">
                      <a:pos x="28" y="3"/>
                    </a:cxn>
                    <a:cxn ang="0">
                      <a:pos x="13" y="8"/>
                    </a:cxn>
                    <a:cxn ang="0">
                      <a:pos x="0" y="13"/>
                    </a:cxn>
                    <a:cxn ang="0">
                      <a:pos x="127" y="247"/>
                    </a:cxn>
                    <a:cxn ang="0">
                      <a:pos x="127" y="247"/>
                    </a:cxn>
                    <a:cxn ang="0">
                      <a:pos x="137" y="239"/>
                    </a:cxn>
                    <a:cxn ang="0">
                      <a:pos x="146" y="231"/>
                    </a:cxn>
                    <a:cxn ang="0">
                      <a:pos x="156" y="223"/>
                    </a:cxn>
                    <a:cxn ang="0">
                      <a:pos x="164" y="213"/>
                    </a:cxn>
                    <a:cxn ang="0">
                      <a:pos x="171" y="202"/>
                    </a:cxn>
                    <a:cxn ang="0">
                      <a:pos x="176" y="192"/>
                    </a:cxn>
                    <a:cxn ang="0">
                      <a:pos x="181" y="181"/>
                    </a:cxn>
                    <a:cxn ang="0">
                      <a:pos x="186" y="168"/>
                    </a:cxn>
                    <a:cxn ang="0">
                      <a:pos x="187" y="156"/>
                    </a:cxn>
                    <a:cxn ang="0">
                      <a:pos x="189" y="143"/>
                    </a:cxn>
                    <a:cxn ang="0">
                      <a:pos x="189" y="132"/>
                    </a:cxn>
                    <a:cxn ang="0">
                      <a:pos x="189" y="119"/>
                    </a:cxn>
                    <a:cxn ang="0">
                      <a:pos x="187" y="107"/>
                    </a:cxn>
                    <a:cxn ang="0">
                      <a:pos x="184" y="94"/>
                    </a:cxn>
                    <a:cxn ang="0">
                      <a:pos x="179" y="83"/>
                    </a:cxn>
                    <a:cxn ang="0">
                      <a:pos x="174" y="70"/>
                    </a:cxn>
                    <a:cxn ang="0">
                      <a:pos x="174" y="70"/>
                    </a:cxn>
                    <a:cxn ang="0">
                      <a:pos x="163" y="55"/>
                    </a:cxn>
                    <a:cxn ang="0">
                      <a:pos x="151" y="41"/>
                    </a:cxn>
                    <a:cxn ang="0">
                      <a:pos x="138" y="29"/>
                    </a:cxn>
                    <a:cxn ang="0">
                      <a:pos x="124" y="19"/>
                    </a:cxn>
                    <a:cxn ang="0">
                      <a:pos x="107" y="11"/>
                    </a:cxn>
                    <a:cxn ang="0">
                      <a:pos x="91" y="5"/>
                    </a:cxn>
                    <a:cxn ang="0">
                      <a:pos x="73" y="2"/>
                    </a:cxn>
                    <a:cxn ang="0">
                      <a:pos x="57" y="0"/>
                    </a:cxn>
                  </a:cxnLst>
                  <a:rect l="0" t="0" r="r" b="b"/>
                  <a:pathLst>
                    <a:path w="189" h="247">
                      <a:moveTo>
                        <a:pt x="57" y="0"/>
                      </a:moveTo>
                      <a:lnTo>
                        <a:pt x="57" y="0"/>
                      </a:lnTo>
                      <a:lnTo>
                        <a:pt x="42" y="2"/>
                      </a:lnTo>
                      <a:lnTo>
                        <a:pt x="28" y="3"/>
                      </a:lnTo>
                      <a:lnTo>
                        <a:pt x="13" y="8"/>
                      </a:lnTo>
                      <a:lnTo>
                        <a:pt x="0" y="13"/>
                      </a:lnTo>
                      <a:lnTo>
                        <a:pt x="127" y="247"/>
                      </a:lnTo>
                      <a:lnTo>
                        <a:pt x="127" y="247"/>
                      </a:lnTo>
                      <a:lnTo>
                        <a:pt x="137" y="239"/>
                      </a:lnTo>
                      <a:lnTo>
                        <a:pt x="146" y="231"/>
                      </a:lnTo>
                      <a:lnTo>
                        <a:pt x="156" y="223"/>
                      </a:lnTo>
                      <a:lnTo>
                        <a:pt x="164" y="213"/>
                      </a:lnTo>
                      <a:lnTo>
                        <a:pt x="171" y="202"/>
                      </a:lnTo>
                      <a:lnTo>
                        <a:pt x="176" y="192"/>
                      </a:lnTo>
                      <a:lnTo>
                        <a:pt x="181" y="181"/>
                      </a:lnTo>
                      <a:lnTo>
                        <a:pt x="186" y="168"/>
                      </a:lnTo>
                      <a:lnTo>
                        <a:pt x="187" y="156"/>
                      </a:lnTo>
                      <a:lnTo>
                        <a:pt x="189" y="143"/>
                      </a:lnTo>
                      <a:lnTo>
                        <a:pt x="189" y="132"/>
                      </a:lnTo>
                      <a:lnTo>
                        <a:pt x="189" y="119"/>
                      </a:lnTo>
                      <a:lnTo>
                        <a:pt x="187" y="107"/>
                      </a:lnTo>
                      <a:lnTo>
                        <a:pt x="184" y="94"/>
                      </a:lnTo>
                      <a:lnTo>
                        <a:pt x="179" y="83"/>
                      </a:lnTo>
                      <a:lnTo>
                        <a:pt x="174" y="70"/>
                      </a:lnTo>
                      <a:lnTo>
                        <a:pt x="174" y="70"/>
                      </a:lnTo>
                      <a:lnTo>
                        <a:pt x="163" y="55"/>
                      </a:lnTo>
                      <a:lnTo>
                        <a:pt x="151" y="41"/>
                      </a:lnTo>
                      <a:lnTo>
                        <a:pt x="138" y="29"/>
                      </a:lnTo>
                      <a:lnTo>
                        <a:pt x="124" y="19"/>
                      </a:lnTo>
                      <a:lnTo>
                        <a:pt x="107" y="11"/>
                      </a:lnTo>
                      <a:lnTo>
                        <a:pt x="91" y="5"/>
                      </a:lnTo>
                      <a:lnTo>
                        <a:pt x="73" y="2"/>
                      </a:lnTo>
                      <a:lnTo>
                        <a:pt x="5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7" name="Freeform 3643"/>
                <p:cNvSpPr>
                  <a:spLocks/>
                </p:cNvSpPr>
                <p:nvPr/>
              </p:nvSpPr>
              <p:spPr bwMode="auto">
                <a:xfrm>
                  <a:off x="4573587" y="3559175"/>
                  <a:ext cx="11113" cy="15875"/>
                </a:xfrm>
                <a:custGeom>
                  <a:avLst/>
                  <a:gdLst/>
                  <a:ahLst/>
                  <a:cxnLst>
                    <a:cxn ang="0">
                      <a:pos x="3" y="0"/>
                    </a:cxn>
                    <a:cxn ang="0">
                      <a:pos x="3" y="0"/>
                    </a:cxn>
                    <a:cxn ang="0">
                      <a:pos x="0" y="0"/>
                    </a:cxn>
                    <a:cxn ang="0">
                      <a:pos x="12" y="19"/>
                    </a:cxn>
                    <a:cxn ang="0">
                      <a:pos x="12" y="19"/>
                    </a:cxn>
                    <a:cxn ang="0">
                      <a:pos x="13" y="16"/>
                    </a:cxn>
                    <a:cxn ang="0">
                      <a:pos x="15" y="11"/>
                    </a:cxn>
                    <a:cxn ang="0">
                      <a:pos x="15" y="11"/>
                    </a:cxn>
                    <a:cxn ang="0">
                      <a:pos x="13" y="6"/>
                    </a:cxn>
                    <a:cxn ang="0">
                      <a:pos x="12" y="3"/>
                    </a:cxn>
                    <a:cxn ang="0">
                      <a:pos x="7" y="0"/>
                    </a:cxn>
                    <a:cxn ang="0">
                      <a:pos x="3" y="0"/>
                    </a:cxn>
                  </a:cxnLst>
                  <a:rect l="0" t="0" r="r" b="b"/>
                  <a:pathLst>
                    <a:path w="15" h="19">
                      <a:moveTo>
                        <a:pt x="3" y="0"/>
                      </a:moveTo>
                      <a:lnTo>
                        <a:pt x="3" y="0"/>
                      </a:lnTo>
                      <a:lnTo>
                        <a:pt x="0" y="0"/>
                      </a:lnTo>
                      <a:lnTo>
                        <a:pt x="12" y="19"/>
                      </a:lnTo>
                      <a:lnTo>
                        <a:pt x="12" y="19"/>
                      </a:lnTo>
                      <a:lnTo>
                        <a:pt x="13" y="16"/>
                      </a:lnTo>
                      <a:lnTo>
                        <a:pt x="15" y="11"/>
                      </a:lnTo>
                      <a:lnTo>
                        <a:pt x="15" y="11"/>
                      </a:lnTo>
                      <a:lnTo>
                        <a:pt x="13" y="6"/>
                      </a:lnTo>
                      <a:lnTo>
                        <a:pt x="12" y="3"/>
                      </a:lnTo>
                      <a:lnTo>
                        <a:pt x="7" y="0"/>
                      </a:lnTo>
                      <a:lnTo>
                        <a:pt x="3" y="0"/>
                      </a:lnTo>
                      <a:close/>
                    </a:path>
                  </a:pathLst>
                </a:custGeom>
                <a:solidFill>
                  <a:srgbClr val="90745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 name="Freeform 3644"/>
                <p:cNvSpPr>
                  <a:spLocks/>
                </p:cNvSpPr>
                <p:nvPr/>
              </p:nvSpPr>
              <p:spPr bwMode="auto">
                <a:xfrm>
                  <a:off x="4573587" y="3559175"/>
                  <a:ext cx="11113" cy="15875"/>
                </a:xfrm>
                <a:custGeom>
                  <a:avLst/>
                  <a:gdLst/>
                  <a:ahLst/>
                  <a:cxnLst>
                    <a:cxn ang="0">
                      <a:pos x="3" y="0"/>
                    </a:cxn>
                    <a:cxn ang="0">
                      <a:pos x="3" y="0"/>
                    </a:cxn>
                    <a:cxn ang="0">
                      <a:pos x="0" y="0"/>
                    </a:cxn>
                    <a:cxn ang="0">
                      <a:pos x="12" y="19"/>
                    </a:cxn>
                    <a:cxn ang="0">
                      <a:pos x="12" y="19"/>
                    </a:cxn>
                    <a:cxn ang="0">
                      <a:pos x="13" y="16"/>
                    </a:cxn>
                    <a:cxn ang="0">
                      <a:pos x="15" y="11"/>
                    </a:cxn>
                    <a:cxn ang="0">
                      <a:pos x="15" y="11"/>
                    </a:cxn>
                    <a:cxn ang="0">
                      <a:pos x="13" y="6"/>
                    </a:cxn>
                    <a:cxn ang="0">
                      <a:pos x="12" y="3"/>
                    </a:cxn>
                    <a:cxn ang="0">
                      <a:pos x="7" y="0"/>
                    </a:cxn>
                    <a:cxn ang="0">
                      <a:pos x="3" y="0"/>
                    </a:cxn>
                  </a:cxnLst>
                  <a:rect l="0" t="0" r="r" b="b"/>
                  <a:pathLst>
                    <a:path w="15" h="19">
                      <a:moveTo>
                        <a:pt x="3" y="0"/>
                      </a:moveTo>
                      <a:lnTo>
                        <a:pt x="3" y="0"/>
                      </a:lnTo>
                      <a:lnTo>
                        <a:pt x="0" y="0"/>
                      </a:lnTo>
                      <a:lnTo>
                        <a:pt x="12" y="19"/>
                      </a:lnTo>
                      <a:lnTo>
                        <a:pt x="12" y="19"/>
                      </a:lnTo>
                      <a:lnTo>
                        <a:pt x="13" y="16"/>
                      </a:lnTo>
                      <a:lnTo>
                        <a:pt x="15" y="11"/>
                      </a:lnTo>
                      <a:lnTo>
                        <a:pt x="15" y="11"/>
                      </a:lnTo>
                      <a:lnTo>
                        <a:pt x="13" y="6"/>
                      </a:lnTo>
                      <a:lnTo>
                        <a:pt x="12" y="3"/>
                      </a:lnTo>
                      <a:lnTo>
                        <a:pt x="7" y="0"/>
                      </a:lnTo>
                      <a:lnTo>
                        <a:pt x="3"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9" name="Freeform 3645"/>
                <p:cNvSpPr>
                  <a:spLocks/>
                </p:cNvSpPr>
                <p:nvPr/>
              </p:nvSpPr>
              <p:spPr bwMode="auto">
                <a:xfrm>
                  <a:off x="4591050" y="3554412"/>
                  <a:ext cx="12700" cy="14288"/>
                </a:xfrm>
                <a:custGeom>
                  <a:avLst/>
                  <a:gdLst/>
                  <a:ahLst/>
                  <a:cxnLst>
                    <a:cxn ang="0">
                      <a:pos x="8" y="0"/>
                    </a:cxn>
                    <a:cxn ang="0">
                      <a:pos x="8" y="0"/>
                    </a:cxn>
                    <a:cxn ang="0">
                      <a:pos x="5" y="0"/>
                    </a:cxn>
                    <a:cxn ang="0">
                      <a:pos x="3" y="2"/>
                    </a:cxn>
                    <a:cxn ang="0">
                      <a:pos x="0" y="5"/>
                    </a:cxn>
                    <a:cxn ang="0">
                      <a:pos x="0" y="8"/>
                    </a:cxn>
                    <a:cxn ang="0">
                      <a:pos x="0" y="8"/>
                    </a:cxn>
                    <a:cxn ang="0">
                      <a:pos x="0" y="11"/>
                    </a:cxn>
                    <a:cxn ang="0">
                      <a:pos x="3" y="15"/>
                    </a:cxn>
                    <a:cxn ang="0">
                      <a:pos x="5" y="16"/>
                    </a:cxn>
                    <a:cxn ang="0">
                      <a:pos x="8" y="16"/>
                    </a:cxn>
                    <a:cxn ang="0">
                      <a:pos x="8" y="16"/>
                    </a:cxn>
                    <a:cxn ang="0">
                      <a:pos x="11" y="16"/>
                    </a:cxn>
                    <a:cxn ang="0">
                      <a:pos x="15" y="15"/>
                    </a:cxn>
                    <a:cxn ang="0">
                      <a:pos x="16" y="11"/>
                    </a:cxn>
                    <a:cxn ang="0">
                      <a:pos x="16" y="8"/>
                    </a:cxn>
                    <a:cxn ang="0">
                      <a:pos x="16" y="8"/>
                    </a:cxn>
                    <a:cxn ang="0">
                      <a:pos x="16" y="5"/>
                    </a:cxn>
                    <a:cxn ang="0">
                      <a:pos x="15" y="2"/>
                    </a:cxn>
                    <a:cxn ang="0">
                      <a:pos x="11" y="0"/>
                    </a:cxn>
                    <a:cxn ang="0">
                      <a:pos x="8" y="0"/>
                    </a:cxn>
                  </a:cxnLst>
                  <a:rect l="0" t="0" r="r" b="b"/>
                  <a:pathLst>
                    <a:path w="16" h="16">
                      <a:moveTo>
                        <a:pt x="8" y="0"/>
                      </a:moveTo>
                      <a:lnTo>
                        <a:pt x="8" y="0"/>
                      </a:lnTo>
                      <a:lnTo>
                        <a:pt x="5" y="0"/>
                      </a:lnTo>
                      <a:lnTo>
                        <a:pt x="3" y="2"/>
                      </a:lnTo>
                      <a:lnTo>
                        <a:pt x="0" y="5"/>
                      </a:lnTo>
                      <a:lnTo>
                        <a:pt x="0" y="8"/>
                      </a:lnTo>
                      <a:lnTo>
                        <a:pt x="0" y="8"/>
                      </a:lnTo>
                      <a:lnTo>
                        <a:pt x="0" y="11"/>
                      </a:lnTo>
                      <a:lnTo>
                        <a:pt x="3" y="15"/>
                      </a:lnTo>
                      <a:lnTo>
                        <a:pt x="5" y="16"/>
                      </a:lnTo>
                      <a:lnTo>
                        <a:pt x="8" y="16"/>
                      </a:lnTo>
                      <a:lnTo>
                        <a:pt x="8" y="16"/>
                      </a:lnTo>
                      <a:lnTo>
                        <a:pt x="11" y="16"/>
                      </a:lnTo>
                      <a:lnTo>
                        <a:pt x="15" y="15"/>
                      </a:lnTo>
                      <a:lnTo>
                        <a:pt x="16" y="11"/>
                      </a:lnTo>
                      <a:lnTo>
                        <a:pt x="16" y="8"/>
                      </a:lnTo>
                      <a:lnTo>
                        <a:pt x="16" y="8"/>
                      </a:lnTo>
                      <a:lnTo>
                        <a:pt x="16" y="5"/>
                      </a:lnTo>
                      <a:lnTo>
                        <a:pt x="15" y="2"/>
                      </a:lnTo>
                      <a:lnTo>
                        <a:pt x="11" y="0"/>
                      </a:lnTo>
                      <a:lnTo>
                        <a:pt x="8" y="0"/>
                      </a:lnTo>
                      <a:close/>
                    </a:path>
                  </a:pathLst>
                </a:custGeom>
                <a:solidFill>
                  <a:srgbClr val="90745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0" name="Freeform 3646"/>
                <p:cNvSpPr>
                  <a:spLocks/>
                </p:cNvSpPr>
                <p:nvPr/>
              </p:nvSpPr>
              <p:spPr bwMode="auto">
                <a:xfrm>
                  <a:off x="4591050" y="3554412"/>
                  <a:ext cx="12700" cy="14288"/>
                </a:xfrm>
                <a:custGeom>
                  <a:avLst/>
                  <a:gdLst/>
                  <a:ahLst/>
                  <a:cxnLst>
                    <a:cxn ang="0">
                      <a:pos x="8" y="0"/>
                    </a:cxn>
                    <a:cxn ang="0">
                      <a:pos x="8" y="0"/>
                    </a:cxn>
                    <a:cxn ang="0">
                      <a:pos x="5" y="0"/>
                    </a:cxn>
                    <a:cxn ang="0">
                      <a:pos x="3" y="2"/>
                    </a:cxn>
                    <a:cxn ang="0">
                      <a:pos x="0" y="5"/>
                    </a:cxn>
                    <a:cxn ang="0">
                      <a:pos x="0" y="8"/>
                    </a:cxn>
                    <a:cxn ang="0">
                      <a:pos x="0" y="8"/>
                    </a:cxn>
                    <a:cxn ang="0">
                      <a:pos x="0" y="11"/>
                    </a:cxn>
                    <a:cxn ang="0">
                      <a:pos x="3" y="15"/>
                    </a:cxn>
                    <a:cxn ang="0">
                      <a:pos x="5" y="16"/>
                    </a:cxn>
                    <a:cxn ang="0">
                      <a:pos x="8" y="16"/>
                    </a:cxn>
                    <a:cxn ang="0">
                      <a:pos x="8" y="16"/>
                    </a:cxn>
                    <a:cxn ang="0">
                      <a:pos x="11" y="16"/>
                    </a:cxn>
                    <a:cxn ang="0">
                      <a:pos x="15" y="15"/>
                    </a:cxn>
                    <a:cxn ang="0">
                      <a:pos x="16" y="11"/>
                    </a:cxn>
                    <a:cxn ang="0">
                      <a:pos x="16" y="8"/>
                    </a:cxn>
                    <a:cxn ang="0">
                      <a:pos x="16" y="8"/>
                    </a:cxn>
                    <a:cxn ang="0">
                      <a:pos x="16" y="5"/>
                    </a:cxn>
                    <a:cxn ang="0">
                      <a:pos x="15" y="2"/>
                    </a:cxn>
                    <a:cxn ang="0">
                      <a:pos x="11" y="0"/>
                    </a:cxn>
                    <a:cxn ang="0">
                      <a:pos x="8" y="0"/>
                    </a:cxn>
                  </a:cxnLst>
                  <a:rect l="0" t="0" r="r" b="b"/>
                  <a:pathLst>
                    <a:path w="16" h="16">
                      <a:moveTo>
                        <a:pt x="8" y="0"/>
                      </a:moveTo>
                      <a:lnTo>
                        <a:pt x="8" y="0"/>
                      </a:lnTo>
                      <a:lnTo>
                        <a:pt x="5" y="0"/>
                      </a:lnTo>
                      <a:lnTo>
                        <a:pt x="3" y="2"/>
                      </a:lnTo>
                      <a:lnTo>
                        <a:pt x="0" y="5"/>
                      </a:lnTo>
                      <a:lnTo>
                        <a:pt x="0" y="8"/>
                      </a:lnTo>
                      <a:lnTo>
                        <a:pt x="0" y="8"/>
                      </a:lnTo>
                      <a:lnTo>
                        <a:pt x="0" y="11"/>
                      </a:lnTo>
                      <a:lnTo>
                        <a:pt x="3" y="15"/>
                      </a:lnTo>
                      <a:lnTo>
                        <a:pt x="5" y="16"/>
                      </a:lnTo>
                      <a:lnTo>
                        <a:pt x="8" y="16"/>
                      </a:lnTo>
                      <a:lnTo>
                        <a:pt x="8" y="16"/>
                      </a:lnTo>
                      <a:lnTo>
                        <a:pt x="11" y="16"/>
                      </a:lnTo>
                      <a:lnTo>
                        <a:pt x="15" y="15"/>
                      </a:lnTo>
                      <a:lnTo>
                        <a:pt x="16" y="11"/>
                      </a:lnTo>
                      <a:lnTo>
                        <a:pt x="16" y="8"/>
                      </a:lnTo>
                      <a:lnTo>
                        <a:pt x="16" y="8"/>
                      </a:lnTo>
                      <a:lnTo>
                        <a:pt x="16" y="5"/>
                      </a:lnTo>
                      <a:lnTo>
                        <a:pt x="15" y="2"/>
                      </a:lnTo>
                      <a:lnTo>
                        <a:pt x="11" y="0"/>
                      </a:lnTo>
                      <a:lnTo>
                        <a:pt x="8"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1" name="Freeform 3647"/>
                <p:cNvSpPr>
                  <a:spLocks/>
                </p:cNvSpPr>
                <p:nvPr/>
              </p:nvSpPr>
              <p:spPr bwMode="auto">
                <a:xfrm>
                  <a:off x="4760912" y="3559175"/>
                  <a:ext cx="20638" cy="17463"/>
                </a:xfrm>
                <a:custGeom>
                  <a:avLst/>
                  <a:gdLst/>
                  <a:ahLst/>
                  <a:cxnLst>
                    <a:cxn ang="0">
                      <a:pos x="11" y="0"/>
                    </a:cxn>
                    <a:cxn ang="0">
                      <a:pos x="11" y="0"/>
                    </a:cxn>
                    <a:cxn ang="0">
                      <a:pos x="8" y="0"/>
                    </a:cxn>
                    <a:cxn ang="0">
                      <a:pos x="3" y="3"/>
                    </a:cxn>
                    <a:cxn ang="0">
                      <a:pos x="2" y="6"/>
                    </a:cxn>
                    <a:cxn ang="0">
                      <a:pos x="0" y="11"/>
                    </a:cxn>
                    <a:cxn ang="0">
                      <a:pos x="0" y="11"/>
                    </a:cxn>
                    <a:cxn ang="0">
                      <a:pos x="2" y="16"/>
                    </a:cxn>
                    <a:cxn ang="0">
                      <a:pos x="3" y="19"/>
                    </a:cxn>
                    <a:cxn ang="0">
                      <a:pos x="8" y="23"/>
                    </a:cxn>
                    <a:cxn ang="0">
                      <a:pos x="11" y="23"/>
                    </a:cxn>
                    <a:cxn ang="0">
                      <a:pos x="11" y="23"/>
                    </a:cxn>
                    <a:cxn ang="0">
                      <a:pos x="16" y="23"/>
                    </a:cxn>
                    <a:cxn ang="0">
                      <a:pos x="21" y="19"/>
                    </a:cxn>
                    <a:cxn ang="0">
                      <a:pos x="23" y="16"/>
                    </a:cxn>
                    <a:cxn ang="0">
                      <a:pos x="24" y="11"/>
                    </a:cxn>
                    <a:cxn ang="0">
                      <a:pos x="24" y="11"/>
                    </a:cxn>
                    <a:cxn ang="0">
                      <a:pos x="23" y="6"/>
                    </a:cxn>
                    <a:cxn ang="0">
                      <a:pos x="21" y="3"/>
                    </a:cxn>
                    <a:cxn ang="0">
                      <a:pos x="16" y="0"/>
                    </a:cxn>
                    <a:cxn ang="0">
                      <a:pos x="11" y="0"/>
                    </a:cxn>
                  </a:cxnLst>
                  <a:rect l="0" t="0" r="r" b="b"/>
                  <a:pathLst>
                    <a:path w="24" h="23">
                      <a:moveTo>
                        <a:pt x="11" y="0"/>
                      </a:moveTo>
                      <a:lnTo>
                        <a:pt x="11" y="0"/>
                      </a:lnTo>
                      <a:lnTo>
                        <a:pt x="8" y="0"/>
                      </a:lnTo>
                      <a:lnTo>
                        <a:pt x="3" y="3"/>
                      </a:lnTo>
                      <a:lnTo>
                        <a:pt x="2" y="6"/>
                      </a:lnTo>
                      <a:lnTo>
                        <a:pt x="0" y="11"/>
                      </a:lnTo>
                      <a:lnTo>
                        <a:pt x="0" y="11"/>
                      </a:lnTo>
                      <a:lnTo>
                        <a:pt x="2" y="16"/>
                      </a:lnTo>
                      <a:lnTo>
                        <a:pt x="3" y="19"/>
                      </a:lnTo>
                      <a:lnTo>
                        <a:pt x="8" y="23"/>
                      </a:lnTo>
                      <a:lnTo>
                        <a:pt x="11" y="23"/>
                      </a:lnTo>
                      <a:lnTo>
                        <a:pt x="11" y="23"/>
                      </a:lnTo>
                      <a:lnTo>
                        <a:pt x="16" y="23"/>
                      </a:lnTo>
                      <a:lnTo>
                        <a:pt x="21" y="19"/>
                      </a:lnTo>
                      <a:lnTo>
                        <a:pt x="23" y="16"/>
                      </a:lnTo>
                      <a:lnTo>
                        <a:pt x="24" y="11"/>
                      </a:lnTo>
                      <a:lnTo>
                        <a:pt x="24" y="11"/>
                      </a:lnTo>
                      <a:lnTo>
                        <a:pt x="23" y="6"/>
                      </a:lnTo>
                      <a:lnTo>
                        <a:pt x="21" y="3"/>
                      </a:lnTo>
                      <a:lnTo>
                        <a:pt x="16" y="0"/>
                      </a:lnTo>
                      <a:lnTo>
                        <a:pt x="11" y="0"/>
                      </a:lnTo>
                      <a:close/>
                    </a:path>
                  </a:pathLst>
                </a:custGeom>
                <a:solidFill>
                  <a:srgbClr val="90745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2" name="Freeform 3648"/>
                <p:cNvSpPr>
                  <a:spLocks/>
                </p:cNvSpPr>
                <p:nvPr/>
              </p:nvSpPr>
              <p:spPr bwMode="auto">
                <a:xfrm>
                  <a:off x="4760912" y="3559175"/>
                  <a:ext cx="20638" cy="17463"/>
                </a:xfrm>
                <a:custGeom>
                  <a:avLst/>
                  <a:gdLst/>
                  <a:ahLst/>
                  <a:cxnLst>
                    <a:cxn ang="0">
                      <a:pos x="11" y="0"/>
                    </a:cxn>
                    <a:cxn ang="0">
                      <a:pos x="11" y="0"/>
                    </a:cxn>
                    <a:cxn ang="0">
                      <a:pos x="8" y="0"/>
                    </a:cxn>
                    <a:cxn ang="0">
                      <a:pos x="3" y="3"/>
                    </a:cxn>
                    <a:cxn ang="0">
                      <a:pos x="2" y="6"/>
                    </a:cxn>
                    <a:cxn ang="0">
                      <a:pos x="0" y="11"/>
                    </a:cxn>
                    <a:cxn ang="0">
                      <a:pos x="0" y="11"/>
                    </a:cxn>
                    <a:cxn ang="0">
                      <a:pos x="2" y="16"/>
                    </a:cxn>
                    <a:cxn ang="0">
                      <a:pos x="3" y="19"/>
                    </a:cxn>
                    <a:cxn ang="0">
                      <a:pos x="8" y="23"/>
                    </a:cxn>
                    <a:cxn ang="0">
                      <a:pos x="11" y="23"/>
                    </a:cxn>
                    <a:cxn ang="0">
                      <a:pos x="11" y="23"/>
                    </a:cxn>
                    <a:cxn ang="0">
                      <a:pos x="16" y="23"/>
                    </a:cxn>
                    <a:cxn ang="0">
                      <a:pos x="21" y="19"/>
                    </a:cxn>
                    <a:cxn ang="0">
                      <a:pos x="23" y="16"/>
                    </a:cxn>
                    <a:cxn ang="0">
                      <a:pos x="24" y="11"/>
                    </a:cxn>
                    <a:cxn ang="0">
                      <a:pos x="24" y="11"/>
                    </a:cxn>
                    <a:cxn ang="0">
                      <a:pos x="23" y="6"/>
                    </a:cxn>
                    <a:cxn ang="0">
                      <a:pos x="21" y="3"/>
                    </a:cxn>
                    <a:cxn ang="0">
                      <a:pos x="16" y="0"/>
                    </a:cxn>
                    <a:cxn ang="0">
                      <a:pos x="11" y="0"/>
                    </a:cxn>
                  </a:cxnLst>
                  <a:rect l="0" t="0" r="r" b="b"/>
                  <a:pathLst>
                    <a:path w="24" h="23">
                      <a:moveTo>
                        <a:pt x="11" y="0"/>
                      </a:moveTo>
                      <a:lnTo>
                        <a:pt x="11" y="0"/>
                      </a:lnTo>
                      <a:lnTo>
                        <a:pt x="8" y="0"/>
                      </a:lnTo>
                      <a:lnTo>
                        <a:pt x="3" y="3"/>
                      </a:lnTo>
                      <a:lnTo>
                        <a:pt x="2" y="6"/>
                      </a:lnTo>
                      <a:lnTo>
                        <a:pt x="0" y="11"/>
                      </a:lnTo>
                      <a:lnTo>
                        <a:pt x="0" y="11"/>
                      </a:lnTo>
                      <a:lnTo>
                        <a:pt x="2" y="16"/>
                      </a:lnTo>
                      <a:lnTo>
                        <a:pt x="3" y="19"/>
                      </a:lnTo>
                      <a:lnTo>
                        <a:pt x="8" y="23"/>
                      </a:lnTo>
                      <a:lnTo>
                        <a:pt x="11" y="23"/>
                      </a:lnTo>
                      <a:lnTo>
                        <a:pt x="11" y="23"/>
                      </a:lnTo>
                      <a:lnTo>
                        <a:pt x="16" y="23"/>
                      </a:lnTo>
                      <a:lnTo>
                        <a:pt x="21" y="19"/>
                      </a:lnTo>
                      <a:lnTo>
                        <a:pt x="23" y="16"/>
                      </a:lnTo>
                      <a:lnTo>
                        <a:pt x="24" y="11"/>
                      </a:lnTo>
                      <a:lnTo>
                        <a:pt x="24" y="11"/>
                      </a:lnTo>
                      <a:lnTo>
                        <a:pt x="23" y="6"/>
                      </a:lnTo>
                      <a:lnTo>
                        <a:pt x="21" y="3"/>
                      </a:lnTo>
                      <a:lnTo>
                        <a:pt x="16" y="0"/>
                      </a:lnTo>
                      <a:lnTo>
                        <a:pt x="11"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 name="Freeform 3649"/>
                <p:cNvSpPr>
                  <a:spLocks/>
                </p:cNvSpPr>
                <p:nvPr/>
              </p:nvSpPr>
              <p:spPr bwMode="auto">
                <a:xfrm>
                  <a:off x="4808537" y="3600450"/>
                  <a:ext cx="19050" cy="19050"/>
                </a:xfrm>
                <a:custGeom>
                  <a:avLst/>
                  <a:gdLst/>
                  <a:ahLst/>
                  <a:cxnLst>
                    <a:cxn ang="0">
                      <a:pos x="13" y="0"/>
                    </a:cxn>
                    <a:cxn ang="0">
                      <a:pos x="13" y="0"/>
                    </a:cxn>
                    <a:cxn ang="0">
                      <a:pos x="8" y="2"/>
                    </a:cxn>
                    <a:cxn ang="0">
                      <a:pos x="3" y="3"/>
                    </a:cxn>
                    <a:cxn ang="0">
                      <a:pos x="1" y="8"/>
                    </a:cxn>
                    <a:cxn ang="0">
                      <a:pos x="0" y="13"/>
                    </a:cxn>
                    <a:cxn ang="0">
                      <a:pos x="0" y="13"/>
                    </a:cxn>
                    <a:cxn ang="0">
                      <a:pos x="1" y="16"/>
                    </a:cxn>
                    <a:cxn ang="0">
                      <a:pos x="3" y="21"/>
                    </a:cxn>
                    <a:cxn ang="0">
                      <a:pos x="8" y="23"/>
                    </a:cxn>
                    <a:cxn ang="0">
                      <a:pos x="13" y="24"/>
                    </a:cxn>
                    <a:cxn ang="0">
                      <a:pos x="13" y="24"/>
                    </a:cxn>
                    <a:cxn ang="0">
                      <a:pos x="16" y="23"/>
                    </a:cxn>
                    <a:cxn ang="0">
                      <a:pos x="21" y="21"/>
                    </a:cxn>
                    <a:cxn ang="0">
                      <a:pos x="22" y="16"/>
                    </a:cxn>
                    <a:cxn ang="0">
                      <a:pos x="24" y="13"/>
                    </a:cxn>
                    <a:cxn ang="0">
                      <a:pos x="24" y="13"/>
                    </a:cxn>
                    <a:cxn ang="0">
                      <a:pos x="22" y="8"/>
                    </a:cxn>
                    <a:cxn ang="0">
                      <a:pos x="21" y="3"/>
                    </a:cxn>
                    <a:cxn ang="0">
                      <a:pos x="16" y="2"/>
                    </a:cxn>
                    <a:cxn ang="0">
                      <a:pos x="13" y="0"/>
                    </a:cxn>
                  </a:cxnLst>
                  <a:rect l="0" t="0" r="r" b="b"/>
                  <a:pathLst>
                    <a:path w="24" h="24">
                      <a:moveTo>
                        <a:pt x="13" y="0"/>
                      </a:moveTo>
                      <a:lnTo>
                        <a:pt x="13" y="0"/>
                      </a:lnTo>
                      <a:lnTo>
                        <a:pt x="8" y="2"/>
                      </a:lnTo>
                      <a:lnTo>
                        <a:pt x="3" y="3"/>
                      </a:lnTo>
                      <a:lnTo>
                        <a:pt x="1" y="8"/>
                      </a:lnTo>
                      <a:lnTo>
                        <a:pt x="0" y="13"/>
                      </a:lnTo>
                      <a:lnTo>
                        <a:pt x="0" y="13"/>
                      </a:lnTo>
                      <a:lnTo>
                        <a:pt x="1" y="16"/>
                      </a:lnTo>
                      <a:lnTo>
                        <a:pt x="3" y="21"/>
                      </a:lnTo>
                      <a:lnTo>
                        <a:pt x="8" y="23"/>
                      </a:lnTo>
                      <a:lnTo>
                        <a:pt x="13" y="24"/>
                      </a:lnTo>
                      <a:lnTo>
                        <a:pt x="13" y="24"/>
                      </a:lnTo>
                      <a:lnTo>
                        <a:pt x="16" y="23"/>
                      </a:lnTo>
                      <a:lnTo>
                        <a:pt x="21" y="21"/>
                      </a:lnTo>
                      <a:lnTo>
                        <a:pt x="22" y="16"/>
                      </a:lnTo>
                      <a:lnTo>
                        <a:pt x="24" y="13"/>
                      </a:lnTo>
                      <a:lnTo>
                        <a:pt x="24" y="13"/>
                      </a:lnTo>
                      <a:lnTo>
                        <a:pt x="22" y="8"/>
                      </a:lnTo>
                      <a:lnTo>
                        <a:pt x="21" y="3"/>
                      </a:lnTo>
                      <a:lnTo>
                        <a:pt x="16" y="2"/>
                      </a:lnTo>
                      <a:lnTo>
                        <a:pt x="13" y="0"/>
                      </a:lnTo>
                      <a:close/>
                    </a:path>
                  </a:pathLst>
                </a:custGeom>
                <a:solidFill>
                  <a:srgbClr val="90745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4" name="Freeform 3650"/>
                <p:cNvSpPr>
                  <a:spLocks/>
                </p:cNvSpPr>
                <p:nvPr/>
              </p:nvSpPr>
              <p:spPr bwMode="auto">
                <a:xfrm>
                  <a:off x="4808537" y="3600450"/>
                  <a:ext cx="19050" cy="19050"/>
                </a:xfrm>
                <a:custGeom>
                  <a:avLst/>
                  <a:gdLst/>
                  <a:ahLst/>
                  <a:cxnLst>
                    <a:cxn ang="0">
                      <a:pos x="13" y="0"/>
                    </a:cxn>
                    <a:cxn ang="0">
                      <a:pos x="13" y="0"/>
                    </a:cxn>
                    <a:cxn ang="0">
                      <a:pos x="8" y="2"/>
                    </a:cxn>
                    <a:cxn ang="0">
                      <a:pos x="3" y="3"/>
                    </a:cxn>
                    <a:cxn ang="0">
                      <a:pos x="1" y="8"/>
                    </a:cxn>
                    <a:cxn ang="0">
                      <a:pos x="0" y="13"/>
                    </a:cxn>
                    <a:cxn ang="0">
                      <a:pos x="0" y="13"/>
                    </a:cxn>
                    <a:cxn ang="0">
                      <a:pos x="1" y="16"/>
                    </a:cxn>
                    <a:cxn ang="0">
                      <a:pos x="3" y="21"/>
                    </a:cxn>
                    <a:cxn ang="0">
                      <a:pos x="8" y="23"/>
                    </a:cxn>
                    <a:cxn ang="0">
                      <a:pos x="13" y="24"/>
                    </a:cxn>
                    <a:cxn ang="0">
                      <a:pos x="13" y="24"/>
                    </a:cxn>
                    <a:cxn ang="0">
                      <a:pos x="16" y="23"/>
                    </a:cxn>
                    <a:cxn ang="0">
                      <a:pos x="21" y="21"/>
                    </a:cxn>
                    <a:cxn ang="0">
                      <a:pos x="22" y="16"/>
                    </a:cxn>
                    <a:cxn ang="0">
                      <a:pos x="24" y="13"/>
                    </a:cxn>
                    <a:cxn ang="0">
                      <a:pos x="24" y="13"/>
                    </a:cxn>
                    <a:cxn ang="0">
                      <a:pos x="22" y="8"/>
                    </a:cxn>
                    <a:cxn ang="0">
                      <a:pos x="21" y="3"/>
                    </a:cxn>
                    <a:cxn ang="0">
                      <a:pos x="16" y="2"/>
                    </a:cxn>
                    <a:cxn ang="0">
                      <a:pos x="13" y="0"/>
                    </a:cxn>
                  </a:cxnLst>
                  <a:rect l="0" t="0" r="r" b="b"/>
                  <a:pathLst>
                    <a:path w="24" h="24">
                      <a:moveTo>
                        <a:pt x="13" y="0"/>
                      </a:moveTo>
                      <a:lnTo>
                        <a:pt x="13" y="0"/>
                      </a:lnTo>
                      <a:lnTo>
                        <a:pt x="8" y="2"/>
                      </a:lnTo>
                      <a:lnTo>
                        <a:pt x="3" y="3"/>
                      </a:lnTo>
                      <a:lnTo>
                        <a:pt x="1" y="8"/>
                      </a:lnTo>
                      <a:lnTo>
                        <a:pt x="0" y="13"/>
                      </a:lnTo>
                      <a:lnTo>
                        <a:pt x="0" y="13"/>
                      </a:lnTo>
                      <a:lnTo>
                        <a:pt x="1" y="16"/>
                      </a:lnTo>
                      <a:lnTo>
                        <a:pt x="3" y="21"/>
                      </a:lnTo>
                      <a:lnTo>
                        <a:pt x="8" y="23"/>
                      </a:lnTo>
                      <a:lnTo>
                        <a:pt x="13" y="24"/>
                      </a:lnTo>
                      <a:lnTo>
                        <a:pt x="13" y="24"/>
                      </a:lnTo>
                      <a:lnTo>
                        <a:pt x="16" y="23"/>
                      </a:lnTo>
                      <a:lnTo>
                        <a:pt x="21" y="21"/>
                      </a:lnTo>
                      <a:lnTo>
                        <a:pt x="22" y="16"/>
                      </a:lnTo>
                      <a:lnTo>
                        <a:pt x="24" y="13"/>
                      </a:lnTo>
                      <a:lnTo>
                        <a:pt x="24" y="13"/>
                      </a:lnTo>
                      <a:lnTo>
                        <a:pt x="22" y="8"/>
                      </a:lnTo>
                      <a:lnTo>
                        <a:pt x="21" y="3"/>
                      </a:lnTo>
                      <a:lnTo>
                        <a:pt x="16" y="2"/>
                      </a:lnTo>
                      <a:lnTo>
                        <a:pt x="13"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3651"/>
                <p:cNvSpPr>
                  <a:spLocks/>
                </p:cNvSpPr>
                <p:nvPr/>
              </p:nvSpPr>
              <p:spPr bwMode="auto">
                <a:xfrm>
                  <a:off x="4741862" y="3554412"/>
                  <a:ext cx="12700" cy="14288"/>
                </a:xfrm>
                <a:custGeom>
                  <a:avLst/>
                  <a:gdLst/>
                  <a:ahLst/>
                  <a:cxnLst>
                    <a:cxn ang="0">
                      <a:pos x="9" y="0"/>
                    </a:cxn>
                    <a:cxn ang="0">
                      <a:pos x="9" y="0"/>
                    </a:cxn>
                    <a:cxn ang="0">
                      <a:pos x="5" y="0"/>
                    </a:cxn>
                    <a:cxn ang="0">
                      <a:pos x="2" y="2"/>
                    </a:cxn>
                    <a:cxn ang="0">
                      <a:pos x="0" y="5"/>
                    </a:cxn>
                    <a:cxn ang="0">
                      <a:pos x="0" y="8"/>
                    </a:cxn>
                    <a:cxn ang="0">
                      <a:pos x="0" y="8"/>
                    </a:cxn>
                    <a:cxn ang="0">
                      <a:pos x="0" y="11"/>
                    </a:cxn>
                    <a:cxn ang="0">
                      <a:pos x="2" y="15"/>
                    </a:cxn>
                    <a:cxn ang="0">
                      <a:pos x="5" y="16"/>
                    </a:cxn>
                    <a:cxn ang="0">
                      <a:pos x="9" y="16"/>
                    </a:cxn>
                    <a:cxn ang="0">
                      <a:pos x="9" y="16"/>
                    </a:cxn>
                    <a:cxn ang="0">
                      <a:pos x="12" y="16"/>
                    </a:cxn>
                    <a:cxn ang="0">
                      <a:pos x="14" y="15"/>
                    </a:cxn>
                    <a:cxn ang="0">
                      <a:pos x="17" y="11"/>
                    </a:cxn>
                    <a:cxn ang="0">
                      <a:pos x="17" y="8"/>
                    </a:cxn>
                    <a:cxn ang="0">
                      <a:pos x="17" y="8"/>
                    </a:cxn>
                    <a:cxn ang="0">
                      <a:pos x="17" y="5"/>
                    </a:cxn>
                    <a:cxn ang="0">
                      <a:pos x="14" y="2"/>
                    </a:cxn>
                    <a:cxn ang="0">
                      <a:pos x="12" y="0"/>
                    </a:cxn>
                    <a:cxn ang="0">
                      <a:pos x="9" y="0"/>
                    </a:cxn>
                  </a:cxnLst>
                  <a:rect l="0" t="0" r="r" b="b"/>
                  <a:pathLst>
                    <a:path w="17" h="16">
                      <a:moveTo>
                        <a:pt x="9" y="0"/>
                      </a:moveTo>
                      <a:lnTo>
                        <a:pt x="9" y="0"/>
                      </a:lnTo>
                      <a:lnTo>
                        <a:pt x="5" y="0"/>
                      </a:lnTo>
                      <a:lnTo>
                        <a:pt x="2" y="2"/>
                      </a:lnTo>
                      <a:lnTo>
                        <a:pt x="0" y="5"/>
                      </a:lnTo>
                      <a:lnTo>
                        <a:pt x="0" y="8"/>
                      </a:lnTo>
                      <a:lnTo>
                        <a:pt x="0" y="8"/>
                      </a:lnTo>
                      <a:lnTo>
                        <a:pt x="0" y="11"/>
                      </a:lnTo>
                      <a:lnTo>
                        <a:pt x="2" y="15"/>
                      </a:lnTo>
                      <a:lnTo>
                        <a:pt x="5" y="16"/>
                      </a:lnTo>
                      <a:lnTo>
                        <a:pt x="9" y="16"/>
                      </a:lnTo>
                      <a:lnTo>
                        <a:pt x="9" y="16"/>
                      </a:lnTo>
                      <a:lnTo>
                        <a:pt x="12" y="16"/>
                      </a:lnTo>
                      <a:lnTo>
                        <a:pt x="14" y="15"/>
                      </a:lnTo>
                      <a:lnTo>
                        <a:pt x="17" y="11"/>
                      </a:lnTo>
                      <a:lnTo>
                        <a:pt x="17" y="8"/>
                      </a:lnTo>
                      <a:lnTo>
                        <a:pt x="17" y="8"/>
                      </a:lnTo>
                      <a:lnTo>
                        <a:pt x="17" y="5"/>
                      </a:lnTo>
                      <a:lnTo>
                        <a:pt x="14" y="2"/>
                      </a:lnTo>
                      <a:lnTo>
                        <a:pt x="12" y="0"/>
                      </a:lnTo>
                      <a:lnTo>
                        <a:pt x="9" y="0"/>
                      </a:lnTo>
                      <a:close/>
                    </a:path>
                  </a:pathLst>
                </a:custGeom>
                <a:solidFill>
                  <a:srgbClr val="90745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3652"/>
                <p:cNvSpPr>
                  <a:spLocks/>
                </p:cNvSpPr>
                <p:nvPr/>
              </p:nvSpPr>
              <p:spPr bwMode="auto">
                <a:xfrm>
                  <a:off x="4741862" y="3554412"/>
                  <a:ext cx="12700" cy="14288"/>
                </a:xfrm>
                <a:custGeom>
                  <a:avLst/>
                  <a:gdLst/>
                  <a:ahLst/>
                  <a:cxnLst>
                    <a:cxn ang="0">
                      <a:pos x="9" y="0"/>
                    </a:cxn>
                    <a:cxn ang="0">
                      <a:pos x="9" y="0"/>
                    </a:cxn>
                    <a:cxn ang="0">
                      <a:pos x="5" y="0"/>
                    </a:cxn>
                    <a:cxn ang="0">
                      <a:pos x="2" y="2"/>
                    </a:cxn>
                    <a:cxn ang="0">
                      <a:pos x="0" y="5"/>
                    </a:cxn>
                    <a:cxn ang="0">
                      <a:pos x="0" y="8"/>
                    </a:cxn>
                    <a:cxn ang="0">
                      <a:pos x="0" y="8"/>
                    </a:cxn>
                    <a:cxn ang="0">
                      <a:pos x="0" y="11"/>
                    </a:cxn>
                    <a:cxn ang="0">
                      <a:pos x="2" y="15"/>
                    </a:cxn>
                    <a:cxn ang="0">
                      <a:pos x="5" y="16"/>
                    </a:cxn>
                    <a:cxn ang="0">
                      <a:pos x="9" y="16"/>
                    </a:cxn>
                    <a:cxn ang="0">
                      <a:pos x="9" y="16"/>
                    </a:cxn>
                    <a:cxn ang="0">
                      <a:pos x="12" y="16"/>
                    </a:cxn>
                    <a:cxn ang="0">
                      <a:pos x="14" y="15"/>
                    </a:cxn>
                    <a:cxn ang="0">
                      <a:pos x="17" y="11"/>
                    </a:cxn>
                    <a:cxn ang="0">
                      <a:pos x="17" y="8"/>
                    </a:cxn>
                    <a:cxn ang="0">
                      <a:pos x="17" y="8"/>
                    </a:cxn>
                    <a:cxn ang="0">
                      <a:pos x="17" y="5"/>
                    </a:cxn>
                    <a:cxn ang="0">
                      <a:pos x="14" y="2"/>
                    </a:cxn>
                    <a:cxn ang="0">
                      <a:pos x="12" y="0"/>
                    </a:cxn>
                    <a:cxn ang="0">
                      <a:pos x="9" y="0"/>
                    </a:cxn>
                  </a:cxnLst>
                  <a:rect l="0" t="0" r="r" b="b"/>
                  <a:pathLst>
                    <a:path w="17" h="16">
                      <a:moveTo>
                        <a:pt x="9" y="0"/>
                      </a:moveTo>
                      <a:lnTo>
                        <a:pt x="9" y="0"/>
                      </a:lnTo>
                      <a:lnTo>
                        <a:pt x="5" y="0"/>
                      </a:lnTo>
                      <a:lnTo>
                        <a:pt x="2" y="2"/>
                      </a:lnTo>
                      <a:lnTo>
                        <a:pt x="0" y="5"/>
                      </a:lnTo>
                      <a:lnTo>
                        <a:pt x="0" y="8"/>
                      </a:lnTo>
                      <a:lnTo>
                        <a:pt x="0" y="8"/>
                      </a:lnTo>
                      <a:lnTo>
                        <a:pt x="0" y="11"/>
                      </a:lnTo>
                      <a:lnTo>
                        <a:pt x="2" y="15"/>
                      </a:lnTo>
                      <a:lnTo>
                        <a:pt x="5" y="16"/>
                      </a:lnTo>
                      <a:lnTo>
                        <a:pt x="9" y="16"/>
                      </a:lnTo>
                      <a:lnTo>
                        <a:pt x="9" y="16"/>
                      </a:lnTo>
                      <a:lnTo>
                        <a:pt x="12" y="16"/>
                      </a:lnTo>
                      <a:lnTo>
                        <a:pt x="14" y="15"/>
                      </a:lnTo>
                      <a:lnTo>
                        <a:pt x="17" y="11"/>
                      </a:lnTo>
                      <a:lnTo>
                        <a:pt x="17" y="8"/>
                      </a:lnTo>
                      <a:lnTo>
                        <a:pt x="17" y="8"/>
                      </a:lnTo>
                      <a:lnTo>
                        <a:pt x="17" y="5"/>
                      </a:lnTo>
                      <a:lnTo>
                        <a:pt x="14" y="2"/>
                      </a:lnTo>
                      <a:lnTo>
                        <a:pt x="12" y="0"/>
                      </a:lnTo>
                      <a:lnTo>
                        <a:pt x="9"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3653"/>
                <p:cNvSpPr>
                  <a:spLocks/>
                </p:cNvSpPr>
                <p:nvPr/>
              </p:nvSpPr>
              <p:spPr bwMode="auto">
                <a:xfrm>
                  <a:off x="4783137" y="3568700"/>
                  <a:ext cx="14288" cy="14288"/>
                </a:xfrm>
                <a:custGeom>
                  <a:avLst/>
                  <a:gdLst/>
                  <a:ahLst/>
                  <a:cxnLst>
                    <a:cxn ang="0">
                      <a:pos x="8" y="0"/>
                    </a:cxn>
                    <a:cxn ang="0">
                      <a:pos x="8" y="0"/>
                    </a:cxn>
                    <a:cxn ang="0">
                      <a:pos x="4" y="0"/>
                    </a:cxn>
                    <a:cxn ang="0">
                      <a:pos x="3" y="1"/>
                    </a:cxn>
                    <a:cxn ang="0">
                      <a:pos x="0" y="5"/>
                    </a:cxn>
                    <a:cxn ang="0">
                      <a:pos x="0" y="8"/>
                    </a:cxn>
                    <a:cxn ang="0">
                      <a:pos x="0" y="8"/>
                    </a:cxn>
                    <a:cxn ang="0">
                      <a:pos x="0" y="11"/>
                    </a:cxn>
                    <a:cxn ang="0">
                      <a:pos x="3" y="14"/>
                    </a:cxn>
                    <a:cxn ang="0">
                      <a:pos x="4" y="16"/>
                    </a:cxn>
                    <a:cxn ang="0">
                      <a:pos x="8" y="16"/>
                    </a:cxn>
                    <a:cxn ang="0">
                      <a:pos x="8" y="16"/>
                    </a:cxn>
                    <a:cxn ang="0">
                      <a:pos x="11" y="16"/>
                    </a:cxn>
                    <a:cxn ang="0">
                      <a:pos x="14" y="14"/>
                    </a:cxn>
                    <a:cxn ang="0">
                      <a:pos x="16" y="11"/>
                    </a:cxn>
                    <a:cxn ang="0">
                      <a:pos x="18" y="8"/>
                    </a:cxn>
                    <a:cxn ang="0">
                      <a:pos x="18" y="8"/>
                    </a:cxn>
                    <a:cxn ang="0">
                      <a:pos x="16" y="5"/>
                    </a:cxn>
                    <a:cxn ang="0">
                      <a:pos x="14" y="1"/>
                    </a:cxn>
                    <a:cxn ang="0">
                      <a:pos x="11" y="0"/>
                    </a:cxn>
                    <a:cxn ang="0">
                      <a:pos x="8" y="0"/>
                    </a:cxn>
                  </a:cxnLst>
                  <a:rect l="0" t="0" r="r" b="b"/>
                  <a:pathLst>
                    <a:path w="18" h="16">
                      <a:moveTo>
                        <a:pt x="8" y="0"/>
                      </a:moveTo>
                      <a:lnTo>
                        <a:pt x="8" y="0"/>
                      </a:lnTo>
                      <a:lnTo>
                        <a:pt x="4" y="0"/>
                      </a:lnTo>
                      <a:lnTo>
                        <a:pt x="3" y="1"/>
                      </a:lnTo>
                      <a:lnTo>
                        <a:pt x="0" y="5"/>
                      </a:lnTo>
                      <a:lnTo>
                        <a:pt x="0" y="8"/>
                      </a:lnTo>
                      <a:lnTo>
                        <a:pt x="0" y="8"/>
                      </a:lnTo>
                      <a:lnTo>
                        <a:pt x="0" y="11"/>
                      </a:lnTo>
                      <a:lnTo>
                        <a:pt x="3" y="14"/>
                      </a:lnTo>
                      <a:lnTo>
                        <a:pt x="4" y="16"/>
                      </a:lnTo>
                      <a:lnTo>
                        <a:pt x="8" y="16"/>
                      </a:lnTo>
                      <a:lnTo>
                        <a:pt x="8" y="16"/>
                      </a:lnTo>
                      <a:lnTo>
                        <a:pt x="11" y="16"/>
                      </a:lnTo>
                      <a:lnTo>
                        <a:pt x="14" y="14"/>
                      </a:lnTo>
                      <a:lnTo>
                        <a:pt x="16" y="11"/>
                      </a:lnTo>
                      <a:lnTo>
                        <a:pt x="18" y="8"/>
                      </a:lnTo>
                      <a:lnTo>
                        <a:pt x="18" y="8"/>
                      </a:lnTo>
                      <a:lnTo>
                        <a:pt x="16" y="5"/>
                      </a:lnTo>
                      <a:lnTo>
                        <a:pt x="14" y="1"/>
                      </a:lnTo>
                      <a:lnTo>
                        <a:pt x="11" y="0"/>
                      </a:lnTo>
                      <a:lnTo>
                        <a:pt x="8" y="0"/>
                      </a:lnTo>
                      <a:close/>
                    </a:path>
                  </a:pathLst>
                </a:custGeom>
                <a:solidFill>
                  <a:srgbClr val="90745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Freeform 3654"/>
                <p:cNvSpPr>
                  <a:spLocks/>
                </p:cNvSpPr>
                <p:nvPr/>
              </p:nvSpPr>
              <p:spPr bwMode="auto">
                <a:xfrm>
                  <a:off x="4783137" y="3568700"/>
                  <a:ext cx="14288" cy="14288"/>
                </a:xfrm>
                <a:custGeom>
                  <a:avLst/>
                  <a:gdLst/>
                  <a:ahLst/>
                  <a:cxnLst>
                    <a:cxn ang="0">
                      <a:pos x="8" y="0"/>
                    </a:cxn>
                    <a:cxn ang="0">
                      <a:pos x="8" y="0"/>
                    </a:cxn>
                    <a:cxn ang="0">
                      <a:pos x="4" y="0"/>
                    </a:cxn>
                    <a:cxn ang="0">
                      <a:pos x="3" y="1"/>
                    </a:cxn>
                    <a:cxn ang="0">
                      <a:pos x="0" y="5"/>
                    </a:cxn>
                    <a:cxn ang="0">
                      <a:pos x="0" y="8"/>
                    </a:cxn>
                    <a:cxn ang="0">
                      <a:pos x="0" y="8"/>
                    </a:cxn>
                    <a:cxn ang="0">
                      <a:pos x="0" y="11"/>
                    </a:cxn>
                    <a:cxn ang="0">
                      <a:pos x="3" y="14"/>
                    </a:cxn>
                    <a:cxn ang="0">
                      <a:pos x="4" y="16"/>
                    </a:cxn>
                    <a:cxn ang="0">
                      <a:pos x="8" y="16"/>
                    </a:cxn>
                    <a:cxn ang="0">
                      <a:pos x="8" y="16"/>
                    </a:cxn>
                    <a:cxn ang="0">
                      <a:pos x="11" y="16"/>
                    </a:cxn>
                    <a:cxn ang="0">
                      <a:pos x="14" y="14"/>
                    </a:cxn>
                    <a:cxn ang="0">
                      <a:pos x="16" y="11"/>
                    </a:cxn>
                    <a:cxn ang="0">
                      <a:pos x="18" y="8"/>
                    </a:cxn>
                    <a:cxn ang="0">
                      <a:pos x="18" y="8"/>
                    </a:cxn>
                    <a:cxn ang="0">
                      <a:pos x="16" y="5"/>
                    </a:cxn>
                    <a:cxn ang="0">
                      <a:pos x="14" y="1"/>
                    </a:cxn>
                    <a:cxn ang="0">
                      <a:pos x="11" y="0"/>
                    </a:cxn>
                    <a:cxn ang="0">
                      <a:pos x="8" y="0"/>
                    </a:cxn>
                  </a:cxnLst>
                  <a:rect l="0" t="0" r="r" b="b"/>
                  <a:pathLst>
                    <a:path w="18" h="16">
                      <a:moveTo>
                        <a:pt x="8" y="0"/>
                      </a:moveTo>
                      <a:lnTo>
                        <a:pt x="8" y="0"/>
                      </a:lnTo>
                      <a:lnTo>
                        <a:pt x="4" y="0"/>
                      </a:lnTo>
                      <a:lnTo>
                        <a:pt x="3" y="1"/>
                      </a:lnTo>
                      <a:lnTo>
                        <a:pt x="0" y="5"/>
                      </a:lnTo>
                      <a:lnTo>
                        <a:pt x="0" y="8"/>
                      </a:lnTo>
                      <a:lnTo>
                        <a:pt x="0" y="8"/>
                      </a:lnTo>
                      <a:lnTo>
                        <a:pt x="0" y="11"/>
                      </a:lnTo>
                      <a:lnTo>
                        <a:pt x="3" y="14"/>
                      </a:lnTo>
                      <a:lnTo>
                        <a:pt x="4" y="16"/>
                      </a:lnTo>
                      <a:lnTo>
                        <a:pt x="8" y="16"/>
                      </a:lnTo>
                      <a:lnTo>
                        <a:pt x="8" y="16"/>
                      </a:lnTo>
                      <a:lnTo>
                        <a:pt x="11" y="16"/>
                      </a:lnTo>
                      <a:lnTo>
                        <a:pt x="14" y="14"/>
                      </a:lnTo>
                      <a:lnTo>
                        <a:pt x="16" y="11"/>
                      </a:lnTo>
                      <a:lnTo>
                        <a:pt x="18" y="8"/>
                      </a:lnTo>
                      <a:lnTo>
                        <a:pt x="18" y="8"/>
                      </a:lnTo>
                      <a:lnTo>
                        <a:pt x="16" y="5"/>
                      </a:lnTo>
                      <a:lnTo>
                        <a:pt x="14" y="1"/>
                      </a:lnTo>
                      <a:lnTo>
                        <a:pt x="11" y="0"/>
                      </a:lnTo>
                      <a:lnTo>
                        <a:pt x="8"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9" name="Freeform 3655"/>
                <p:cNvSpPr>
                  <a:spLocks/>
                </p:cNvSpPr>
                <p:nvPr/>
              </p:nvSpPr>
              <p:spPr bwMode="auto">
                <a:xfrm>
                  <a:off x="4792662" y="3587750"/>
                  <a:ext cx="14288" cy="14288"/>
                </a:xfrm>
                <a:custGeom>
                  <a:avLst/>
                  <a:gdLst/>
                  <a:ahLst/>
                  <a:cxnLst>
                    <a:cxn ang="0">
                      <a:pos x="10" y="0"/>
                    </a:cxn>
                    <a:cxn ang="0">
                      <a:pos x="10" y="0"/>
                    </a:cxn>
                    <a:cxn ang="0">
                      <a:pos x="5" y="1"/>
                    </a:cxn>
                    <a:cxn ang="0">
                      <a:pos x="3" y="3"/>
                    </a:cxn>
                    <a:cxn ang="0">
                      <a:pos x="2" y="5"/>
                    </a:cxn>
                    <a:cxn ang="0">
                      <a:pos x="0" y="8"/>
                    </a:cxn>
                    <a:cxn ang="0">
                      <a:pos x="0" y="8"/>
                    </a:cxn>
                    <a:cxn ang="0">
                      <a:pos x="2" y="11"/>
                    </a:cxn>
                    <a:cxn ang="0">
                      <a:pos x="3" y="14"/>
                    </a:cxn>
                    <a:cxn ang="0">
                      <a:pos x="5" y="16"/>
                    </a:cxn>
                    <a:cxn ang="0">
                      <a:pos x="10" y="18"/>
                    </a:cxn>
                    <a:cxn ang="0">
                      <a:pos x="10" y="18"/>
                    </a:cxn>
                    <a:cxn ang="0">
                      <a:pos x="13" y="16"/>
                    </a:cxn>
                    <a:cxn ang="0">
                      <a:pos x="15" y="14"/>
                    </a:cxn>
                    <a:cxn ang="0">
                      <a:pos x="16" y="11"/>
                    </a:cxn>
                    <a:cxn ang="0">
                      <a:pos x="18" y="8"/>
                    </a:cxn>
                    <a:cxn ang="0">
                      <a:pos x="18" y="8"/>
                    </a:cxn>
                    <a:cxn ang="0">
                      <a:pos x="16" y="5"/>
                    </a:cxn>
                    <a:cxn ang="0">
                      <a:pos x="15" y="3"/>
                    </a:cxn>
                    <a:cxn ang="0">
                      <a:pos x="13" y="1"/>
                    </a:cxn>
                    <a:cxn ang="0">
                      <a:pos x="10" y="0"/>
                    </a:cxn>
                  </a:cxnLst>
                  <a:rect l="0" t="0" r="r" b="b"/>
                  <a:pathLst>
                    <a:path w="18" h="18">
                      <a:moveTo>
                        <a:pt x="10" y="0"/>
                      </a:moveTo>
                      <a:lnTo>
                        <a:pt x="10" y="0"/>
                      </a:lnTo>
                      <a:lnTo>
                        <a:pt x="5" y="1"/>
                      </a:lnTo>
                      <a:lnTo>
                        <a:pt x="3" y="3"/>
                      </a:lnTo>
                      <a:lnTo>
                        <a:pt x="2" y="5"/>
                      </a:lnTo>
                      <a:lnTo>
                        <a:pt x="0" y="8"/>
                      </a:lnTo>
                      <a:lnTo>
                        <a:pt x="0" y="8"/>
                      </a:lnTo>
                      <a:lnTo>
                        <a:pt x="2" y="11"/>
                      </a:lnTo>
                      <a:lnTo>
                        <a:pt x="3" y="14"/>
                      </a:lnTo>
                      <a:lnTo>
                        <a:pt x="5" y="16"/>
                      </a:lnTo>
                      <a:lnTo>
                        <a:pt x="10" y="18"/>
                      </a:lnTo>
                      <a:lnTo>
                        <a:pt x="10" y="18"/>
                      </a:lnTo>
                      <a:lnTo>
                        <a:pt x="13" y="16"/>
                      </a:lnTo>
                      <a:lnTo>
                        <a:pt x="15" y="14"/>
                      </a:lnTo>
                      <a:lnTo>
                        <a:pt x="16" y="11"/>
                      </a:lnTo>
                      <a:lnTo>
                        <a:pt x="18" y="8"/>
                      </a:lnTo>
                      <a:lnTo>
                        <a:pt x="18" y="8"/>
                      </a:lnTo>
                      <a:lnTo>
                        <a:pt x="16" y="5"/>
                      </a:lnTo>
                      <a:lnTo>
                        <a:pt x="15" y="3"/>
                      </a:lnTo>
                      <a:lnTo>
                        <a:pt x="13" y="1"/>
                      </a:lnTo>
                      <a:lnTo>
                        <a:pt x="10" y="0"/>
                      </a:lnTo>
                      <a:close/>
                    </a:path>
                  </a:pathLst>
                </a:custGeom>
                <a:solidFill>
                  <a:srgbClr val="90745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3656"/>
                <p:cNvSpPr>
                  <a:spLocks/>
                </p:cNvSpPr>
                <p:nvPr/>
              </p:nvSpPr>
              <p:spPr bwMode="auto">
                <a:xfrm>
                  <a:off x="4792662" y="3587750"/>
                  <a:ext cx="14288" cy="14288"/>
                </a:xfrm>
                <a:custGeom>
                  <a:avLst/>
                  <a:gdLst/>
                  <a:ahLst/>
                  <a:cxnLst>
                    <a:cxn ang="0">
                      <a:pos x="10" y="0"/>
                    </a:cxn>
                    <a:cxn ang="0">
                      <a:pos x="10" y="0"/>
                    </a:cxn>
                    <a:cxn ang="0">
                      <a:pos x="5" y="1"/>
                    </a:cxn>
                    <a:cxn ang="0">
                      <a:pos x="3" y="3"/>
                    </a:cxn>
                    <a:cxn ang="0">
                      <a:pos x="2" y="5"/>
                    </a:cxn>
                    <a:cxn ang="0">
                      <a:pos x="0" y="8"/>
                    </a:cxn>
                    <a:cxn ang="0">
                      <a:pos x="0" y="8"/>
                    </a:cxn>
                    <a:cxn ang="0">
                      <a:pos x="2" y="11"/>
                    </a:cxn>
                    <a:cxn ang="0">
                      <a:pos x="3" y="14"/>
                    </a:cxn>
                    <a:cxn ang="0">
                      <a:pos x="5" y="16"/>
                    </a:cxn>
                    <a:cxn ang="0">
                      <a:pos x="10" y="18"/>
                    </a:cxn>
                    <a:cxn ang="0">
                      <a:pos x="10" y="18"/>
                    </a:cxn>
                    <a:cxn ang="0">
                      <a:pos x="13" y="16"/>
                    </a:cxn>
                    <a:cxn ang="0">
                      <a:pos x="15" y="14"/>
                    </a:cxn>
                    <a:cxn ang="0">
                      <a:pos x="16" y="11"/>
                    </a:cxn>
                    <a:cxn ang="0">
                      <a:pos x="18" y="8"/>
                    </a:cxn>
                    <a:cxn ang="0">
                      <a:pos x="18" y="8"/>
                    </a:cxn>
                    <a:cxn ang="0">
                      <a:pos x="16" y="5"/>
                    </a:cxn>
                    <a:cxn ang="0">
                      <a:pos x="15" y="3"/>
                    </a:cxn>
                    <a:cxn ang="0">
                      <a:pos x="13" y="1"/>
                    </a:cxn>
                    <a:cxn ang="0">
                      <a:pos x="10" y="0"/>
                    </a:cxn>
                  </a:cxnLst>
                  <a:rect l="0" t="0" r="r" b="b"/>
                  <a:pathLst>
                    <a:path w="18" h="18">
                      <a:moveTo>
                        <a:pt x="10" y="0"/>
                      </a:moveTo>
                      <a:lnTo>
                        <a:pt x="10" y="0"/>
                      </a:lnTo>
                      <a:lnTo>
                        <a:pt x="5" y="1"/>
                      </a:lnTo>
                      <a:lnTo>
                        <a:pt x="3" y="3"/>
                      </a:lnTo>
                      <a:lnTo>
                        <a:pt x="2" y="5"/>
                      </a:lnTo>
                      <a:lnTo>
                        <a:pt x="0" y="8"/>
                      </a:lnTo>
                      <a:lnTo>
                        <a:pt x="0" y="8"/>
                      </a:lnTo>
                      <a:lnTo>
                        <a:pt x="2" y="11"/>
                      </a:lnTo>
                      <a:lnTo>
                        <a:pt x="3" y="14"/>
                      </a:lnTo>
                      <a:lnTo>
                        <a:pt x="5" y="16"/>
                      </a:lnTo>
                      <a:lnTo>
                        <a:pt x="10" y="18"/>
                      </a:lnTo>
                      <a:lnTo>
                        <a:pt x="10" y="18"/>
                      </a:lnTo>
                      <a:lnTo>
                        <a:pt x="13" y="16"/>
                      </a:lnTo>
                      <a:lnTo>
                        <a:pt x="15" y="14"/>
                      </a:lnTo>
                      <a:lnTo>
                        <a:pt x="16" y="11"/>
                      </a:lnTo>
                      <a:lnTo>
                        <a:pt x="18" y="8"/>
                      </a:lnTo>
                      <a:lnTo>
                        <a:pt x="18" y="8"/>
                      </a:lnTo>
                      <a:lnTo>
                        <a:pt x="16" y="5"/>
                      </a:lnTo>
                      <a:lnTo>
                        <a:pt x="15" y="3"/>
                      </a:lnTo>
                      <a:lnTo>
                        <a:pt x="13" y="1"/>
                      </a:lnTo>
                      <a:lnTo>
                        <a:pt x="1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Freeform 3657"/>
                <p:cNvSpPr>
                  <a:spLocks/>
                </p:cNvSpPr>
                <p:nvPr/>
              </p:nvSpPr>
              <p:spPr bwMode="auto">
                <a:xfrm>
                  <a:off x="4845050" y="3638550"/>
                  <a:ext cx="19050" cy="19050"/>
                </a:xfrm>
                <a:custGeom>
                  <a:avLst/>
                  <a:gdLst/>
                  <a:ahLst/>
                  <a:cxnLst>
                    <a:cxn ang="0">
                      <a:pos x="13" y="0"/>
                    </a:cxn>
                    <a:cxn ang="0">
                      <a:pos x="13" y="0"/>
                    </a:cxn>
                    <a:cxn ang="0">
                      <a:pos x="7" y="1"/>
                    </a:cxn>
                    <a:cxn ang="0">
                      <a:pos x="2" y="5"/>
                    </a:cxn>
                    <a:cxn ang="0">
                      <a:pos x="2" y="5"/>
                    </a:cxn>
                    <a:cxn ang="0">
                      <a:pos x="0" y="10"/>
                    </a:cxn>
                    <a:cxn ang="0">
                      <a:pos x="0" y="13"/>
                    </a:cxn>
                    <a:cxn ang="0">
                      <a:pos x="2" y="18"/>
                    </a:cxn>
                    <a:cxn ang="0">
                      <a:pos x="7" y="21"/>
                    </a:cxn>
                    <a:cxn ang="0">
                      <a:pos x="7" y="21"/>
                    </a:cxn>
                    <a:cxn ang="0">
                      <a:pos x="8" y="23"/>
                    </a:cxn>
                    <a:cxn ang="0">
                      <a:pos x="13" y="23"/>
                    </a:cxn>
                    <a:cxn ang="0">
                      <a:pos x="13" y="23"/>
                    </a:cxn>
                    <a:cxn ang="0">
                      <a:pos x="18" y="21"/>
                    </a:cxn>
                    <a:cxn ang="0">
                      <a:pos x="23" y="18"/>
                    </a:cxn>
                    <a:cxn ang="0">
                      <a:pos x="23" y="18"/>
                    </a:cxn>
                    <a:cxn ang="0">
                      <a:pos x="25" y="13"/>
                    </a:cxn>
                    <a:cxn ang="0">
                      <a:pos x="25" y="10"/>
                    </a:cxn>
                    <a:cxn ang="0">
                      <a:pos x="23" y="5"/>
                    </a:cxn>
                    <a:cxn ang="0">
                      <a:pos x="20" y="1"/>
                    </a:cxn>
                    <a:cxn ang="0">
                      <a:pos x="20" y="1"/>
                    </a:cxn>
                    <a:cxn ang="0">
                      <a:pos x="16" y="0"/>
                    </a:cxn>
                    <a:cxn ang="0">
                      <a:pos x="13" y="0"/>
                    </a:cxn>
                  </a:cxnLst>
                  <a:rect l="0" t="0" r="r" b="b"/>
                  <a:pathLst>
                    <a:path w="25" h="23">
                      <a:moveTo>
                        <a:pt x="13" y="0"/>
                      </a:moveTo>
                      <a:lnTo>
                        <a:pt x="13" y="0"/>
                      </a:lnTo>
                      <a:lnTo>
                        <a:pt x="7" y="1"/>
                      </a:lnTo>
                      <a:lnTo>
                        <a:pt x="2" y="5"/>
                      </a:lnTo>
                      <a:lnTo>
                        <a:pt x="2" y="5"/>
                      </a:lnTo>
                      <a:lnTo>
                        <a:pt x="0" y="10"/>
                      </a:lnTo>
                      <a:lnTo>
                        <a:pt x="0" y="13"/>
                      </a:lnTo>
                      <a:lnTo>
                        <a:pt x="2" y="18"/>
                      </a:lnTo>
                      <a:lnTo>
                        <a:pt x="7" y="21"/>
                      </a:lnTo>
                      <a:lnTo>
                        <a:pt x="7" y="21"/>
                      </a:lnTo>
                      <a:lnTo>
                        <a:pt x="8" y="23"/>
                      </a:lnTo>
                      <a:lnTo>
                        <a:pt x="13" y="23"/>
                      </a:lnTo>
                      <a:lnTo>
                        <a:pt x="13" y="23"/>
                      </a:lnTo>
                      <a:lnTo>
                        <a:pt x="18" y="21"/>
                      </a:lnTo>
                      <a:lnTo>
                        <a:pt x="23" y="18"/>
                      </a:lnTo>
                      <a:lnTo>
                        <a:pt x="23" y="18"/>
                      </a:lnTo>
                      <a:lnTo>
                        <a:pt x="25" y="13"/>
                      </a:lnTo>
                      <a:lnTo>
                        <a:pt x="25" y="10"/>
                      </a:lnTo>
                      <a:lnTo>
                        <a:pt x="23" y="5"/>
                      </a:lnTo>
                      <a:lnTo>
                        <a:pt x="20" y="1"/>
                      </a:lnTo>
                      <a:lnTo>
                        <a:pt x="20" y="1"/>
                      </a:lnTo>
                      <a:lnTo>
                        <a:pt x="16" y="0"/>
                      </a:lnTo>
                      <a:lnTo>
                        <a:pt x="13" y="0"/>
                      </a:lnTo>
                      <a:close/>
                    </a:path>
                  </a:pathLst>
                </a:custGeom>
                <a:solidFill>
                  <a:srgbClr val="90745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2" name="Freeform 3658"/>
                <p:cNvSpPr>
                  <a:spLocks/>
                </p:cNvSpPr>
                <p:nvPr/>
              </p:nvSpPr>
              <p:spPr bwMode="auto">
                <a:xfrm>
                  <a:off x="4845050" y="3638550"/>
                  <a:ext cx="19050" cy="19050"/>
                </a:xfrm>
                <a:custGeom>
                  <a:avLst/>
                  <a:gdLst/>
                  <a:ahLst/>
                  <a:cxnLst>
                    <a:cxn ang="0">
                      <a:pos x="13" y="0"/>
                    </a:cxn>
                    <a:cxn ang="0">
                      <a:pos x="13" y="0"/>
                    </a:cxn>
                    <a:cxn ang="0">
                      <a:pos x="7" y="1"/>
                    </a:cxn>
                    <a:cxn ang="0">
                      <a:pos x="2" y="5"/>
                    </a:cxn>
                    <a:cxn ang="0">
                      <a:pos x="2" y="5"/>
                    </a:cxn>
                    <a:cxn ang="0">
                      <a:pos x="0" y="10"/>
                    </a:cxn>
                    <a:cxn ang="0">
                      <a:pos x="0" y="13"/>
                    </a:cxn>
                    <a:cxn ang="0">
                      <a:pos x="2" y="18"/>
                    </a:cxn>
                    <a:cxn ang="0">
                      <a:pos x="7" y="21"/>
                    </a:cxn>
                    <a:cxn ang="0">
                      <a:pos x="7" y="21"/>
                    </a:cxn>
                    <a:cxn ang="0">
                      <a:pos x="8" y="23"/>
                    </a:cxn>
                    <a:cxn ang="0">
                      <a:pos x="13" y="23"/>
                    </a:cxn>
                    <a:cxn ang="0">
                      <a:pos x="13" y="23"/>
                    </a:cxn>
                    <a:cxn ang="0">
                      <a:pos x="18" y="21"/>
                    </a:cxn>
                    <a:cxn ang="0">
                      <a:pos x="23" y="18"/>
                    </a:cxn>
                    <a:cxn ang="0">
                      <a:pos x="23" y="18"/>
                    </a:cxn>
                    <a:cxn ang="0">
                      <a:pos x="25" y="13"/>
                    </a:cxn>
                    <a:cxn ang="0">
                      <a:pos x="25" y="10"/>
                    </a:cxn>
                    <a:cxn ang="0">
                      <a:pos x="23" y="5"/>
                    </a:cxn>
                    <a:cxn ang="0">
                      <a:pos x="20" y="1"/>
                    </a:cxn>
                    <a:cxn ang="0">
                      <a:pos x="20" y="1"/>
                    </a:cxn>
                    <a:cxn ang="0">
                      <a:pos x="16" y="0"/>
                    </a:cxn>
                    <a:cxn ang="0">
                      <a:pos x="13" y="0"/>
                    </a:cxn>
                  </a:cxnLst>
                  <a:rect l="0" t="0" r="r" b="b"/>
                  <a:pathLst>
                    <a:path w="25" h="23">
                      <a:moveTo>
                        <a:pt x="13" y="0"/>
                      </a:moveTo>
                      <a:lnTo>
                        <a:pt x="13" y="0"/>
                      </a:lnTo>
                      <a:lnTo>
                        <a:pt x="7" y="1"/>
                      </a:lnTo>
                      <a:lnTo>
                        <a:pt x="2" y="5"/>
                      </a:lnTo>
                      <a:lnTo>
                        <a:pt x="2" y="5"/>
                      </a:lnTo>
                      <a:lnTo>
                        <a:pt x="0" y="10"/>
                      </a:lnTo>
                      <a:lnTo>
                        <a:pt x="0" y="13"/>
                      </a:lnTo>
                      <a:lnTo>
                        <a:pt x="2" y="18"/>
                      </a:lnTo>
                      <a:lnTo>
                        <a:pt x="7" y="21"/>
                      </a:lnTo>
                      <a:lnTo>
                        <a:pt x="7" y="21"/>
                      </a:lnTo>
                      <a:lnTo>
                        <a:pt x="8" y="23"/>
                      </a:lnTo>
                      <a:lnTo>
                        <a:pt x="13" y="23"/>
                      </a:lnTo>
                      <a:lnTo>
                        <a:pt x="13" y="23"/>
                      </a:lnTo>
                      <a:lnTo>
                        <a:pt x="18" y="21"/>
                      </a:lnTo>
                      <a:lnTo>
                        <a:pt x="23" y="18"/>
                      </a:lnTo>
                      <a:lnTo>
                        <a:pt x="23" y="18"/>
                      </a:lnTo>
                      <a:lnTo>
                        <a:pt x="25" y="13"/>
                      </a:lnTo>
                      <a:lnTo>
                        <a:pt x="25" y="10"/>
                      </a:lnTo>
                      <a:lnTo>
                        <a:pt x="23" y="5"/>
                      </a:lnTo>
                      <a:lnTo>
                        <a:pt x="20" y="1"/>
                      </a:lnTo>
                      <a:lnTo>
                        <a:pt x="20" y="1"/>
                      </a:lnTo>
                      <a:lnTo>
                        <a:pt x="16" y="0"/>
                      </a:lnTo>
                      <a:lnTo>
                        <a:pt x="13"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3" name="Freeform 3659"/>
                <p:cNvSpPr>
                  <a:spLocks/>
                </p:cNvSpPr>
                <p:nvPr/>
              </p:nvSpPr>
              <p:spPr bwMode="auto">
                <a:xfrm>
                  <a:off x="4860925" y="3700462"/>
                  <a:ext cx="19050" cy="17463"/>
                </a:xfrm>
                <a:custGeom>
                  <a:avLst/>
                  <a:gdLst/>
                  <a:ahLst/>
                  <a:cxnLst>
                    <a:cxn ang="0">
                      <a:pos x="12" y="0"/>
                    </a:cxn>
                    <a:cxn ang="0">
                      <a:pos x="12" y="0"/>
                    </a:cxn>
                    <a:cxn ang="0">
                      <a:pos x="5" y="2"/>
                    </a:cxn>
                    <a:cxn ang="0">
                      <a:pos x="2" y="5"/>
                    </a:cxn>
                    <a:cxn ang="0">
                      <a:pos x="2" y="5"/>
                    </a:cxn>
                    <a:cxn ang="0">
                      <a:pos x="0" y="10"/>
                    </a:cxn>
                    <a:cxn ang="0">
                      <a:pos x="0" y="15"/>
                    </a:cxn>
                    <a:cxn ang="0">
                      <a:pos x="2" y="18"/>
                    </a:cxn>
                    <a:cxn ang="0">
                      <a:pos x="5" y="21"/>
                    </a:cxn>
                    <a:cxn ang="0">
                      <a:pos x="5" y="21"/>
                    </a:cxn>
                    <a:cxn ang="0">
                      <a:pos x="8" y="23"/>
                    </a:cxn>
                    <a:cxn ang="0">
                      <a:pos x="12" y="23"/>
                    </a:cxn>
                    <a:cxn ang="0">
                      <a:pos x="12" y="23"/>
                    </a:cxn>
                    <a:cxn ang="0">
                      <a:pos x="17" y="23"/>
                    </a:cxn>
                    <a:cxn ang="0">
                      <a:pos x="22" y="18"/>
                    </a:cxn>
                    <a:cxn ang="0">
                      <a:pos x="22" y="18"/>
                    </a:cxn>
                    <a:cxn ang="0">
                      <a:pos x="23" y="13"/>
                    </a:cxn>
                    <a:cxn ang="0">
                      <a:pos x="23" y="10"/>
                    </a:cxn>
                    <a:cxn ang="0">
                      <a:pos x="22" y="5"/>
                    </a:cxn>
                    <a:cxn ang="0">
                      <a:pos x="18" y="2"/>
                    </a:cxn>
                    <a:cxn ang="0">
                      <a:pos x="18" y="2"/>
                    </a:cxn>
                    <a:cxn ang="0">
                      <a:pos x="15" y="0"/>
                    </a:cxn>
                    <a:cxn ang="0">
                      <a:pos x="12" y="0"/>
                    </a:cxn>
                  </a:cxnLst>
                  <a:rect l="0" t="0" r="r" b="b"/>
                  <a:pathLst>
                    <a:path w="23" h="23">
                      <a:moveTo>
                        <a:pt x="12" y="0"/>
                      </a:moveTo>
                      <a:lnTo>
                        <a:pt x="12" y="0"/>
                      </a:lnTo>
                      <a:lnTo>
                        <a:pt x="5" y="2"/>
                      </a:lnTo>
                      <a:lnTo>
                        <a:pt x="2" y="5"/>
                      </a:lnTo>
                      <a:lnTo>
                        <a:pt x="2" y="5"/>
                      </a:lnTo>
                      <a:lnTo>
                        <a:pt x="0" y="10"/>
                      </a:lnTo>
                      <a:lnTo>
                        <a:pt x="0" y="15"/>
                      </a:lnTo>
                      <a:lnTo>
                        <a:pt x="2" y="18"/>
                      </a:lnTo>
                      <a:lnTo>
                        <a:pt x="5" y="21"/>
                      </a:lnTo>
                      <a:lnTo>
                        <a:pt x="5" y="21"/>
                      </a:lnTo>
                      <a:lnTo>
                        <a:pt x="8" y="23"/>
                      </a:lnTo>
                      <a:lnTo>
                        <a:pt x="12" y="23"/>
                      </a:lnTo>
                      <a:lnTo>
                        <a:pt x="12" y="23"/>
                      </a:lnTo>
                      <a:lnTo>
                        <a:pt x="17" y="23"/>
                      </a:lnTo>
                      <a:lnTo>
                        <a:pt x="22" y="18"/>
                      </a:lnTo>
                      <a:lnTo>
                        <a:pt x="22" y="18"/>
                      </a:lnTo>
                      <a:lnTo>
                        <a:pt x="23" y="13"/>
                      </a:lnTo>
                      <a:lnTo>
                        <a:pt x="23" y="10"/>
                      </a:lnTo>
                      <a:lnTo>
                        <a:pt x="22" y="5"/>
                      </a:lnTo>
                      <a:lnTo>
                        <a:pt x="18" y="2"/>
                      </a:lnTo>
                      <a:lnTo>
                        <a:pt x="18" y="2"/>
                      </a:lnTo>
                      <a:lnTo>
                        <a:pt x="15" y="0"/>
                      </a:lnTo>
                      <a:lnTo>
                        <a:pt x="12" y="0"/>
                      </a:lnTo>
                      <a:close/>
                    </a:path>
                  </a:pathLst>
                </a:custGeom>
                <a:solidFill>
                  <a:srgbClr val="90745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4" name="Freeform 3660"/>
                <p:cNvSpPr>
                  <a:spLocks/>
                </p:cNvSpPr>
                <p:nvPr/>
              </p:nvSpPr>
              <p:spPr bwMode="auto">
                <a:xfrm>
                  <a:off x="4860925" y="3700462"/>
                  <a:ext cx="19050" cy="17463"/>
                </a:xfrm>
                <a:custGeom>
                  <a:avLst/>
                  <a:gdLst/>
                  <a:ahLst/>
                  <a:cxnLst>
                    <a:cxn ang="0">
                      <a:pos x="12" y="0"/>
                    </a:cxn>
                    <a:cxn ang="0">
                      <a:pos x="12" y="0"/>
                    </a:cxn>
                    <a:cxn ang="0">
                      <a:pos x="5" y="2"/>
                    </a:cxn>
                    <a:cxn ang="0">
                      <a:pos x="2" y="5"/>
                    </a:cxn>
                    <a:cxn ang="0">
                      <a:pos x="2" y="5"/>
                    </a:cxn>
                    <a:cxn ang="0">
                      <a:pos x="0" y="10"/>
                    </a:cxn>
                    <a:cxn ang="0">
                      <a:pos x="0" y="15"/>
                    </a:cxn>
                    <a:cxn ang="0">
                      <a:pos x="2" y="18"/>
                    </a:cxn>
                    <a:cxn ang="0">
                      <a:pos x="5" y="21"/>
                    </a:cxn>
                    <a:cxn ang="0">
                      <a:pos x="5" y="21"/>
                    </a:cxn>
                    <a:cxn ang="0">
                      <a:pos x="8" y="23"/>
                    </a:cxn>
                    <a:cxn ang="0">
                      <a:pos x="12" y="23"/>
                    </a:cxn>
                    <a:cxn ang="0">
                      <a:pos x="12" y="23"/>
                    </a:cxn>
                    <a:cxn ang="0">
                      <a:pos x="17" y="23"/>
                    </a:cxn>
                    <a:cxn ang="0">
                      <a:pos x="22" y="18"/>
                    </a:cxn>
                    <a:cxn ang="0">
                      <a:pos x="22" y="18"/>
                    </a:cxn>
                    <a:cxn ang="0">
                      <a:pos x="23" y="13"/>
                    </a:cxn>
                    <a:cxn ang="0">
                      <a:pos x="23" y="10"/>
                    </a:cxn>
                    <a:cxn ang="0">
                      <a:pos x="22" y="5"/>
                    </a:cxn>
                    <a:cxn ang="0">
                      <a:pos x="18" y="2"/>
                    </a:cxn>
                    <a:cxn ang="0">
                      <a:pos x="18" y="2"/>
                    </a:cxn>
                    <a:cxn ang="0">
                      <a:pos x="15" y="0"/>
                    </a:cxn>
                    <a:cxn ang="0">
                      <a:pos x="12" y="0"/>
                    </a:cxn>
                  </a:cxnLst>
                  <a:rect l="0" t="0" r="r" b="b"/>
                  <a:pathLst>
                    <a:path w="23" h="23">
                      <a:moveTo>
                        <a:pt x="12" y="0"/>
                      </a:moveTo>
                      <a:lnTo>
                        <a:pt x="12" y="0"/>
                      </a:lnTo>
                      <a:lnTo>
                        <a:pt x="5" y="2"/>
                      </a:lnTo>
                      <a:lnTo>
                        <a:pt x="2" y="5"/>
                      </a:lnTo>
                      <a:lnTo>
                        <a:pt x="2" y="5"/>
                      </a:lnTo>
                      <a:lnTo>
                        <a:pt x="0" y="10"/>
                      </a:lnTo>
                      <a:lnTo>
                        <a:pt x="0" y="15"/>
                      </a:lnTo>
                      <a:lnTo>
                        <a:pt x="2" y="18"/>
                      </a:lnTo>
                      <a:lnTo>
                        <a:pt x="5" y="21"/>
                      </a:lnTo>
                      <a:lnTo>
                        <a:pt x="5" y="21"/>
                      </a:lnTo>
                      <a:lnTo>
                        <a:pt x="8" y="23"/>
                      </a:lnTo>
                      <a:lnTo>
                        <a:pt x="12" y="23"/>
                      </a:lnTo>
                      <a:lnTo>
                        <a:pt x="12" y="23"/>
                      </a:lnTo>
                      <a:lnTo>
                        <a:pt x="17" y="23"/>
                      </a:lnTo>
                      <a:lnTo>
                        <a:pt x="22" y="18"/>
                      </a:lnTo>
                      <a:lnTo>
                        <a:pt x="22" y="18"/>
                      </a:lnTo>
                      <a:lnTo>
                        <a:pt x="23" y="13"/>
                      </a:lnTo>
                      <a:lnTo>
                        <a:pt x="23" y="10"/>
                      </a:lnTo>
                      <a:lnTo>
                        <a:pt x="22" y="5"/>
                      </a:lnTo>
                      <a:lnTo>
                        <a:pt x="18" y="2"/>
                      </a:lnTo>
                      <a:lnTo>
                        <a:pt x="18" y="2"/>
                      </a:lnTo>
                      <a:lnTo>
                        <a:pt x="15" y="0"/>
                      </a:lnTo>
                      <a:lnTo>
                        <a:pt x="12"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5" name="Freeform 3661"/>
                <p:cNvSpPr>
                  <a:spLocks/>
                </p:cNvSpPr>
                <p:nvPr/>
              </p:nvSpPr>
              <p:spPr bwMode="auto">
                <a:xfrm>
                  <a:off x="4830762" y="3624262"/>
                  <a:ext cx="14288" cy="12700"/>
                </a:xfrm>
                <a:custGeom>
                  <a:avLst/>
                  <a:gdLst/>
                  <a:ahLst/>
                  <a:cxnLst>
                    <a:cxn ang="0">
                      <a:pos x="10" y="0"/>
                    </a:cxn>
                    <a:cxn ang="0">
                      <a:pos x="10" y="0"/>
                    </a:cxn>
                    <a:cxn ang="0">
                      <a:pos x="5" y="0"/>
                    </a:cxn>
                    <a:cxn ang="0">
                      <a:pos x="2" y="3"/>
                    </a:cxn>
                    <a:cxn ang="0">
                      <a:pos x="2" y="3"/>
                    </a:cxn>
                    <a:cxn ang="0">
                      <a:pos x="0" y="7"/>
                    </a:cxn>
                    <a:cxn ang="0">
                      <a:pos x="0" y="10"/>
                    </a:cxn>
                    <a:cxn ang="0">
                      <a:pos x="2" y="13"/>
                    </a:cxn>
                    <a:cxn ang="0">
                      <a:pos x="5" y="15"/>
                    </a:cxn>
                    <a:cxn ang="0">
                      <a:pos x="5" y="15"/>
                    </a:cxn>
                    <a:cxn ang="0">
                      <a:pos x="10" y="17"/>
                    </a:cxn>
                    <a:cxn ang="0">
                      <a:pos x="10" y="17"/>
                    </a:cxn>
                    <a:cxn ang="0">
                      <a:pos x="13" y="17"/>
                    </a:cxn>
                    <a:cxn ang="0">
                      <a:pos x="16" y="13"/>
                    </a:cxn>
                    <a:cxn ang="0">
                      <a:pos x="16" y="13"/>
                    </a:cxn>
                    <a:cxn ang="0">
                      <a:pos x="18" y="10"/>
                    </a:cxn>
                    <a:cxn ang="0">
                      <a:pos x="18" y="7"/>
                    </a:cxn>
                    <a:cxn ang="0">
                      <a:pos x="16" y="3"/>
                    </a:cxn>
                    <a:cxn ang="0">
                      <a:pos x="13" y="2"/>
                    </a:cxn>
                    <a:cxn ang="0">
                      <a:pos x="13" y="2"/>
                    </a:cxn>
                    <a:cxn ang="0">
                      <a:pos x="10" y="0"/>
                    </a:cxn>
                  </a:cxnLst>
                  <a:rect l="0" t="0" r="r" b="b"/>
                  <a:pathLst>
                    <a:path w="18" h="17">
                      <a:moveTo>
                        <a:pt x="10" y="0"/>
                      </a:moveTo>
                      <a:lnTo>
                        <a:pt x="10" y="0"/>
                      </a:lnTo>
                      <a:lnTo>
                        <a:pt x="5" y="0"/>
                      </a:lnTo>
                      <a:lnTo>
                        <a:pt x="2" y="3"/>
                      </a:lnTo>
                      <a:lnTo>
                        <a:pt x="2" y="3"/>
                      </a:lnTo>
                      <a:lnTo>
                        <a:pt x="0" y="7"/>
                      </a:lnTo>
                      <a:lnTo>
                        <a:pt x="0" y="10"/>
                      </a:lnTo>
                      <a:lnTo>
                        <a:pt x="2" y="13"/>
                      </a:lnTo>
                      <a:lnTo>
                        <a:pt x="5" y="15"/>
                      </a:lnTo>
                      <a:lnTo>
                        <a:pt x="5" y="15"/>
                      </a:lnTo>
                      <a:lnTo>
                        <a:pt x="10" y="17"/>
                      </a:lnTo>
                      <a:lnTo>
                        <a:pt x="10" y="17"/>
                      </a:lnTo>
                      <a:lnTo>
                        <a:pt x="13" y="17"/>
                      </a:lnTo>
                      <a:lnTo>
                        <a:pt x="16" y="13"/>
                      </a:lnTo>
                      <a:lnTo>
                        <a:pt x="16" y="13"/>
                      </a:lnTo>
                      <a:lnTo>
                        <a:pt x="18" y="10"/>
                      </a:lnTo>
                      <a:lnTo>
                        <a:pt x="18" y="7"/>
                      </a:lnTo>
                      <a:lnTo>
                        <a:pt x="16" y="3"/>
                      </a:lnTo>
                      <a:lnTo>
                        <a:pt x="13" y="2"/>
                      </a:lnTo>
                      <a:lnTo>
                        <a:pt x="13" y="2"/>
                      </a:lnTo>
                      <a:lnTo>
                        <a:pt x="10" y="0"/>
                      </a:lnTo>
                      <a:close/>
                    </a:path>
                  </a:pathLst>
                </a:custGeom>
                <a:solidFill>
                  <a:srgbClr val="90745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6" name="Freeform 3662"/>
                <p:cNvSpPr>
                  <a:spLocks/>
                </p:cNvSpPr>
                <p:nvPr/>
              </p:nvSpPr>
              <p:spPr bwMode="auto">
                <a:xfrm>
                  <a:off x="4830762" y="3624262"/>
                  <a:ext cx="14288" cy="12700"/>
                </a:xfrm>
                <a:custGeom>
                  <a:avLst/>
                  <a:gdLst/>
                  <a:ahLst/>
                  <a:cxnLst>
                    <a:cxn ang="0">
                      <a:pos x="10" y="0"/>
                    </a:cxn>
                    <a:cxn ang="0">
                      <a:pos x="10" y="0"/>
                    </a:cxn>
                    <a:cxn ang="0">
                      <a:pos x="5" y="0"/>
                    </a:cxn>
                    <a:cxn ang="0">
                      <a:pos x="2" y="3"/>
                    </a:cxn>
                    <a:cxn ang="0">
                      <a:pos x="2" y="3"/>
                    </a:cxn>
                    <a:cxn ang="0">
                      <a:pos x="0" y="7"/>
                    </a:cxn>
                    <a:cxn ang="0">
                      <a:pos x="0" y="10"/>
                    </a:cxn>
                    <a:cxn ang="0">
                      <a:pos x="2" y="13"/>
                    </a:cxn>
                    <a:cxn ang="0">
                      <a:pos x="5" y="15"/>
                    </a:cxn>
                    <a:cxn ang="0">
                      <a:pos x="5" y="15"/>
                    </a:cxn>
                    <a:cxn ang="0">
                      <a:pos x="10" y="17"/>
                    </a:cxn>
                    <a:cxn ang="0">
                      <a:pos x="10" y="17"/>
                    </a:cxn>
                    <a:cxn ang="0">
                      <a:pos x="13" y="17"/>
                    </a:cxn>
                    <a:cxn ang="0">
                      <a:pos x="16" y="13"/>
                    </a:cxn>
                    <a:cxn ang="0">
                      <a:pos x="16" y="13"/>
                    </a:cxn>
                    <a:cxn ang="0">
                      <a:pos x="18" y="10"/>
                    </a:cxn>
                    <a:cxn ang="0">
                      <a:pos x="18" y="7"/>
                    </a:cxn>
                    <a:cxn ang="0">
                      <a:pos x="16" y="3"/>
                    </a:cxn>
                    <a:cxn ang="0">
                      <a:pos x="13" y="2"/>
                    </a:cxn>
                    <a:cxn ang="0">
                      <a:pos x="13" y="2"/>
                    </a:cxn>
                    <a:cxn ang="0">
                      <a:pos x="10" y="0"/>
                    </a:cxn>
                  </a:cxnLst>
                  <a:rect l="0" t="0" r="r" b="b"/>
                  <a:pathLst>
                    <a:path w="18" h="17">
                      <a:moveTo>
                        <a:pt x="10" y="0"/>
                      </a:moveTo>
                      <a:lnTo>
                        <a:pt x="10" y="0"/>
                      </a:lnTo>
                      <a:lnTo>
                        <a:pt x="5" y="0"/>
                      </a:lnTo>
                      <a:lnTo>
                        <a:pt x="2" y="3"/>
                      </a:lnTo>
                      <a:lnTo>
                        <a:pt x="2" y="3"/>
                      </a:lnTo>
                      <a:lnTo>
                        <a:pt x="0" y="7"/>
                      </a:lnTo>
                      <a:lnTo>
                        <a:pt x="0" y="10"/>
                      </a:lnTo>
                      <a:lnTo>
                        <a:pt x="2" y="13"/>
                      </a:lnTo>
                      <a:lnTo>
                        <a:pt x="5" y="15"/>
                      </a:lnTo>
                      <a:lnTo>
                        <a:pt x="5" y="15"/>
                      </a:lnTo>
                      <a:lnTo>
                        <a:pt x="10" y="17"/>
                      </a:lnTo>
                      <a:lnTo>
                        <a:pt x="10" y="17"/>
                      </a:lnTo>
                      <a:lnTo>
                        <a:pt x="13" y="17"/>
                      </a:lnTo>
                      <a:lnTo>
                        <a:pt x="16" y="13"/>
                      </a:lnTo>
                      <a:lnTo>
                        <a:pt x="16" y="13"/>
                      </a:lnTo>
                      <a:lnTo>
                        <a:pt x="18" y="10"/>
                      </a:lnTo>
                      <a:lnTo>
                        <a:pt x="18" y="7"/>
                      </a:lnTo>
                      <a:lnTo>
                        <a:pt x="16" y="3"/>
                      </a:lnTo>
                      <a:lnTo>
                        <a:pt x="13" y="2"/>
                      </a:lnTo>
                      <a:lnTo>
                        <a:pt x="13" y="2"/>
                      </a:lnTo>
                      <a:lnTo>
                        <a:pt x="1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 name="Freeform 3663"/>
                <p:cNvSpPr>
                  <a:spLocks/>
                </p:cNvSpPr>
                <p:nvPr/>
              </p:nvSpPr>
              <p:spPr bwMode="auto">
                <a:xfrm>
                  <a:off x="4859337" y="3659187"/>
                  <a:ext cx="12700" cy="12700"/>
                </a:xfrm>
                <a:custGeom>
                  <a:avLst/>
                  <a:gdLst/>
                  <a:ahLst/>
                  <a:cxnLst>
                    <a:cxn ang="0">
                      <a:pos x="8" y="0"/>
                    </a:cxn>
                    <a:cxn ang="0">
                      <a:pos x="8" y="0"/>
                    </a:cxn>
                    <a:cxn ang="0">
                      <a:pos x="3" y="0"/>
                    </a:cxn>
                    <a:cxn ang="0">
                      <a:pos x="0" y="3"/>
                    </a:cxn>
                    <a:cxn ang="0">
                      <a:pos x="0" y="3"/>
                    </a:cxn>
                    <a:cxn ang="0">
                      <a:pos x="0" y="7"/>
                    </a:cxn>
                    <a:cxn ang="0">
                      <a:pos x="0" y="10"/>
                    </a:cxn>
                    <a:cxn ang="0">
                      <a:pos x="0" y="13"/>
                    </a:cxn>
                    <a:cxn ang="0">
                      <a:pos x="3" y="15"/>
                    </a:cxn>
                    <a:cxn ang="0">
                      <a:pos x="3" y="15"/>
                    </a:cxn>
                    <a:cxn ang="0">
                      <a:pos x="8" y="16"/>
                    </a:cxn>
                    <a:cxn ang="0">
                      <a:pos x="8" y="16"/>
                    </a:cxn>
                    <a:cxn ang="0">
                      <a:pos x="11" y="16"/>
                    </a:cxn>
                    <a:cxn ang="0">
                      <a:pos x="14" y="13"/>
                    </a:cxn>
                    <a:cxn ang="0">
                      <a:pos x="14" y="13"/>
                    </a:cxn>
                    <a:cxn ang="0">
                      <a:pos x="16" y="10"/>
                    </a:cxn>
                    <a:cxn ang="0">
                      <a:pos x="16" y="7"/>
                    </a:cxn>
                    <a:cxn ang="0">
                      <a:pos x="14" y="3"/>
                    </a:cxn>
                    <a:cxn ang="0">
                      <a:pos x="13" y="2"/>
                    </a:cxn>
                    <a:cxn ang="0">
                      <a:pos x="13" y="2"/>
                    </a:cxn>
                    <a:cxn ang="0">
                      <a:pos x="8" y="0"/>
                    </a:cxn>
                  </a:cxnLst>
                  <a:rect l="0" t="0" r="r" b="b"/>
                  <a:pathLst>
                    <a:path w="16" h="16">
                      <a:moveTo>
                        <a:pt x="8" y="0"/>
                      </a:moveTo>
                      <a:lnTo>
                        <a:pt x="8" y="0"/>
                      </a:lnTo>
                      <a:lnTo>
                        <a:pt x="3" y="0"/>
                      </a:lnTo>
                      <a:lnTo>
                        <a:pt x="0" y="3"/>
                      </a:lnTo>
                      <a:lnTo>
                        <a:pt x="0" y="3"/>
                      </a:lnTo>
                      <a:lnTo>
                        <a:pt x="0" y="7"/>
                      </a:lnTo>
                      <a:lnTo>
                        <a:pt x="0" y="10"/>
                      </a:lnTo>
                      <a:lnTo>
                        <a:pt x="0" y="13"/>
                      </a:lnTo>
                      <a:lnTo>
                        <a:pt x="3" y="15"/>
                      </a:lnTo>
                      <a:lnTo>
                        <a:pt x="3" y="15"/>
                      </a:lnTo>
                      <a:lnTo>
                        <a:pt x="8" y="16"/>
                      </a:lnTo>
                      <a:lnTo>
                        <a:pt x="8" y="16"/>
                      </a:lnTo>
                      <a:lnTo>
                        <a:pt x="11" y="16"/>
                      </a:lnTo>
                      <a:lnTo>
                        <a:pt x="14" y="13"/>
                      </a:lnTo>
                      <a:lnTo>
                        <a:pt x="14" y="13"/>
                      </a:lnTo>
                      <a:lnTo>
                        <a:pt x="16" y="10"/>
                      </a:lnTo>
                      <a:lnTo>
                        <a:pt x="16" y="7"/>
                      </a:lnTo>
                      <a:lnTo>
                        <a:pt x="14" y="3"/>
                      </a:lnTo>
                      <a:lnTo>
                        <a:pt x="13" y="2"/>
                      </a:lnTo>
                      <a:lnTo>
                        <a:pt x="13" y="2"/>
                      </a:lnTo>
                      <a:lnTo>
                        <a:pt x="8" y="0"/>
                      </a:lnTo>
                      <a:close/>
                    </a:path>
                  </a:pathLst>
                </a:custGeom>
                <a:solidFill>
                  <a:srgbClr val="90745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 name="Freeform 3664"/>
                <p:cNvSpPr>
                  <a:spLocks/>
                </p:cNvSpPr>
                <p:nvPr/>
              </p:nvSpPr>
              <p:spPr bwMode="auto">
                <a:xfrm>
                  <a:off x="4859337" y="3659187"/>
                  <a:ext cx="12700" cy="12700"/>
                </a:xfrm>
                <a:custGeom>
                  <a:avLst/>
                  <a:gdLst/>
                  <a:ahLst/>
                  <a:cxnLst>
                    <a:cxn ang="0">
                      <a:pos x="8" y="0"/>
                    </a:cxn>
                    <a:cxn ang="0">
                      <a:pos x="8" y="0"/>
                    </a:cxn>
                    <a:cxn ang="0">
                      <a:pos x="3" y="0"/>
                    </a:cxn>
                    <a:cxn ang="0">
                      <a:pos x="0" y="3"/>
                    </a:cxn>
                    <a:cxn ang="0">
                      <a:pos x="0" y="3"/>
                    </a:cxn>
                    <a:cxn ang="0">
                      <a:pos x="0" y="7"/>
                    </a:cxn>
                    <a:cxn ang="0">
                      <a:pos x="0" y="10"/>
                    </a:cxn>
                    <a:cxn ang="0">
                      <a:pos x="0" y="13"/>
                    </a:cxn>
                    <a:cxn ang="0">
                      <a:pos x="3" y="15"/>
                    </a:cxn>
                    <a:cxn ang="0">
                      <a:pos x="3" y="15"/>
                    </a:cxn>
                    <a:cxn ang="0">
                      <a:pos x="8" y="16"/>
                    </a:cxn>
                    <a:cxn ang="0">
                      <a:pos x="8" y="16"/>
                    </a:cxn>
                    <a:cxn ang="0">
                      <a:pos x="11" y="16"/>
                    </a:cxn>
                    <a:cxn ang="0">
                      <a:pos x="14" y="13"/>
                    </a:cxn>
                    <a:cxn ang="0">
                      <a:pos x="14" y="13"/>
                    </a:cxn>
                    <a:cxn ang="0">
                      <a:pos x="16" y="10"/>
                    </a:cxn>
                    <a:cxn ang="0">
                      <a:pos x="16" y="7"/>
                    </a:cxn>
                    <a:cxn ang="0">
                      <a:pos x="14" y="3"/>
                    </a:cxn>
                    <a:cxn ang="0">
                      <a:pos x="13" y="2"/>
                    </a:cxn>
                    <a:cxn ang="0">
                      <a:pos x="13" y="2"/>
                    </a:cxn>
                    <a:cxn ang="0">
                      <a:pos x="8" y="0"/>
                    </a:cxn>
                  </a:cxnLst>
                  <a:rect l="0" t="0" r="r" b="b"/>
                  <a:pathLst>
                    <a:path w="16" h="16">
                      <a:moveTo>
                        <a:pt x="8" y="0"/>
                      </a:moveTo>
                      <a:lnTo>
                        <a:pt x="8" y="0"/>
                      </a:lnTo>
                      <a:lnTo>
                        <a:pt x="3" y="0"/>
                      </a:lnTo>
                      <a:lnTo>
                        <a:pt x="0" y="3"/>
                      </a:lnTo>
                      <a:lnTo>
                        <a:pt x="0" y="3"/>
                      </a:lnTo>
                      <a:lnTo>
                        <a:pt x="0" y="7"/>
                      </a:lnTo>
                      <a:lnTo>
                        <a:pt x="0" y="10"/>
                      </a:lnTo>
                      <a:lnTo>
                        <a:pt x="0" y="13"/>
                      </a:lnTo>
                      <a:lnTo>
                        <a:pt x="3" y="15"/>
                      </a:lnTo>
                      <a:lnTo>
                        <a:pt x="3" y="15"/>
                      </a:lnTo>
                      <a:lnTo>
                        <a:pt x="8" y="16"/>
                      </a:lnTo>
                      <a:lnTo>
                        <a:pt x="8" y="16"/>
                      </a:lnTo>
                      <a:lnTo>
                        <a:pt x="11" y="16"/>
                      </a:lnTo>
                      <a:lnTo>
                        <a:pt x="14" y="13"/>
                      </a:lnTo>
                      <a:lnTo>
                        <a:pt x="14" y="13"/>
                      </a:lnTo>
                      <a:lnTo>
                        <a:pt x="16" y="10"/>
                      </a:lnTo>
                      <a:lnTo>
                        <a:pt x="16" y="7"/>
                      </a:lnTo>
                      <a:lnTo>
                        <a:pt x="14" y="3"/>
                      </a:lnTo>
                      <a:lnTo>
                        <a:pt x="13" y="2"/>
                      </a:lnTo>
                      <a:lnTo>
                        <a:pt x="13" y="2"/>
                      </a:lnTo>
                      <a:lnTo>
                        <a:pt x="8"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 name="Freeform 3665"/>
                <p:cNvSpPr>
                  <a:spLocks/>
                </p:cNvSpPr>
                <p:nvPr/>
              </p:nvSpPr>
              <p:spPr bwMode="auto">
                <a:xfrm>
                  <a:off x="4857750" y="3679825"/>
                  <a:ext cx="12700" cy="12700"/>
                </a:xfrm>
                <a:custGeom>
                  <a:avLst/>
                  <a:gdLst/>
                  <a:ahLst/>
                  <a:cxnLst>
                    <a:cxn ang="0">
                      <a:pos x="9" y="0"/>
                    </a:cxn>
                    <a:cxn ang="0">
                      <a:pos x="9" y="0"/>
                    </a:cxn>
                    <a:cxn ang="0">
                      <a:pos x="4" y="2"/>
                    </a:cxn>
                    <a:cxn ang="0">
                      <a:pos x="0" y="4"/>
                    </a:cxn>
                    <a:cxn ang="0">
                      <a:pos x="0" y="4"/>
                    </a:cxn>
                    <a:cxn ang="0">
                      <a:pos x="0" y="7"/>
                    </a:cxn>
                    <a:cxn ang="0">
                      <a:pos x="0" y="10"/>
                    </a:cxn>
                    <a:cxn ang="0">
                      <a:pos x="0" y="13"/>
                    </a:cxn>
                    <a:cxn ang="0">
                      <a:pos x="4" y="17"/>
                    </a:cxn>
                    <a:cxn ang="0">
                      <a:pos x="4" y="17"/>
                    </a:cxn>
                    <a:cxn ang="0">
                      <a:pos x="9" y="17"/>
                    </a:cxn>
                    <a:cxn ang="0">
                      <a:pos x="9" y="17"/>
                    </a:cxn>
                    <a:cxn ang="0">
                      <a:pos x="12" y="17"/>
                    </a:cxn>
                    <a:cxn ang="0">
                      <a:pos x="15" y="13"/>
                    </a:cxn>
                    <a:cxn ang="0">
                      <a:pos x="15" y="13"/>
                    </a:cxn>
                    <a:cxn ang="0">
                      <a:pos x="17" y="10"/>
                    </a:cxn>
                    <a:cxn ang="0">
                      <a:pos x="17" y="7"/>
                    </a:cxn>
                    <a:cxn ang="0">
                      <a:pos x="15" y="4"/>
                    </a:cxn>
                    <a:cxn ang="0">
                      <a:pos x="13" y="2"/>
                    </a:cxn>
                    <a:cxn ang="0">
                      <a:pos x="13" y="2"/>
                    </a:cxn>
                    <a:cxn ang="0">
                      <a:pos x="9" y="0"/>
                    </a:cxn>
                  </a:cxnLst>
                  <a:rect l="0" t="0" r="r" b="b"/>
                  <a:pathLst>
                    <a:path w="17" h="17">
                      <a:moveTo>
                        <a:pt x="9" y="0"/>
                      </a:moveTo>
                      <a:lnTo>
                        <a:pt x="9" y="0"/>
                      </a:lnTo>
                      <a:lnTo>
                        <a:pt x="4" y="2"/>
                      </a:lnTo>
                      <a:lnTo>
                        <a:pt x="0" y="4"/>
                      </a:lnTo>
                      <a:lnTo>
                        <a:pt x="0" y="4"/>
                      </a:lnTo>
                      <a:lnTo>
                        <a:pt x="0" y="7"/>
                      </a:lnTo>
                      <a:lnTo>
                        <a:pt x="0" y="10"/>
                      </a:lnTo>
                      <a:lnTo>
                        <a:pt x="0" y="13"/>
                      </a:lnTo>
                      <a:lnTo>
                        <a:pt x="4" y="17"/>
                      </a:lnTo>
                      <a:lnTo>
                        <a:pt x="4" y="17"/>
                      </a:lnTo>
                      <a:lnTo>
                        <a:pt x="9" y="17"/>
                      </a:lnTo>
                      <a:lnTo>
                        <a:pt x="9" y="17"/>
                      </a:lnTo>
                      <a:lnTo>
                        <a:pt x="12" y="17"/>
                      </a:lnTo>
                      <a:lnTo>
                        <a:pt x="15" y="13"/>
                      </a:lnTo>
                      <a:lnTo>
                        <a:pt x="15" y="13"/>
                      </a:lnTo>
                      <a:lnTo>
                        <a:pt x="17" y="10"/>
                      </a:lnTo>
                      <a:lnTo>
                        <a:pt x="17" y="7"/>
                      </a:lnTo>
                      <a:lnTo>
                        <a:pt x="15" y="4"/>
                      </a:lnTo>
                      <a:lnTo>
                        <a:pt x="13" y="2"/>
                      </a:lnTo>
                      <a:lnTo>
                        <a:pt x="13" y="2"/>
                      </a:lnTo>
                      <a:lnTo>
                        <a:pt x="9" y="0"/>
                      </a:lnTo>
                      <a:close/>
                    </a:path>
                  </a:pathLst>
                </a:custGeom>
                <a:solidFill>
                  <a:srgbClr val="90745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 name="Freeform 3666"/>
                <p:cNvSpPr>
                  <a:spLocks/>
                </p:cNvSpPr>
                <p:nvPr/>
              </p:nvSpPr>
              <p:spPr bwMode="auto">
                <a:xfrm>
                  <a:off x="4857750" y="3679825"/>
                  <a:ext cx="12700" cy="12700"/>
                </a:xfrm>
                <a:custGeom>
                  <a:avLst/>
                  <a:gdLst/>
                  <a:ahLst/>
                  <a:cxnLst>
                    <a:cxn ang="0">
                      <a:pos x="9" y="0"/>
                    </a:cxn>
                    <a:cxn ang="0">
                      <a:pos x="9" y="0"/>
                    </a:cxn>
                    <a:cxn ang="0">
                      <a:pos x="4" y="2"/>
                    </a:cxn>
                    <a:cxn ang="0">
                      <a:pos x="0" y="4"/>
                    </a:cxn>
                    <a:cxn ang="0">
                      <a:pos x="0" y="4"/>
                    </a:cxn>
                    <a:cxn ang="0">
                      <a:pos x="0" y="7"/>
                    </a:cxn>
                    <a:cxn ang="0">
                      <a:pos x="0" y="10"/>
                    </a:cxn>
                    <a:cxn ang="0">
                      <a:pos x="0" y="13"/>
                    </a:cxn>
                    <a:cxn ang="0">
                      <a:pos x="4" y="17"/>
                    </a:cxn>
                    <a:cxn ang="0">
                      <a:pos x="4" y="17"/>
                    </a:cxn>
                    <a:cxn ang="0">
                      <a:pos x="9" y="17"/>
                    </a:cxn>
                    <a:cxn ang="0">
                      <a:pos x="9" y="17"/>
                    </a:cxn>
                    <a:cxn ang="0">
                      <a:pos x="12" y="17"/>
                    </a:cxn>
                    <a:cxn ang="0">
                      <a:pos x="15" y="13"/>
                    </a:cxn>
                    <a:cxn ang="0">
                      <a:pos x="15" y="13"/>
                    </a:cxn>
                    <a:cxn ang="0">
                      <a:pos x="17" y="10"/>
                    </a:cxn>
                    <a:cxn ang="0">
                      <a:pos x="17" y="7"/>
                    </a:cxn>
                    <a:cxn ang="0">
                      <a:pos x="15" y="4"/>
                    </a:cxn>
                    <a:cxn ang="0">
                      <a:pos x="13" y="2"/>
                    </a:cxn>
                    <a:cxn ang="0">
                      <a:pos x="13" y="2"/>
                    </a:cxn>
                    <a:cxn ang="0">
                      <a:pos x="9" y="0"/>
                    </a:cxn>
                  </a:cxnLst>
                  <a:rect l="0" t="0" r="r" b="b"/>
                  <a:pathLst>
                    <a:path w="17" h="17">
                      <a:moveTo>
                        <a:pt x="9" y="0"/>
                      </a:moveTo>
                      <a:lnTo>
                        <a:pt x="9" y="0"/>
                      </a:lnTo>
                      <a:lnTo>
                        <a:pt x="4" y="2"/>
                      </a:lnTo>
                      <a:lnTo>
                        <a:pt x="0" y="4"/>
                      </a:lnTo>
                      <a:lnTo>
                        <a:pt x="0" y="4"/>
                      </a:lnTo>
                      <a:lnTo>
                        <a:pt x="0" y="7"/>
                      </a:lnTo>
                      <a:lnTo>
                        <a:pt x="0" y="10"/>
                      </a:lnTo>
                      <a:lnTo>
                        <a:pt x="0" y="13"/>
                      </a:lnTo>
                      <a:lnTo>
                        <a:pt x="4" y="17"/>
                      </a:lnTo>
                      <a:lnTo>
                        <a:pt x="4" y="17"/>
                      </a:lnTo>
                      <a:lnTo>
                        <a:pt x="9" y="17"/>
                      </a:lnTo>
                      <a:lnTo>
                        <a:pt x="9" y="17"/>
                      </a:lnTo>
                      <a:lnTo>
                        <a:pt x="12" y="17"/>
                      </a:lnTo>
                      <a:lnTo>
                        <a:pt x="15" y="13"/>
                      </a:lnTo>
                      <a:lnTo>
                        <a:pt x="15" y="13"/>
                      </a:lnTo>
                      <a:lnTo>
                        <a:pt x="17" y="10"/>
                      </a:lnTo>
                      <a:lnTo>
                        <a:pt x="17" y="7"/>
                      </a:lnTo>
                      <a:lnTo>
                        <a:pt x="15" y="4"/>
                      </a:lnTo>
                      <a:lnTo>
                        <a:pt x="13" y="2"/>
                      </a:lnTo>
                      <a:lnTo>
                        <a:pt x="13" y="2"/>
                      </a:lnTo>
                      <a:lnTo>
                        <a:pt x="9"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1" name="Freeform 3667"/>
                <p:cNvSpPr>
                  <a:spLocks/>
                </p:cNvSpPr>
                <p:nvPr/>
              </p:nvSpPr>
              <p:spPr bwMode="auto">
                <a:xfrm>
                  <a:off x="4659312" y="3533775"/>
                  <a:ext cx="19050" cy="19050"/>
                </a:xfrm>
                <a:custGeom>
                  <a:avLst/>
                  <a:gdLst/>
                  <a:ahLst/>
                  <a:cxnLst>
                    <a:cxn ang="0">
                      <a:pos x="12" y="0"/>
                    </a:cxn>
                    <a:cxn ang="0">
                      <a:pos x="12" y="0"/>
                    </a:cxn>
                    <a:cxn ang="0">
                      <a:pos x="7" y="2"/>
                    </a:cxn>
                    <a:cxn ang="0">
                      <a:pos x="7" y="2"/>
                    </a:cxn>
                    <a:cxn ang="0">
                      <a:pos x="2" y="5"/>
                    </a:cxn>
                    <a:cxn ang="0">
                      <a:pos x="0" y="8"/>
                    </a:cxn>
                    <a:cxn ang="0">
                      <a:pos x="0" y="13"/>
                    </a:cxn>
                    <a:cxn ang="0">
                      <a:pos x="2" y="18"/>
                    </a:cxn>
                    <a:cxn ang="0">
                      <a:pos x="2" y="18"/>
                    </a:cxn>
                    <a:cxn ang="0">
                      <a:pos x="5" y="23"/>
                    </a:cxn>
                    <a:cxn ang="0">
                      <a:pos x="12" y="25"/>
                    </a:cxn>
                    <a:cxn ang="0">
                      <a:pos x="12" y="25"/>
                    </a:cxn>
                    <a:cxn ang="0">
                      <a:pos x="18" y="23"/>
                    </a:cxn>
                    <a:cxn ang="0">
                      <a:pos x="18" y="23"/>
                    </a:cxn>
                    <a:cxn ang="0">
                      <a:pos x="21" y="20"/>
                    </a:cxn>
                    <a:cxn ang="0">
                      <a:pos x="23" y="15"/>
                    </a:cxn>
                    <a:cxn ang="0">
                      <a:pos x="23" y="12"/>
                    </a:cxn>
                    <a:cxn ang="0">
                      <a:pos x="21" y="7"/>
                    </a:cxn>
                    <a:cxn ang="0">
                      <a:pos x="21" y="7"/>
                    </a:cxn>
                    <a:cxn ang="0">
                      <a:pos x="18" y="2"/>
                    </a:cxn>
                    <a:cxn ang="0">
                      <a:pos x="12" y="0"/>
                    </a:cxn>
                  </a:cxnLst>
                  <a:rect l="0" t="0" r="r" b="b"/>
                  <a:pathLst>
                    <a:path w="23" h="25">
                      <a:moveTo>
                        <a:pt x="12" y="0"/>
                      </a:moveTo>
                      <a:lnTo>
                        <a:pt x="12" y="0"/>
                      </a:lnTo>
                      <a:lnTo>
                        <a:pt x="7" y="2"/>
                      </a:lnTo>
                      <a:lnTo>
                        <a:pt x="7" y="2"/>
                      </a:lnTo>
                      <a:lnTo>
                        <a:pt x="2" y="5"/>
                      </a:lnTo>
                      <a:lnTo>
                        <a:pt x="0" y="8"/>
                      </a:lnTo>
                      <a:lnTo>
                        <a:pt x="0" y="13"/>
                      </a:lnTo>
                      <a:lnTo>
                        <a:pt x="2" y="18"/>
                      </a:lnTo>
                      <a:lnTo>
                        <a:pt x="2" y="18"/>
                      </a:lnTo>
                      <a:lnTo>
                        <a:pt x="5" y="23"/>
                      </a:lnTo>
                      <a:lnTo>
                        <a:pt x="12" y="25"/>
                      </a:lnTo>
                      <a:lnTo>
                        <a:pt x="12" y="25"/>
                      </a:lnTo>
                      <a:lnTo>
                        <a:pt x="18" y="23"/>
                      </a:lnTo>
                      <a:lnTo>
                        <a:pt x="18" y="23"/>
                      </a:lnTo>
                      <a:lnTo>
                        <a:pt x="21" y="20"/>
                      </a:lnTo>
                      <a:lnTo>
                        <a:pt x="23" y="15"/>
                      </a:lnTo>
                      <a:lnTo>
                        <a:pt x="23" y="12"/>
                      </a:lnTo>
                      <a:lnTo>
                        <a:pt x="21" y="7"/>
                      </a:lnTo>
                      <a:lnTo>
                        <a:pt x="21" y="7"/>
                      </a:lnTo>
                      <a:lnTo>
                        <a:pt x="18" y="2"/>
                      </a:lnTo>
                      <a:lnTo>
                        <a:pt x="12" y="0"/>
                      </a:lnTo>
                      <a:close/>
                    </a:path>
                  </a:pathLst>
                </a:custGeom>
                <a:solidFill>
                  <a:srgbClr val="90745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2" name="Freeform 3668"/>
                <p:cNvSpPr>
                  <a:spLocks/>
                </p:cNvSpPr>
                <p:nvPr/>
              </p:nvSpPr>
              <p:spPr bwMode="auto">
                <a:xfrm>
                  <a:off x="4659312" y="3533775"/>
                  <a:ext cx="19050" cy="19050"/>
                </a:xfrm>
                <a:custGeom>
                  <a:avLst/>
                  <a:gdLst/>
                  <a:ahLst/>
                  <a:cxnLst>
                    <a:cxn ang="0">
                      <a:pos x="12" y="0"/>
                    </a:cxn>
                    <a:cxn ang="0">
                      <a:pos x="12" y="0"/>
                    </a:cxn>
                    <a:cxn ang="0">
                      <a:pos x="7" y="2"/>
                    </a:cxn>
                    <a:cxn ang="0">
                      <a:pos x="7" y="2"/>
                    </a:cxn>
                    <a:cxn ang="0">
                      <a:pos x="2" y="5"/>
                    </a:cxn>
                    <a:cxn ang="0">
                      <a:pos x="0" y="8"/>
                    </a:cxn>
                    <a:cxn ang="0">
                      <a:pos x="0" y="13"/>
                    </a:cxn>
                    <a:cxn ang="0">
                      <a:pos x="2" y="18"/>
                    </a:cxn>
                    <a:cxn ang="0">
                      <a:pos x="2" y="18"/>
                    </a:cxn>
                    <a:cxn ang="0">
                      <a:pos x="5" y="23"/>
                    </a:cxn>
                    <a:cxn ang="0">
                      <a:pos x="12" y="25"/>
                    </a:cxn>
                    <a:cxn ang="0">
                      <a:pos x="12" y="25"/>
                    </a:cxn>
                    <a:cxn ang="0">
                      <a:pos x="18" y="23"/>
                    </a:cxn>
                    <a:cxn ang="0">
                      <a:pos x="18" y="23"/>
                    </a:cxn>
                    <a:cxn ang="0">
                      <a:pos x="21" y="20"/>
                    </a:cxn>
                    <a:cxn ang="0">
                      <a:pos x="23" y="15"/>
                    </a:cxn>
                    <a:cxn ang="0">
                      <a:pos x="23" y="12"/>
                    </a:cxn>
                    <a:cxn ang="0">
                      <a:pos x="21" y="7"/>
                    </a:cxn>
                    <a:cxn ang="0">
                      <a:pos x="21" y="7"/>
                    </a:cxn>
                    <a:cxn ang="0">
                      <a:pos x="18" y="2"/>
                    </a:cxn>
                    <a:cxn ang="0">
                      <a:pos x="12" y="0"/>
                    </a:cxn>
                  </a:cxnLst>
                  <a:rect l="0" t="0" r="r" b="b"/>
                  <a:pathLst>
                    <a:path w="23" h="25">
                      <a:moveTo>
                        <a:pt x="12" y="0"/>
                      </a:moveTo>
                      <a:lnTo>
                        <a:pt x="12" y="0"/>
                      </a:lnTo>
                      <a:lnTo>
                        <a:pt x="7" y="2"/>
                      </a:lnTo>
                      <a:lnTo>
                        <a:pt x="7" y="2"/>
                      </a:lnTo>
                      <a:lnTo>
                        <a:pt x="2" y="5"/>
                      </a:lnTo>
                      <a:lnTo>
                        <a:pt x="0" y="8"/>
                      </a:lnTo>
                      <a:lnTo>
                        <a:pt x="0" y="13"/>
                      </a:lnTo>
                      <a:lnTo>
                        <a:pt x="2" y="18"/>
                      </a:lnTo>
                      <a:lnTo>
                        <a:pt x="2" y="18"/>
                      </a:lnTo>
                      <a:lnTo>
                        <a:pt x="5" y="23"/>
                      </a:lnTo>
                      <a:lnTo>
                        <a:pt x="12" y="25"/>
                      </a:lnTo>
                      <a:lnTo>
                        <a:pt x="12" y="25"/>
                      </a:lnTo>
                      <a:lnTo>
                        <a:pt x="18" y="23"/>
                      </a:lnTo>
                      <a:lnTo>
                        <a:pt x="18" y="23"/>
                      </a:lnTo>
                      <a:lnTo>
                        <a:pt x="21" y="20"/>
                      </a:lnTo>
                      <a:lnTo>
                        <a:pt x="23" y="15"/>
                      </a:lnTo>
                      <a:lnTo>
                        <a:pt x="23" y="12"/>
                      </a:lnTo>
                      <a:lnTo>
                        <a:pt x="21" y="7"/>
                      </a:lnTo>
                      <a:lnTo>
                        <a:pt x="21" y="7"/>
                      </a:lnTo>
                      <a:lnTo>
                        <a:pt x="18" y="2"/>
                      </a:lnTo>
                      <a:lnTo>
                        <a:pt x="12"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3" name="Freeform 3669"/>
                <p:cNvSpPr>
                  <a:spLocks/>
                </p:cNvSpPr>
                <p:nvPr/>
              </p:nvSpPr>
              <p:spPr bwMode="auto">
                <a:xfrm>
                  <a:off x="4638675" y="3540125"/>
                  <a:ext cx="12700" cy="14288"/>
                </a:xfrm>
                <a:custGeom>
                  <a:avLst/>
                  <a:gdLst/>
                  <a:ahLst/>
                  <a:cxnLst>
                    <a:cxn ang="0">
                      <a:pos x="8" y="0"/>
                    </a:cxn>
                    <a:cxn ang="0">
                      <a:pos x="8" y="0"/>
                    </a:cxn>
                    <a:cxn ang="0">
                      <a:pos x="5" y="2"/>
                    </a:cxn>
                    <a:cxn ang="0">
                      <a:pos x="5" y="2"/>
                    </a:cxn>
                    <a:cxn ang="0">
                      <a:pos x="2" y="3"/>
                    </a:cxn>
                    <a:cxn ang="0">
                      <a:pos x="0" y="7"/>
                    </a:cxn>
                    <a:cxn ang="0">
                      <a:pos x="0" y="10"/>
                    </a:cxn>
                    <a:cxn ang="0">
                      <a:pos x="2" y="13"/>
                    </a:cxn>
                    <a:cxn ang="0">
                      <a:pos x="2" y="13"/>
                    </a:cxn>
                    <a:cxn ang="0">
                      <a:pos x="5" y="16"/>
                    </a:cxn>
                    <a:cxn ang="0">
                      <a:pos x="8" y="18"/>
                    </a:cxn>
                    <a:cxn ang="0">
                      <a:pos x="8" y="18"/>
                    </a:cxn>
                    <a:cxn ang="0">
                      <a:pos x="13" y="16"/>
                    </a:cxn>
                    <a:cxn ang="0">
                      <a:pos x="13" y="16"/>
                    </a:cxn>
                    <a:cxn ang="0">
                      <a:pos x="15" y="15"/>
                    </a:cxn>
                    <a:cxn ang="0">
                      <a:pos x="16" y="11"/>
                    </a:cxn>
                    <a:cxn ang="0">
                      <a:pos x="16" y="8"/>
                    </a:cxn>
                    <a:cxn ang="0">
                      <a:pos x="16" y="5"/>
                    </a:cxn>
                    <a:cxn ang="0">
                      <a:pos x="16" y="5"/>
                    </a:cxn>
                    <a:cxn ang="0">
                      <a:pos x="13" y="2"/>
                    </a:cxn>
                    <a:cxn ang="0">
                      <a:pos x="8" y="0"/>
                    </a:cxn>
                  </a:cxnLst>
                  <a:rect l="0" t="0" r="r" b="b"/>
                  <a:pathLst>
                    <a:path w="16" h="18">
                      <a:moveTo>
                        <a:pt x="8" y="0"/>
                      </a:moveTo>
                      <a:lnTo>
                        <a:pt x="8" y="0"/>
                      </a:lnTo>
                      <a:lnTo>
                        <a:pt x="5" y="2"/>
                      </a:lnTo>
                      <a:lnTo>
                        <a:pt x="5" y="2"/>
                      </a:lnTo>
                      <a:lnTo>
                        <a:pt x="2" y="3"/>
                      </a:lnTo>
                      <a:lnTo>
                        <a:pt x="0" y="7"/>
                      </a:lnTo>
                      <a:lnTo>
                        <a:pt x="0" y="10"/>
                      </a:lnTo>
                      <a:lnTo>
                        <a:pt x="2" y="13"/>
                      </a:lnTo>
                      <a:lnTo>
                        <a:pt x="2" y="13"/>
                      </a:lnTo>
                      <a:lnTo>
                        <a:pt x="5" y="16"/>
                      </a:lnTo>
                      <a:lnTo>
                        <a:pt x="8" y="18"/>
                      </a:lnTo>
                      <a:lnTo>
                        <a:pt x="8" y="18"/>
                      </a:lnTo>
                      <a:lnTo>
                        <a:pt x="13" y="16"/>
                      </a:lnTo>
                      <a:lnTo>
                        <a:pt x="13" y="16"/>
                      </a:lnTo>
                      <a:lnTo>
                        <a:pt x="15" y="15"/>
                      </a:lnTo>
                      <a:lnTo>
                        <a:pt x="16" y="11"/>
                      </a:lnTo>
                      <a:lnTo>
                        <a:pt x="16" y="8"/>
                      </a:lnTo>
                      <a:lnTo>
                        <a:pt x="16" y="5"/>
                      </a:lnTo>
                      <a:lnTo>
                        <a:pt x="16" y="5"/>
                      </a:lnTo>
                      <a:lnTo>
                        <a:pt x="13" y="2"/>
                      </a:lnTo>
                      <a:lnTo>
                        <a:pt x="8" y="0"/>
                      </a:lnTo>
                      <a:close/>
                    </a:path>
                  </a:pathLst>
                </a:custGeom>
                <a:solidFill>
                  <a:srgbClr val="90745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4" name="Freeform 3670"/>
                <p:cNvSpPr>
                  <a:spLocks/>
                </p:cNvSpPr>
                <p:nvPr/>
              </p:nvSpPr>
              <p:spPr bwMode="auto">
                <a:xfrm>
                  <a:off x="4638675" y="3540125"/>
                  <a:ext cx="12700" cy="14288"/>
                </a:xfrm>
                <a:custGeom>
                  <a:avLst/>
                  <a:gdLst/>
                  <a:ahLst/>
                  <a:cxnLst>
                    <a:cxn ang="0">
                      <a:pos x="8" y="0"/>
                    </a:cxn>
                    <a:cxn ang="0">
                      <a:pos x="8" y="0"/>
                    </a:cxn>
                    <a:cxn ang="0">
                      <a:pos x="5" y="2"/>
                    </a:cxn>
                    <a:cxn ang="0">
                      <a:pos x="5" y="2"/>
                    </a:cxn>
                    <a:cxn ang="0">
                      <a:pos x="2" y="3"/>
                    </a:cxn>
                    <a:cxn ang="0">
                      <a:pos x="0" y="7"/>
                    </a:cxn>
                    <a:cxn ang="0">
                      <a:pos x="0" y="10"/>
                    </a:cxn>
                    <a:cxn ang="0">
                      <a:pos x="2" y="13"/>
                    </a:cxn>
                    <a:cxn ang="0">
                      <a:pos x="2" y="13"/>
                    </a:cxn>
                    <a:cxn ang="0">
                      <a:pos x="5" y="16"/>
                    </a:cxn>
                    <a:cxn ang="0">
                      <a:pos x="8" y="18"/>
                    </a:cxn>
                    <a:cxn ang="0">
                      <a:pos x="8" y="18"/>
                    </a:cxn>
                    <a:cxn ang="0">
                      <a:pos x="13" y="16"/>
                    </a:cxn>
                    <a:cxn ang="0">
                      <a:pos x="13" y="16"/>
                    </a:cxn>
                    <a:cxn ang="0">
                      <a:pos x="15" y="15"/>
                    </a:cxn>
                    <a:cxn ang="0">
                      <a:pos x="16" y="11"/>
                    </a:cxn>
                    <a:cxn ang="0">
                      <a:pos x="16" y="8"/>
                    </a:cxn>
                    <a:cxn ang="0">
                      <a:pos x="16" y="5"/>
                    </a:cxn>
                    <a:cxn ang="0">
                      <a:pos x="16" y="5"/>
                    </a:cxn>
                    <a:cxn ang="0">
                      <a:pos x="13" y="2"/>
                    </a:cxn>
                    <a:cxn ang="0">
                      <a:pos x="8" y="0"/>
                    </a:cxn>
                  </a:cxnLst>
                  <a:rect l="0" t="0" r="r" b="b"/>
                  <a:pathLst>
                    <a:path w="16" h="18">
                      <a:moveTo>
                        <a:pt x="8" y="0"/>
                      </a:moveTo>
                      <a:lnTo>
                        <a:pt x="8" y="0"/>
                      </a:lnTo>
                      <a:lnTo>
                        <a:pt x="5" y="2"/>
                      </a:lnTo>
                      <a:lnTo>
                        <a:pt x="5" y="2"/>
                      </a:lnTo>
                      <a:lnTo>
                        <a:pt x="2" y="3"/>
                      </a:lnTo>
                      <a:lnTo>
                        <a:pt x="0" y="7"/>
                      </a:lnTo>
                      <a:lnTo>
                        <a:pt x="0" y="10"/>
                      </a:lnTo>
                      <a:lnTo>
                        <a:pt x="2" y="13"/>
                      </a:lnTo>
                      <a:lnTo>
                        <a:pt x="2" y="13"/>
                      </a:lnTo>
                      <a:lnTo>
                        <a:pt x="5" y="16"/>
                      </a:lnTo>
                      <a:lnTo>
                        <a:pt x="8" y="18"/>
                      </a:lnTo>
                      <a:lnTo>
                        <a:pt x="8" y="18"/>
                      </a:lnTo>
                      <a:lnTo>
                        <a:pt x="13" y="16"/>
                      </a:lnTo>
                      <a:lnTo>
                        <a:pt x="13" y="16"/>
                      </a:lnTo>
                      <a:lnTo>
                        <a:pt x="15" y="15"/>
                      </a:lnTo>
                      <a:lnTo>
                        <a:pt x="16" y="11"/>
                      </a:lnTo>
                      <a:lnTo>
                        <a:pt x="16" y="8"/>
                      </a:lnTo>
                      <a:lnTo>
                        <a:pt x="16" y="5"/>
                      </a:lnTo>
                      <a:lnTo>
                        <a:pt x="16" y="5"/>
                      </a:lnTo>
                      <a:lnTo>
                        <a:pt x="13" y="2"/>
                      </a:lnTo>
                      <a:lnTo>
                        <a:pt x="8"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5" name="Freeform 3671"/>
                <p:cNvSpPr>
                  <a:spLocks/>
                </p:cNvSpPr>
                <p:nvPr/>
              </p:nvSpPr>
              <p:spPr bwMode="auto">
                <a:xfrm>
                  <a:off x="4683125" y="3533775"/>
                  <a:ext cx="12700" cy="14288"/>
                </a:xfrm>
                <a:custGeom>
                  <a:avLst/>
                  <a:gdLst/>
                  <a:ahLst/>
                  <a:cxnLst>
                    <a:cxn ang="0">
                      <a:pos x="8" y="0"/>
                    </a:cxn>
                    <a:cxn ang="0">
                      <a:pos x="8" y="0"/>
                    </a:cxn>
                    <a:cxn ang="0">
                      <a:pos x="3" y="2"/>
                    </a:cxn>
                    <a:cxn ang="0">
                      <a:pos x="3" y="2"/>
                    </a:cxn>
                    <a:cxn ang="0">
                      <a:pos x="1" y="3"/>
                    </a:cxn>
                    <a:cxn ang="0">
                      <a:pos x="0" y="7"/>
                    </a:cxn>
                    <a:cxn ang="0">
                      <a:pos x="0" y="10"/>
                    </a:cxn>
                    <a:cxn ang="0">
                      <a:pos x="0" y="13"/>
                    </a:cxn>
                    <a:cxn ang="0">
                      <a:pos x="0" y="13"/>
                    </a:cxn>
                    <a:cxn ang="0">
                      <a:pos x="3" y="17"/>
                    </a:cxn>
                    <a:cxn ang="0">
                      <a:pos x="8" y="18"/>
                    </a:cxn>
                    <a:cxn ang="0">
                      <a:pos x="8" y="18"/>
                    </a:cxn>
                    <a:cxn ang="0">
                      <a:pos x="11" y="17"/>
                    </a:cxn>
                    <a:cxn ang="0">
                      <a:pos x="11" y="17"/>
                    </a:cxn>
                    <a:cxn ang="0">
                      <a:pos x="14" y="15"/>
                    </a:cxn>
                    <a:cxn ang="0">
                      <a:pos x="16" y="12"/>
                    </a:cxn>
                    <a:cxn ang="0">
                      <a:pos x="16" y="8"/>
                    </a:cxn>
                    <a:cxn ang="0">
                      <a:pos x="14" y="5"/>
                    </a:cxn>
                    <a:cxn ang="0">
                      <a:pos x="14" y="5"/>
                    </a:cxn>
                    <a:cxn ang="0">
                      <a:pos x="13" y="2"/>
                    </a:cxn>
                    <a:cxn ang="0">
                      <a:pos x="8" y="0"/>
                    </a:cxn>
                  </a:cxnLst>
                  <a:rect l="0" t="0" r="r" b="b"/>
                  <a:pathLst>
                    <a:path w="16" h="18">
                      <a:moveTo>
                        <a:pt x="8" y="0"/>
                      </a:moveTo>
                      <a:lnTo>
                        <a:pt x="8" y="0"/>
                      </a:lnTo>
                      <a:lnTo>
                        <a:pt x="3" y="2"/>
                      </a:lnTo>
                      <a:lnTo>
                        <a:pt x="3" y="2"/>
                      </a:lnTo>
                      <a:lnTo>
                        <a:pt x="1" y="3"/>
                      </a:lnTo>
                      <a:lnTo>
                        <a:pt x="0" y="7"/>
                      </a:lnTo>
                      <a:lnTo>
                        <a:pt x="0" y="10"/>
                      </a:lnTo>
                      <a:lnTo>
                        <a:pt x="0" y="13"/>
                      </a:lnTo>
                      <a:lnTo>
                        <a:pt x="0" y="13"/>
                      </a:lnTo>
                      <a:lnTo>
                        <a:pt x="3" y="17"/>
                      </a:lnTo>
                      <a:lnTo>
                        <a:pt x="8" y="18"/>
                      </a:lnTo>
                      <a:lnTo>
                        <a:pt x="8" y="18"/>
                      </a:lnTo>
                      <a:lnTo>
                        <a:pt x="11" y="17"/>
                      </a:lnTo>
                      <a:lnTo>
                        <a:pt x="11" y="17"/>
                      </a:lnTo>
                      <a:lnTo>
                        <a:pt x="14" y="15"/>
                      </a:lnTo>
                      <a:lnTo>
                        <a:pt x="16" y="12"/>
                      </a:lnTo>
                      <a:lnTo>
                        <a:pt x="16" y="8"/>
                      </a:lnTo>
                      <a:lnTo>
                        <a:pt x="14" y="5"/>
                      </a:lnTo>
                      <a:lnTo>
                        <a:pt x="14" y="5"/>
                      </a:lnTo>
                      <a:lnTo>
                        <a:pt x="13" y="2"/>
                      </a:lnTo>
                      <a:lnTo>
                        <a:pt x="8" y="0"/>
                      </a:lnTo>
                      <a:close/>
                    </a:path>
                  </a:pathLst>
                </a:custGeom>
                <a:solidFill>
                  <a:srgbClr val="90745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6" name="Freeform 3672"/>
                <p:cNvSpPr>
                  <a:spLocks/>
                </p:cNvSpPr>
                <p:nvPr/>
              </p:nvSpPr>
              <p:spPr bwMode="auto">
                <a:xfrm>
                  <a:off x="4683125" y="3533775"/>
                  <a:ext cx="12700" cy="14288"/>
                </a:xfrm>
                <a:custGeom>
                  <a:avLst/>
                  <a:gdLst/>
                  <a:ahLst/>
                  <a:cxnLst>
                    <a:cxn ang="0">
                      <a:pos x="8" y="0"/>
                    </a:cxn>
                    <a:cxn ang="0">
                      <a:pos x="8" y="0"/>
                    </a:cxn>
                    <a:cxn ang="0">
                      <a:pos x="3" y="2"/>
                    </a:cxn>
                    <a:cxn ang="0">
                      <a:pos x="3" y="2"/>
                    </a:cxn>
                    <a:cxn ang="0">
                      <a:pos x="1" y="3"/>
                    </a:cxn>
                    <a:cxn ang="0">
                      <a:pos x="0" y="7"/>
                    </a:cxn>
                    <a:cxn ang="0">
                      <a:pos x="0" y="10"/>
                    </a:cxn>
                    <a:cxn ang="0">
                      <a:pos x="0" y="13"/>
                    </a:cxn>
                    <a:cxn ang="0">
                      <a:pos x="0" y="13"/>
                    </a:cxn>
                    <a:cxn ang="0">
                      <a:pos x="3" y="17"/>
                    </a:cxn>
                    <a:cxn ang="0">
                      <a:pos x="8" y="18"/>
                    </a:cxn>
                    <a:cxn ang="0">
                      <a:pos x="8" y="18"/>
                    </a:cxn>
                    <a:cxn ang="0">
                      <a:pos x="11" y="17"/>
                    </a:cxn>
                    <a:cxn ang="0">
                      <a:pos x="11" y="17"/>
                    </a:cxn>
                    <a:cxn ang="0">
                      <a:pos x="14" y="15"/>
                    </a:cxn>
                    <a:cxn ang="0">
                      <a:pos x="16" y="12"/>
                    </a:cxn>
                    <a:cxn ang="0">
                      <a:pos x="16" y="8"/>
                    </a:cxn>
                    <a:cxn ang="0">
                      <a:pos x="14" y="5"/>
                    </a:cxn>
                    <a:cxn ang="0">
                      <a:pos x="14" y="5"/>
                    </a:cxn>
                    <a:cxn ang="0">
                      <a:pos x="13" y="2"/>
                    </a:cxn>
                    <a:cxn ang="0">
                      <a:pos x="8" y="0"/>
                    </a:cxn>
                  </a:cxnLst>
                  <a:rect l="0" t="0" r="r" b="b"/>
                  <a:pathLst>
                    <a:path w="16" h="18">
                      <a:moveTo>
                        <a:pt x="8" y="0"/>
                      </a:moveTo>
                      <a:lnTo>
                        <a:pt x="8" y="0"/>
                      </a:lnTo>
                      <a:lnTo>
                        <a:pt x="3" y="2"/>
                      </a:lnTo>
                      <a:lnTo>
                        <a:pt x="3" y="2"/>
                      </a:lnTo>
                      <a:lnTo>
                        <a:pt x="1" y="3"/>
                      </a:lnTo>
                      <a:lnTo>
                        <a:pt x="0" y="7"/>
                      </a:lnTo>
                      <a:lnTo>
                        <a:pt x="0" y="10"/>
                      </a:lnTo>
                      <a:lnTo>
                        <a:pt x="0" y="13"/>
                      </a:lnTo>
                      <a:lnTo>
                        <a:pt x="0" y="13"/>
                      </a:lnTo>
                      <a:lnTo>
                        <a:pt x="3" y="17"/>
                      </a:lnTo>
                      <a:lnTo>
                        <a:pt x="8" y="18"/>
                      </a:lnTo>
                      <a:lnTo>
                        <a:pt x="8" y="18"/>
                      </a:lnTo>
                      <a:lnTo>
                        <a:pt x="11" y="17"/>
                      </a:lnTo>
                      <a:lnTo>
                        <a:pt x="11" y="17"/>
                      </a:lnTo>
                      <a:lnTo>
                        <a:pt x="14" y="15"/>
                      </a:lnTo>
                      <a:lnTo>
                        <a:pt x="16" y="12"/>
                      </a:lnTo>
                      <a:lnTo>
                        <a:pt x="16" y="8"/>
                      </a:lnTo>
                      <a:lnTo>
                        <a:pt x="14" y="5"/>
                      </a:lnTo>
                      <a:lnTo>
                        <a:pt x="14" y="5"/>
                      </a:lnTo>
                      <a:lnTo>
                        <a:pt x="13" y="2"/>
                      </a:lnTo>
                      <a:lnTo>
                        <a:pt x="8"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7" name="Freeform 3673"/>
                <p:cNvSpPr>
                  <a:spLocks/>
                </p:cNvSpPr>
                <p:nvPr/>
              </p:nvSpPr>
              <p:spPr bwMode="auto">
                <a:xfrm>
                  <a:off x="4699000" y="3544887"/>
                  <a:ext cx="14288" cy="14288"/>
                </a:xfrm>
                <a:custGeom>
                  <a:avLst/>
                  <a:gdLst/>
                  <a:ahLst/>
                  <a:cxnLst>
                    <a:cxn ang="0">
                      <a:pos x="8" y="0"/>
                    </a:cxn>
                    <a:cxn ang="0">
                      <a:pos x="8" y="0"/>
                    </a:cxn>
                    <a:cxn ang="0">
                      <a:pos x="5" y="2"/>
                    </a:cxn>
                    <a:cxn ang="0">
                      <a:pos x="5" y="2"/>
                    </a:cxn>
                    <a:cxn ang="0">
                      <a:pos x="1" y="3"/>
                    </a:cxn>
                    <a:cxn ang="0">
                      <a:pos x="0" y="6"/>
                    </a:cxn>
                    <a:cxn ang="0">
                      <a:pos x="0" y="10"/>
                    </a:cxn>
                    <a:cxn ang="0">
                      <a:pos x="1" y="13"/>
                    </a:cxn>
                    <a:cxn ang="0">
                      <a:pos x="1" y="13"/>
                    </a:cxn>
                    <a:cxn ang="0">
                      <a:pos x="5" y="16"/>
                    </a:cxn>
                    <a:cxn ang="0">
                      <a:pos x="8" y="18"/>
                    </a:cxn>
                    <a:cxn ang="0">
                      <a:pos x="8" y="18"/>
                    </a:cxn>
                    <a:cxn ang="0">
                      <a:pos x="13" y="16"/>
                    </a:cxn>
                    <a:cxn ang="0">
                      <a:pos x="13" y="16"/>
                    </a:cxn>
                    <a:cxn ang="0">
                      <a:pos x="14" y="15"/>
                    </a:cxn>
                    <a:cxn ang="0">
                      <a:pos x="16" y="11"/>
                    </a:cxn>
                    <a:cxn ang="0">
                      <a:pos x="16" y="8"/>
                    </a:cxn>
                    <a:cxn ang="0">
                      <a:pos x="16" y="5"/>
                    </a:cxn>
                    <a:cxn ang="0">
                      <a:pos x="16" y="5"/>
                    </a:cxn>
                    <a:cxn ang="0">
                      <a:pos x="13" y="2"/>
                    </a:cxn>
                    <a:cxn ang="0">
                      <a:pos x="8" y="0"/>
                    </a:cxn>
                  </a:cxnLst>
                  <a:rect l="0" t="0" r="r" b="b"/>
                  <a:pathLst>
                    <a:path w="16" h="18">
                      <a:moveTo>
                        <a:pt x="8" y="0"/>
                      </a:moveTo>
                      <a:lnTo>
                        <a:pt x="8" y="0"/>
                      </a:lnTo>
                      <a:lnTo>
                        <a:pt x="5" y="2"/>
                      </a:lnTo>
                      <a:lnTo>
                        <a:pt x="5" y="2"/>
                      </a:lnTo>
                      <a:lnTo>
                        <a:pt x="1" y="3"/>
                      </a:lnTo>
                      <a:lnTo>
                        <a:pt x="0" y="6"/>
                      </a:lnTo>
                      <a:lnTo>
                        <a:pt x="0" y="10"/>
                      </a:lnTo>
                      <a:lnTo>
                        <a:pt x="1" y="13"/>
                      </a:lnTo>
                      <a:lnTo>
                        <a:pt x="1" y="13"/>
                      </a:lnTo>
                      <a:lnTo>
                        <a:pt x="5" y="16"/>
                      </a:lnTo>
                      <a:lnTo>
                        <a:pt x="8" y="18"/>
                      </a:lnTo>
                      <a:lnTo>
                        <a:pt x="8" y="18"/>
                      </a:lnTo>
                      <a:lnTo>
                        <a:pt x="13" y="16"/>
                      </a:lnTo>
                      <a:lnTo>
                        <a:pt x="13" y="16"/>
                      </a:lnTo>
                      <a:lnTo>
                        <a:pt x="14" y="15"/>
                      </a:lnTo>
                      <a:lnTo>
                        <a:pt x="16" y="11"/>
                      </a:lnTo>
                      <a:lnTo>
                        <a:pt x="16" y="8"/>
                      </a:lnTo>
                      <a:lnTo>
                        <a:pt x="16" y="5"/>
                      </a:lnTo>
                      <a:lnTo>
                        <a:pt x="16" y="5"/>
                      </a:lnTo>
                      <a:lnTo>
                        <a:pt x="13" y="2"/>
                      </a:lnTo>
                      <a:lnTo>
                        <a:pt x="8" y="0"/>
                      </a:lnTo>
                      <a:close/>
                    </a:path>
                  </a:pathLst>
                </a:custGeom>
                <a:solidFill>
                  <a:srgbClr val="90745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8" name="Freeform 3674"/>
                <p:cNvSpPr>
                  <a:spLocks/>
                </p:cNvSpPr>
                <p:nvPr/>
              </p:nvSpPr>
              <p:spPr bwMode="auto">
                <a:xfrm>
                  <a:off x="4699000" y="3544887"/>
                  <a:ext cx="14288" cy="14288"/>
                </a:xfrm>
                <a:custGeom>
                  <a:avLst/>
                  <a:gdLst/>
                  <a:ahLst/>
                  <a:cxnLst>
                    <a:cxn ang="0">
                      <a:pos x="8" y="0"/>
                    </a:cxn>
                    <a:cxn ang="0">
                      <a:pos x="8" y="0"/>
                    </a:cxn>
                    <a:cxn ang="0">
                      <a:pos x="5" y="2"/>
                    </a:cxn>
                    <a:cxn ang="0">
                      <a:pos x="5" y="2"/>
                    </a:cxn>
                    <a:cxn ang="0">
                      <a:pos x="1" y="3"/>
                    </a:cxn>
                    <a:cxn ang="0">
                      <a:pos x="0" y="6"/>
                    </a:cxn>
                    <a:cxn ang="0">
                      <a:pos x="0" y="10"/>
                    </a:cxn>
                    <a:cxn ang="0">
                      <a:pos x="1" y="13"/>
                    </a:cxn>
                    <a:cxn ang="0">
                      <a:pos x="1" y="13"/>
                    </a:cxn>
                    <a:cxn ang="0">
                      <a:pos x="5" y="16"/>
                    </a:cxn>
                    <a:cxn ang="0">
                      <a:pos x="8" y="18"/>
                    </a:cxn>
                    <a:cxn ang="0">
                      <a:pos x="8" y="18"/>
                    </a:cxn>
                    <a:cxn ang="0">
                      <a:pos x="13" y="16"/>
                    </a:cxn>
                    <a:cxn ang="0">
                      <a:pos x="13" y="16"/>
                    </a:cxn>
                    <a:cxn ang="0">
                      <a:pos x="14" y="15"/>
                    </a:cxn>
                    <a:cxn ang="0">
                      <a:pos x="16" y="11"/>
                    </a:cxn>
                    <a:cxn ang="0">
                      <a:pos x="16" y="8"/>
                    </a:cxn>
                    <a:cxn ang="0">
                      <a:pos x="16" y="5"/>
                    </a:cxn>
                    <a:cxn ang="0">
                      <a:pos x="16" y="5"/>
                    </a:cxn>
                    <a:cxn ang="0">
                      <a:pos x="13" y="2"/>
                    </a:cxn>
                    <a:cxn ang="0">
                      <a:pos x="8" y="0"/>
                    </a:cxn>
                  </a:cxnLst>
                  <a:rect l="0" t="0" r="r" b="b"/>
                  <a:pathLst>
                    <a:path w="16" h="18">
                      <a:moveTo>
                        <a:pt x="8" y="0"/>
                      </a:moveTo>
                      <a:lnTo>
                        <a:pt x="8" y="0"/>
                      </a:lnTo>
                      <a:lnTo>
                        <a:pt x="5" y="2"/>
                      </a:lnTo>
                      <a:lnTo>
                        <a:pt x="5" y="2"/>
                      </a:lnTo>
                      <a:lnTo>
                        <a:pt x="1" y="3"/>
                      </a:lnTo>
                      <a:lnTo>
                        <a:pt x="0" y="6"/>
                      </a:lnTo>
                      <a:lnTo>
                        <a:pt x="0" y="10"/>
                      </a:lnTo>
                      <a:lnTo>
                        <a:pt x="1" y="13"/>
                      </a:lnTo>
                      <a:lnTo>
                        <a:pt x="1" y="13"/>
                      </a:lnTo>
                      <a:lnTo>
                        <a:pt x="5" y="16"/>
                      </a:lnTo>
                      <a:lnTo>
                        <a:pt x="8" y="18"/>
                      </a:lnTo>
                      <a:lnTo>
                        <a:pt x="8" y="18"/>
                      </a:lnTo>
                      <a:lnTo>
                        <a:pt x="13" y="16"/>
                      </a:lnTo>
                      <a:lnTo>
                        <a:pt x="13" y="16"/>
                      </a:lnTo>
                      <a:lnTo>
                        <a:pt x="14" y="15"/>
                      </a:lnTo>
                      <a:lnTo>
                        <a:pt x="16" y="11"/>
                      </a:lnTo>
                      <a:lnTo>
                        <a:pt x="16" y="8"/>
                      </a:lnTo>
                      <a:lnTo>
                        <a:pt x="16" y="5"/>
                      </a:lnTo>
                      <a:lnTo>
                        <a:pt x="16" y="5"/>
                      </a:lnTo>
                      <a:lnTo>
                        <a:pt x="13" y="2"/>
                      </a:lnTo>
                      <a:lnTo>
                        <a:pt x="8"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9" name="Freeform 3675"/>
                <p:cNvSpPr>
                  <a:spLocks/>
                </p:cNvSpPr>
                <p:nvPr/>
              </p:nvSpPr>
              <p:spPr bwMode="auto">
                <a:xfrm>
                  <a:off x="4860925" y="3756025"/>
                  <a:ext cx="19050" cy="20638"/>
                </a:xfrm>
                <a:custGeom>
                  <a:avLst/>
                  <a:gdLst/>
                  <a:ahLst/>
                  <a:cxnLst>
                    <a:cxn ang="0">
                      <a:pos x="13" y="0"/>
                    </a:cxn>
                    <a:cxn ang="0">
                      <a:pos x="13" y="0"/>
                    </a:cxn>
                    <a:cxn ang="0">
                      <a:pos x="7" y="2"/>
                    </a:cxn>
                    <a:cxn ang="0">
                      <a:pos x="7" y="2"/>
                    </a:cxn>
                    <a:cxn ang="0">
                      <a:pos x="4" y="5"/>
                    </a:cxn>
                    <a:cxn ang="0">
                      <a:pos x="2" y="8"/>
                    </a:cxn>
                    <a:cxn ang="0">
                      <a:pos x="0" y="13"/>
                    </a:cxn>
                    <a:cxn ang="0">
                      <a:pos x="2" y="18"/>
                    </a:cxn>
                    <a:cxn ang="0">
                      <a:pos x="2" y="18"/>
                    </a:cxn>
                    <a:cxn ang="0">
                      <a:pos x="7" y="23"/>
                    </a:cxn>
                    <a:cxn ang="0">
                      <a:pos x="13" y="24"/>
                    </a:cxn>
                    <a:cxn ang="0">
                      <a:pos x="13" y="24"/>
                    </a:cxn>
                    <a:cxn ang="0">
                      <a:pos x="18" y="23"/>
                    </a:cxn>
                    <a:cxn ang="0">
                      <a:pos x="18" y="23"/>
                    </a:cxn>
                    <a:cxn ang="0">
                      <a:pos x="22" y="20"/>
                    </a:cxn>
                    <a:cxn ang="0">
                      <a:pos x="25" y="15"/>
                    </a:cxn>
                    <a:cxn ang="0">
                      <a:pos x="25" y="11"/>
                    </a:cxn>
                    <a:cxn ang="0">
                      <a:pos x="23" y="6"/>
                    </a:cxn>
                    <a:cxn ang="0">
                      <a:pos x="23" y="6"/>
                    </a:cxn>
                    <a:cxn ang="0">
                      <a:pos x="18" y="2"/>
                    </a:cxn>
                    <a:cxn ang="0">
                      <a:pos x="13" y="0"/>
                    </a:cxn>
                  </a:cxnLst>
                  <a:rect l="0" t="0" r="r" b="b"/>
                  <a:pathLst>
                    <a:path w="25" h="24">
                      <a:moveTo>
                        <a:pt x="13" y="0"/>
                      </a:moveTo>
                      <a:lnTo>
                        <a:pt x="13" y="0"/>
                      </a:lnTo>
                      <a:lnTo>
                        <a:pt x="7" y="2"/>
                      </a:lnTo>
                      <a:lnTo>
                        <a:pt x="7" y="2"/>
                      </a:lnTo>
                      <a:lnTo>
                        <a:pt x="4" y="5"/>
                      </a:lnTo>
                      <a:lnTo>
                        <a:pt x="2" y="8"/>
                      </a:lnTo>
                      <a:lnTo>
                        <a:pt x="0" y="13"/>
                      </a:lnTo>
                      <a:lnTo>
                        <a:pt x="2" y="18"/>
                      </a:lnTo>
                      <a:lnTo>
                        <a:pt x="2" y="18"/>
                      </a:lnTo>
                      <a:lnTo>
                        <a:pt x="7" y="23"/>
                      </a:lnTo>
                      <a:lnTo>
                        <a:pt x="13" y="24"/>
                      </a:lnTo>
                      <a:lnTo>
                        <a:pt x="13" y="24"/>
                      </a:lnTo>
                      <a:lnTo>
                        <a:pt x="18" y="23"/>
                      </a:lnTo>
                      <a:lnTo>
                        <a:pt x="18" y="23"/>
                      </a:lnTo>
                      <a:lnTo>
                        <a:pt x="22" y="20"/>
                      </a:lnTo>
                      <a:lnTo>
                        <a:pt x="25" y="15"/>
                      </a:lnTo>
                      <a:lnTo>
                        <a:pt x="25" y="11"/>
                      </a:lnTo>
                      <a:lnTo>
                        <a:pt x="23" y="6"/>
                      </a:lnTo>
                      <a:lnTo>
                        <a:pt x="23" y="6"/>
                      </a:lnTo>
                      <a:lnTo>
                        <a:pt x="18" y="2"/>
                      </a:lnTo>
                      <a:lnTo>
                        <a:pt x="13" y="0"/>
                      </a:lnTo>
                      <a:close/>
                    </a:path>
                  </a:pathLst>
                </a:custGeom>
                <a:solidFill>
                  <a:srgbClr val="90745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0" name="Freeform 3676"/>
                <p:cNvSpPr>
                  <a:spLocks/>
                </p:cNvSpPr>
                <p:nvPr/>
              </p:nvSpPr>
              <p:spPr bwMode="auto">
                <a:xfrm>
                  <a:off x="4860925" y="3756025"/>
                  <a:ext cx="19050" cy="20638"/>
                </a:xfrm>
                <a:custGeom>
                  <a:avLst/>
                  <a:gdLst/>
                  <a:ahLst/>
                  <a:cxnLst>
                    <a:cxn ang="0">
                      <a:pos x="13" y="0"/>
                    </a:cxn>
                    <a:cxn ang="0">
                      <a:pos x="13" y="0"/>
                    </a:cxn>
                    <a:cxn ang="0">
                      <a:pos x="7" y="2"/>
                    </a:cxn>
                    <a:cxn ang="0">
                      <a:pos x="7" y="2"/>
                    </a:cxn>
                    <a:cxn ang="0">
                      <a:pos x="4" y="5"/>
                    </a:cxn>
                    <a:cxn ang="0">
                      <a:pos x="2" y="8"/>
                    </a:cxn>
                    <a:cxn ang="0">
                      <a:pos x="0" y="13"/>
                    </a:cxn>
                    <a:cxn ang="0">
                      <a:pos x="2" y="18"/>
                    </a:cxn>
                    <a:cxn ang="0">
                      <a:pos x="2" y="18"/>
                    </a:cxn>
                    <a:cxn ang="0">
                      <a:pos x="7" y="23"/>
                    </a:cxn>
                    <a:cxn ang="0">
                      <a:pos x="13" y="24"/>
                    </a:cxn>
                    <a:cxn ang="0">
                      <a:pos x="13" y="24"/>
                    </a:cxn>
                    <a:cxn ang="0">
                      <a:pos x="18" y="23"/>
                    </a:cxn>
                    <a:cxn ang="0">
                      <a:pos x="18" y="23"/>
                    </a:cxn>
                    <a:cxn ang="0">
                      <a:pos x="22" y="20"/>
                    </a:cxn>
                    <a:cxn ang="0">
                      <a:pos x="25" y="15"/>
                    </a:cxn>
                    <a:cxn ang="0">
                      <a:pos x="25" y="11"/>
                    </a:cxn>
                    <a:cxn ang="0">
                      <a:pos x="23" y="6"/>
                    </a:cxn>
                    <a:cxn ang="0">
                      <a:pos x="23" y="6"/>
                    </a:cxn>
                    <a:cxn ang="0">
                      <a:pos x="18" y="2"/>
                    </a:cxn>
                    <a:cxn ang="0">
                      <a:pos x="13" y="0"/>
                    </a:cxn>
                  </a:cxnLst>
                  <a:rect l="0" t="0" r="r" b="b"/>
                  <a:pathLst>
                    <a:path w="25" h="24">
                      <a:moveTo>
                        <a:pt x="13" y="0"/>
                      </a:moveTo>
                      <a:lnTo>
                        <a:pt x="13" y="0"/>
                      </a:lnTo>
                      <a:lnTo>
                        <a:pt x="7" y="2"/>
                      </a:lnTo>
                      <a:lnTo>
                        <a:pt x="7" y="2"/>
                      </a:lnTo>
                      <a:lnTo>
                        <a:pt x="4" y="5"/>
                      </a:lnTo>
                      <a:lnTo>
                        <a:pt x="2" y="8"/>
                      </a:lnTo>
                      <a:lnTo>
                        <a:pt x="0" y="13"/>
                      </a:lnTo>
                      <a:lnTo>
                        <a:pt x="2" y="18"/>
                      </a:lnTo>
                      <a:lnTo>
                        <a:pt x="2" y="18"/>
                      </a:lnTo>
                      <a:lnTo>
                        <a:pt x="7" y="23"/>
                      </a:lnTo>
                      <a:lnTo>
                        <a:pt x="13" y="24"/>
                      </a:lnTo>
                      <a:lnTo>
                        <a:pt x="13" y="24"/>
                      </a:lnTo>
                      <a:lnTo>
                        <a:pt x="18" y="23"/>
                      </a:lnTo>
                      <a:lnTo>
                        <a:pt x="18" y="23"/>
                      </a:lnTo>
                      <a:lnTo>
                        <a:pt x="22" y="20"/>
                      </a:lnTo>
                      <a:lnTo>
                        <a:pt x="25" y="15"/>
                      </a:lnTo>
                      <a:lnTo>
                        <a:pt x="25" y="11"/>
                      </a:lnTo>
                      <a:lnTo>
                        <a:pt x="23" y="6"/>
                      </a:lnTo>
                      <a:lnTo>
                        <a:pt x="23" y="6"/>
                      </a:lnTo>
                      <a:lnTo>
                        <a:pt x="18" y="2"/>
                      </a:lnTo>
                      <a:lnTo>
                        <a:pt x="13"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1" name="Freeform 3677"/>
                <p:cNvSpPr>
                  <a:spLocks/>
                </p:cNvSpPr>
                <p:nvPr/>
              </p:nvSpPr>
              <p:spPr bwMode="auto">
                <a:xfrm>
                  <a:off x="4846637" y="3817937"/>
                  <a:ext cx="19050" cy="19050"/>
                </a:xfrm>
                <a:custGeom>
                  <a:avLst/>
                  <a:gdLst/>
                  <a:ahLst/>
                  <a:cxnLst>
                    <a:cxn ang="0">
                      <a:pos x="12" y="0"/>
                    </a:cxn>
                    <a:cxn ang="0">
                      <a:pos x="12" y="0"/>
                    </a:cxn>
                    <a:cxn ang="0">
                      <a:pos x="7" y="1"/>
                    </a:cxn>
                    <a:cxn ang="0">
                      <a:pos x="7" y="1"/>
                    </a:cxn>
                    <a:cxn ang="0">
                      <a:pos x="2" y="4"/>
                    </a:cxn>
                    <a:cxn ang="0">
                      <a:pos x="0" y="9"/>
                    </a:cxn>
                    <a:cxn ang="0">
                      <a:pos x="0" y="13"/>
                    </a:cxn>
                    <a:cxn ang="0">
                      <a:pos x="2" y="17"/>
                    </a:cxn>
                    <a:cxn ang="0">
                      <a:pos x="2" y="17"/>
                    </a:cxn>
                    <a:cxn ang="0">
                      <a:pos x="5" y="22"/>
                    </a:cxn>
                    <a:cxn ang="0">
                      <a:pos x="12" y="24"/>
                    </a:cxn>
                    <a:cxn ang="0">
                      <a:pos x="12" y="24"/>
                    </a:cxn>
                    <a:cxn ang="0">
                      <a:pos x="18" y="22"/>
                    </a:cxn>
                    <a:cxn ang="0">
                      <a:pos x="18" y="22"/>
                    </a:cxn>
                    <a:cxn ang="0">
                      <a:pos x="22" y="19"/>
                    </a:cxn>
                    <a:cxn ang="0">
                      <a:pos x="23" y="16"/>
                    </a:cxn>
                    <a:cxn ang="0">
                      <a:pos x="23" y="11"/>
                    </a:cxn>
                    <a:cxn ang="0">
                      <a:pos x="23" y="6"/>
                    </a:cxn>
                    <a:cxn ang="0">
                      <a:pos x="23" y="6"/>
                    </a:cxn>
                    <a:cxn ang="0">
                      <a:pos x="18" y="1"/>
                    </a:cxn>
                    <a:cxn ang="0">
                      <a:pos x="12" y="0"/>
                    </a:cxn>
                  </a:cxnLst>
                  <a:rect l="0" t="0" r="r" b="b"/>
                  <a:pathLst>
                    <a:path w="23" h="24">
                      <a:moveTo>
                        <a:pt x="12" y="0"/>
                      </a:moveTo>
                      <a:lnTo>
                        <a:pt x="12" y="0"/>
                      </a:lnTo>
                      <a:lnTo>
                        <a:pt x="7" y="1"/>
                      </a:lnTo>
                      <a:lnTo>
                        <a:pt x="7" y="1"/>
                      </a:lnTo>
                      <a:lnTo>
                        <a:pt x="2" y="4"/>
                      </a:lnTo>
                      <a:lnTo>
                        <a:pt x="0" y="9"/>
                      </a:lnTo>
                      <a:lnTo>
                        <a:pt x="0" y="13"/>
                      </a:lnTo>
                      <a:lnTo>
                        <a:pt x="2" y="17"/>
                      </a:lnTo>
                      <a:lnTo>
                        <a:pt x="2" y="17"/>
                      </a:lnTo>
                      <a:lnTo>
                        <a:pt x="5" y="22"/>
                      </a:lnTo>
                      <a:lnTo>
                        <a:pt x="12" y="24"/>
                      </a:lnTo>
                      <a:lnTo>
                        <a:pt x="12" y="24"/>
                      </a:lnTo>
                      <a:lnTo>
                        <a:pt x="18" y="22"/>
                      </a:lnTo>
                      <a:lnTo>
                        <a:pt x="18" y="22"/>
                      </a:lnTo>
                      <a:lnTo>
                        <a:pt x="22" y="19"/>
                      </a:lnTo>
                      <a:lnTo>
                        <a:pt x="23" y="16"/>
                      </a:lnTo>
                      <a:lnTo>
                        <a:pt x="23" y="11"/>
                      </a:lnTo>
                      <a:lnTo>
                        <a:pt x="23" y="6"/>
                      </a:lnTo>
                      <a:lnTo>
                        <a:pt x="23" y="6"/>
                      </a:lnTo>
                      <a:lnTo>
                        <a:pt x="18" y="1"/>
                      </a:lnTo>
                      <a:lnTo>
                        <a:pt x="12" y="0"/>
                      </a:lnTo>
                      <a:close/>
                    </a:path>
                  </a:pathLst>
                </a:custGeom>
                <a:solidFill>
                  <a:srgbClr val="90745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2" name="Freeform 3678"/>
                <p:cNvSpPr>
                  <a:spLocks/>
                </p:cNvSpPr>
                <p:nvPr/>
              </p:nvSpPr>
              <p:spPr bwMode="auto">
                <a:xfrm>
                  <a:off x="4846637" y="3817937"/>
                  <a:ext cx="19050" cy="19050"/>
                </a:xfrm>
                <a:custGeom>
                  <a:avLst/>
                  <a:gdLst/>
                  <a:ahLst/>
                  <a:cxnLst>
                    <a:cxn ang="0">
                      <a:pos x="12" y="0"/>
                    </a:cxn>
                    <a:cxn ang="0">
                      <a:pos x="12" y="0"/>
                    </a:cxn>
                    <a:cxn ang="0">
                      <a:pos x="7" y="1"/>
                    </a:cxn>
                    <a:cxn ang="0">
                      <a:pos x="7" y="1"/>
                    </a:cxn>
                    <a:cxn ang="0">
                      <a:pos x="2" y="4"/>
                    </a:cxn>
                    <a:cxn ang="0">
                      <a:pos x="0" y="9"/>
                    </a:cxn>
                    <a:cxn ang="0">
                      <a:pos x="0" y="13"/>
                    </a:cxn>
                    <a:cxn ang="0">
                      <a:pos x="2" y="17"/>
                    </a:cxn>
                    <a:cxn ang="0">
                      <a:pos x="2" y="17"/>
                    </a:cxn>
                    <a:cxn ang="0">
                      <a:pos x="5" y="22"/>
                    </a:cxn>
                    <a:cxn ang="0">
                      <a:pos x="12" y="24"/>
                    </a:cxn>
                    <a:cxn ang="0">
                      <a:pos x="12" y="24"/>
                    </a:cxn>
                    <a:cxn ang="0">
                      <a:pos x="18" y="22"/>
                    </a:cxn>
                    <a:cxn ang="0">
                      <a:pos x="18" y="22"/>
                    </a:cxn>
                    <a:cxn ang="0">
                      <a:pos x="22" y="19"/>
                    </a:cxn>
                    <a:cxn ang="0">
                      <a:pos x="23" y="16"/>
                    </a:cxn>
                    <a:cxn ang="0">
                      <a:pos x="23" y="11"/>
                    </a:cxn>
                    <a:cxn ang="0">
                      <a:pos x="23" y="6"/>
                    </a:cxn>
                    <a:cxn ang="0">
                      <a:pos x="23" y="6"/>
                    </a:cxn>
                    <a:cxn ang="0">
                      <a:pos x="18" y="1"/>
                    </a:cxn>
                    <a:cxn ang="0">
                      <a:pos x="12" y="0"/>
                    </a:cxn>
                  </a:cxnLst>
                  <a:rect l="0" t="0" r="r" b="b"/>
                  <a:pathLst>
                    <a:path w="23" h="24">
                      <a:moveTo>
                        <a:pt x="12" y="0"/>
                      </a:moveTo>
                      <a:lnTo>
                        <a:pt x="12" y="0"/>
                      </a:lnTo>
                      <a:lnTo>
                        <a:pt x="7" y="1"/>
                      </a:lnTo>
                      <a:lnTo>
                        <a:pt x="7" y="1"/>
                      </a:lnTo>
                      <a:lnTo>
                        <a:pt x="2" y="4"/>
                      </a:lnTo>
                      <a:lnTo>
                        <a:pt x="0" y="9"/>
                      </a:lnTo>
                      <a:lnTo>
                        <a:pt x="0" y="13"/>
                      </a:lnTo>
                      <a:lnTo>
                        <a:pt x="2" y="17"/>
                      </a:lnTo>
                      <a:lnTo>
                        <a:pt x="2" y="17"/>
                      </a:lnTo>
                      <a:lnTo>
                        <a:pt x="5" y="22"/>
                      </a:lnTo>
                      <a:lnTo>
                        <a:pt x="12" y="24"/>
                      </a:lnTo>
                      <a:lnTo>
                        <a:pt x="12" y="24"/>
                      </a:lnTo>
                      <a:lnTo>
                        <a:pt x="18" y="22"/>
                      </a:lnTo>
                      <a:lnTo>
                        <a:pt x="18" y="22"/>
                      </a:lnTo>
                      <a:lnTo>
                        <a:pt x="22" y="19"/>
                      </a:lnTo>
                      <a:lnTo>
                        <a:pt x="23" y="16"/>
                      </a:lnTo>
                      <a:lnTo>
                        <a:pt x="23" y="11"/>
                      </a:lnTo>
                      <a:lnTo>
                        <a:pt x="23" y="6"/>
                      </a:lnTo>
                      <a:lnTo>
                        <a:pt x="23" y="6"/>
                      </a:lnTo>
                      <a:lnTo>
                        <a:pt x="18" y="1"/>
                      </a:lnTo>
                      <a:lnTo>
                        <a:pt x="12"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3" name="Freeform 3679"/>
                <p:cNvSpPr>
                  <a:spLocks/>
                </p:cNvSpPr>
                <p:nvPr/>
              </p:nvSpPr>
              <p:spPr bwMode="auto">
                <a:xfrm>
                  <a:off x="4859337" y="3735387"/>
                  <a:ext cx="12700" cy="14288"/>
                </a:xfrm>
                <a:custGeom>
                  <a:avLst/>
                  <a:gdLst/>
                  <a:ahLst/>
                  <a:cxnLst>
                    <a:cxn ang="0">
                      <a:pos x="10" y="0"/>
                    </a:cxn>
                    <a:cxn ang="0">
                      <a:pos x="10" y="0"/>
                    </a:cxn>
                    <a:cxn ang="0">
                      <a:pos x="5" y="2"/>
                    </a:cxn>
                    <a:cxn ang="0">
                      <a:pos x="5" y="2"/>
                    </a:cxn>
                    <a:cxn ang="0">
                      <a:pos x="2" y="3"/>
                    </a:cxn>
                    <a:cxn ang="0">
                      <a:pos x="2" y="6"/>
                    </a:cxn>
                    <a:cxn ang="0">
                      <a:pos x="0" y="10"/>
                    </a:cxn>
                    <a:cxn ang="0">
                      <a:pos x="2" y="13"/>
                    </a:cxn>
                    <a:cxn ang="0">
                      <a:pos x="2" y="13"/>
                    </a:cxn>
                    <a:cxn ang="0">
                      <a:pos x="5" y="16"/>
                    </a:cxn>
                    <a:cxn ang="0">
                      <a:pos x="10" y="18"/>
                    </a:cxn>
                    <a:cxn ang="0">
                      <a:pos x="10" y="18"/>
                    </a:cxn>
                    <a:cxn ang="0">
                      <a:pos x="13" y="16"/>
                    </a:cxn>
                    <a:cxn ang="0">
                      <a:pos x="13" y="16"/>
                    </a:cxn>
                    <a:cxn ang="0">
                      <a:pos x="16" y="15"/>
                    </a:cxn>
                    <a:cxn ang="0">
                      <a:pos x="18" y="11"/>
                    </a:cxn>
                    <a:cxn ang="0">
                      <a:pos x="18" y="8"/>
                    </a:cxn>
                    <a:cxn ang="0">
                      <a:pos x="16" y="5"/>
                    </a:cxn>
                    <a:cxn ang="0">
                      <a:pos x="16" y="5"/>
                    </a:cxn>
                    <a:cxn ang="0">
                      <a:pos x="13" y="2"/>
                    </a:cxn>
                    <a:cxn ang="0">
                      <a:pos x="10" y="0"/>
                    </a:cxn>
                  </a:cxnLst>
                  <a:rect l="0" t="0" r="r" b="b"/>
                  <a:pathLst>
                    <a:path w="18" h="18">
                      <a:moveTo>
                        <a:pt x="10" y="0"/>
                      </a:moveTo>
                      <a:lnTo>
                        <a:pt x="10" y="0"/>
                      </a:lnTo>
                      <a:lnTo>
                        <a:pt x="5" y="2"/>
                      </a:lnTo>
                      <a:lnTo>
                        <a:pt x="5" y="2"/>
                      </a:lnTo>
                      <a:lnTo>
                        <a:pt x="2" y="3"/>
                      </a:lnTo>
                      <a:lnTo>
                        <a:pt x="2" y="6"/>
                      </a:lnTo>
                      <a:lnTo>
                        <a:pt x="0" y="10"/>
                      </a:lnTo>
                      <a:lnTo>
                        <a:pt x="2" y="13"/>
                      </a:lnTo>
                      <a:lnTo>
                        <a:pt x="2" y="13"/>
                      </a:lnTo>
                      <a:lnTo>
                        <a:pt x="5" y="16"/>
                      </a:lnTo>
                      <a:lnTo>
                        <a:pt x="10" y="18"/>
                      </a:lnTo>
                      <a:lnTo>
                        <a:pt x="10" y="18"/>
                      </a:lnTo>
                      <a:lnTo>
                        <a:pt x="13" y="16"/>
                      </a:lnTo>
                      <a:lnTo>
                        <a:pt x="13" y="16"/>
                      </a:lnTo>
                      <a:lnTo>
                        <a:pt x="16" y="15"/>
                      </a:lnTo>
                      <a:lnTo>
                        <a:pt x="18" y="11"/>
                      </a:lnTo>
                      <a:lnTo>
                        <a:pt x="18" y="8"/>
                      </a:lnTo>
                      <a:lnTo>
                        <a:pt x="16" y="5"/>
                      </a:lnTo>
                      <a:lnTo>
                        <a:pt x="16" y="5"/>
                      </a:lnTo>
                      <a:lnTo>
                        <a:pt x="13" y="2"/>
                      </a:lnTo>
                      <a:lnTo>
                        <a:pt x="10" y="0"/>
                      </a:lnTo>
                      <a:close/>
                    </a:path>
                  </a:pathLst>
                </a:custGeom>
                <a:solidFill>
                  <a:srgbClr val="90745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4" name="Freeform 3680"/>
                <p:cNvSpPr>
                  <a:spLocks/>
                </p:cNvSpPr>
                <p:nvPr/>
              </p:nvSpPr>
              <p:spPr bwMode="auto">
                <a:xfrm>
                  <a:off x="4859337" y="3735387"/>
                  <a:ext cx="12700" cy="14288"/>
                </a:xfrm>
                <a:custGeom>
                  <a:avLst/>
                  <a:gdLst/>
                  <a:ahLst/>
                  <a:cxnLst>
                    <a:cxn ang="0">
                      <a:pos x="10" y="0"/>
                    </a:cxn>
                    <a:cxn ang="0">
                      <a:pos x="10" y="0"/>
                    </a:cxn>
                    <a:cxn ang="0">
                      <a:pos x="5" y="2"/>
                    </a:cxn>
                    <a:cxn ang="0">
                      <a:pos x="5" y="2"/>
                    </a:cxn>
                    <a:cxn ang="0">
                      <a:pos x="2" y="3"/>
                    </a:cxn>
                    <a:cxn ang="0">
                      <a:pos x="2" y="6"/>
                    </a:cxn>
                    <a:cxn ang="0">
                      <a:pos x="0" y="10"/>
                    </a:cxn>
                    <a:cxn ang="0">
                      <a:pos x="2" y="13"/>
                    </a:cxn>
                    <a:cxn ang="0">
                      <a:pos x="2" y="13"/>
                    </a:cxn>
                    <a:cxn ang="0">
                      <a:pos x="5" y="16"/>
                    </a:cxn>
                    <a:cxn ang="0">
                      <a:pos x="10" y="18"/>
                    </a:cxn>
                    <a:cxn ang="0">
                      <a:pos x="10" y="18"/>
                    </a:cxn>
                    <a:cxn ang="0">
                      <a:pos x="13" y="16"/>
                    </a:cxn>
                    <a:cxn ang="0">
                      <a:pos x="13" y="16"/>
                    </a:cxn>
                    <a:cxn ang="0">
                      <a:pos x="16" y="15"/>
                    </a:cxn>
                    <a:cxn ang="0">
                      <a:pos x="18" y="11"/>
                    </a:cxn>
                    <a:cxn ang="0">
                      <a:pos x="18" y="8"/>
                    </a:cxn>
                    <a:cxn ang="0">
                      <a:pos x="16" y="5"/>
                    </a:cxn>
                    <a:cxn ang="0">
                      <a:pos x="16" y="5"/>
                    </a:cxn>
                    <a:cxn ang="0">
                      <a:pos x="13" y="2"/>
                    </a:cxn>
                    <a:cxn ang="0">
                      <a:pos x="10" y="0"/>
                    </a:cxn>
                  </a:cxnLst>
                  <a:rect l="0" t="0" r="r" b="b"/>
                  <a:pathLst>
                    <a:path w="18" h="18">
                      <a:moveTo>
                        <a:pt x="10" y="0"/>
                      </a:moveTo>
                      <a:lnTo>
                        <a:pt x="10" y="0"/>
                      </a:lnTo>
                      <a:lnTo>
                        <a:pt x="5" y="2"/>
                      </a:lnTo>
                      <a:lnTo>
                        <a:pt x="5" y="2"/>
                      </a:lnTo>
                      <a:lnTo>
                        <a:pt x="2" y="3"/>
                      </a:lnTo>
                      <a:lnTo>
                        <a:pt x="2" y="6"/>
                      </a:lnTo>
                      <a:lnTo>
                        <a:pt x="0" y="10"/>
                      </a:lnTo>
                      <a:lnTo>
                        <a:pt x="2" y="13"/>
                      </a:lnTo>
                      <a:lnTo>
                        <a:pt x="2" y="13"/>
                      </a:lnTo>
                      <a:lnTo>
                        <a:pt x="5" y="16"/>
                      </a:lnTo>
                      <a:lnTo>
                        <a:pt x="10" y="18"/>
                      </a:lnTo>
                      <a:lnTo>
                        <a:pt x="10" y="18"/>
                      </a:lnTo>
                      <a:lnTo>
                        <a:pt x="13" y="16"/>
                      </a:lnTo>
                      <a:lnTo>
                        <a:pt x="13" y="16"/>
                      </a:lnTo>
                      <a:lnTo>
                        <a:pt x="16" y="15"/>
                      </a:lnTo>
                      <a:lnTo>
                        <a:pt x="18" y="11"/>
                      </a:lnTo>
                      <a:lnTo>
                        <a:pt x="18" y="8"/>
                      </a:lnTo>
                      <a:lnTo>
                        <a:pt x="16" y="5"/>
                      </a:lnTo>
                      <a:lnTo>
                        <a:pt x="16" y="5"/>
                      </a:lnTo>
                      <a:lnTo>
                        <a:pt x="13" y="2"/>
                      </a:lnTo>
                      <a:lnTo>
                        <a:pt x="1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5" name="Freeform 3681"/>
                <p:cNvSpPr>
                  <a:spLocks/>
                </p:cNvSpPr>
                <p:nvPr/>
              </p:nvSpPr>
              <p:spPr bwMode="auto">
                <a:xfrm>
                  <a:off x="4865687" y="3779837"/>
                  <a:ext cx="14288" cy="12700"/>
                </a:xfrm>
                <a:custGeom>
                  <a:avLst/>
                  <a:gdLst/>
                  <a:ahLst/>
                  <a:cxnLst>
                    <a:cxn ang="0">
                      <a:pos x="8" y="0"/>
                    </a:cxn>
                    <a:cxn ang="0">
                      <a:pos x="8" y="0"/>
                    </a:cxn>
                    <a:cxn ang="0">
                      <a:pos x="5" y="2"/>
                    </a:cxn>
                    <a:cxn ang="0">
                      <a:pos x="5" y="2"/>
                    </a:cxn>
                    <a:cxn ang="0">
                      <a:pos x="1" y="4"/>
                    </a:cxn>
                    <a:cxn ang="0">
                      <a:pos x="0" y="7"/>
                    </a:cxn>
                    <a:cxn ang="0">
                      <a:pos x="0" y="10"/>
                    </a:cxn>
                    <a:cxn ang="0">
                      <a:pos x="1" y="13"/>
                    </a:cxn>
                    <a:cxn ang="0">
                      <a:pos x="1" y="13"/>
                    </a:cxn>
                    <a:cxn ang="0">
                      <a:pos x="5" y="17"/>
                    </a:cxn>
                    <a:cxn ang="0">
                      <a:pos x="8" y="17"/>
                    </a:cxn>
                    <a:cxn ang="0">
                      <a:pos x="8" y="17"/>
                    </a:cxn>
                    <a:cxn ang="0">
                      <a:pos x="13" y="17"/>
                    </a:cxn>
                    <a:cxn ang="0">
                      <a:pos x="13" y="17"/>
                    </a:cxn>
                    <a:cxn ang="0">
                      <a:pos x="16" y="13"/>
                    </a:cxn>
                    <a:cxn ang="0">
                      <a:pos x="16" y="12"/>
                    </a:cxn>
                    <a:cxn ang="0">
                      <a:pos x="18" y="8"/>
                    </a:cxn>
                    <a:cxn ang="0">
                      <a:pos x="16" y="5"/>
                    </a:cxn>
                    <a:cxn ang="0">
                      <a:pos x="16" y="5"/>
                    </a:cxn>
                    <a:cxn ang="0">
                      <a:pos x="13" y="2"/>
                    </a:cxn>
                    <a:cxn ang="0">
                      <a:pos x="8" y="0"/>
                    </a:cxn>
                  </a:cxnLst>
                  <a:rect l="0" t="0" r="r" b="b"/>
                  <a:pathLst>
                    <a:path w="18" h="17">
                      <a:moveTo>
                        <a:pt x="8" y="0"/>
                      </a:moveTo>
                      <a:lnTo>
                        <a:pt x="8" y="0"/>
                      </a:lnTo>
                      <a:lnTo>
                        <a:pt x="5" y="2"/>
                      </a:lnTo>
                      <a:lnTo>
                        <a:pt x="5" y="2"/>
                      </a:lnTo>
                      <a:lnTo>
                        <a:pt x="1" y="4"/>
                      </a:lnTo>
                      <a:lnTo>
                        <a:pt x="0" y="7"/>
                      </a:lnTo>
                      <a:lnTo>
                        <a:pt x="0" y="10"/>
                      </a:lnTo>
                      <a:lnTo>
                        <a:pt x="1" y="13"/>
                      </a:lnTo>
                      <a:lnTo>
                        <a:pt x="1" y="13"/>
                      </a:lnTo>
                      <a:lnTo>
                        <a:pt x="5" y="17"/>
                      </a:lnTo>
                      <a:lnTo>
                        <a:pt x="8" y="17"/>
                      </a:lnTo>
                      <a:lnTo>
                        <a:pt x="8" y="17"/>
                      </a:lnTo>
                      <a:lnTo>
                        <a:pt x="13" y="17"/>
                      </a:lnTo>
                      <a:lnTo>
                        <a:pt x="13" y="17"/>
                      </a:lnTo>
                      <a:lnTo>
                        <a:pt x="16" y="13"/>
                      </a:lnTo>
                      <a:lnTo>
                        <a:pt x="16" y="12"/>
                      </a:lnTo>
                      <a:lnTo>
                        <a:pt x="18" y="8"/>
                      </a:lnTo>
                      <a:lnTo>
                        <a:pt x="16" y="5"/>
                      </a:lnTo>
                      <a:lnTo>
                        <a:pt x="16" y="5"/>
                      </a:lnTo>
                      <a:lnTo>
                        <a:pt x="13" y="2"/>
                      </a:lnTo>
                      <a:lnTo>
                        <a:pt x="8" y="0"/>
                      </a:lnTo>
                      <a:close/>
                    </a:path>
                  </a:pathLst>
                </a:custGeom>
                <a:solidFill>
                  <a:srgbClr val="90745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6" name="Freeform 3682"/>
                <p:cNvSpPr>
                  <a:spLocks/>
                </p:cNvSpPr>
                <p:nvPr/>
              </p:nvSpPr>
              <p:spPr bwMode="auto">
                <a:xfrm>
                  <a:off x="4865687" y="3779837"/>
                  <a:ext cx="14288" cy="12700"/>
                </a:xfrm>
                <a:custGeom>
                  <a:avLst/>
                  <a:gdLst/>
                  <a:ahLst/>
                  <a:cxnLst>
                    <a:cxn ang="0">
                      <a:pos x="8" y="0"/>
                    </a:cxn>
                    <a:cxn ang="0">
                      <a:pos x="8" y="0"/>
                    </a:cxn>
                    <a:cxn ang="0">
                      <a:pos x="5" y="2"/>
                    </a:cxn>
                    <a:cxn ang="0">
                      <a:pos x="5" y="2"/>
                    </a:cxn>
                    <a:cxn ang="0">
                      <a:pos x="1" y="4"/>
                    </a:cxn>
                    <a:cxn ang="0">
                      <a:pos x="0" y="7"/>
                    </a:cxn>
                    <a:cxn ang="0">
                      <a:pos x="0" y="10"/>
                    </a:cxn>
                    <a:cxn ang="0">
                      <a:pos x="1" y="13"/>
                    </a:cxn>
                    <a:cxn ang="0">
                      <a:pos x="1" y="13"/>
                    </a:cxn>
                    <a:cxn ang="0">
                      <a:pos x="5" y="17"/>
                    </a:cxn>
                    <a:cxn ang="0">
                      <a:pos x="8" y="17"/>
                    </a:cxn>
                    <a:cxn ang="0">
                      <a:pos x="8" y="17"/>
                    </a:cxn>
                    <a:cxn ang="0">
                      <a:pos x="13" y="17"/>
                    </a:cxn>
                    <a:cxn ang="0">
                      <a:pos x="13" y="17"/>
                    </a:cxn>
                    <a:cxn ang="0">
                      <a:pos x="16" y="13"/>
                    </a:cxn>
                    <a:cxn ang="0">
                      <a:pos x="16" y="12"/>
                    </a:cxn>
                    <a:cxn ang="0">
                      <a:pos x="18" y="8"/>
                    </a:cxn>
                    <a:cxn ang="0">
                      <a:pos x="16" y="5"/>
                    </a:cxn>
                    <a:cxn ang="0">
                      <a:pos x="16" y="5"/>
                    </a:cxn>
                    <a:cxn ang="0">
                      <a:pos x="13" y="2"/>
                    </a:cxn>
                    <a:cxn ang="0">
                      <a:pos x="8" y="0"/>
                    </a:cxn>
                  </a:cxnLst>
                  <a:rect l="0" t="0" r="r" b="b"/>
                  <a:pathLst>
                    <a:path w="18" h="17">
                      <a:moveTo>
                        <a:pt x="8" y="0"/>
                      </a:moveTo>
                      <a:lnTo>
                        <a:pt x="8" y="0"/>
                      </a:lnTo>
                      <a:lnTo>
                        <a:pt x="5" y="2"/>
                      </a:lnTo>
                      <a:lnTo>
                        <a:pt x="5" y="2"/>
                      </a:lnTo>
                      <a:lnTo>
                        <a:pt x="1" y="4"/>
                      </a:lnTo>
                      <a:lnTo>
                        <a:pt x="0" y="7"/>
                      </a:lnTo>
                      <a:lnTo>
                        <a:pt x="0" y="10"/>
                      </a:lnTo>
                      <a:lnTo>
                        <a:pt x="1" y="13"/>
                      </a:lnTo>
                      <a:lnTo>
                        <a:pt x="1" y="13"/>
                      </a:lnTo>
                      <a:lnTo>
                        <a:pt x="5" y="17"/>
                      </a:lnTo>
                      <a:lnTo>
                        <a:pt x="8" y="17"/>
                      </a:lnTo>
                      <a:lnTo>
                        <a:pt x="8" y="17"/>
                      </a:lnTo>
                      <a:lnTo>
                        <a:pt x="13" y="17"/>
                      </a:lnTo>
                      <a:lnTo>
                        <a:pt x="13" y="17"/>
                      </a:lnTo>
                      <a:lnTo>
                        <a:pt x="16" y="13"/>
                      </a:lnTo>
                      <a:lnTo>
                        <a:pt x="16" y="12"/>
                      </a:lnTo>
                      <a:lnTo>
                        <a:pt x="18" y="8"/>
                      </a:lnTo>
                      <a:lnTo>
                        <a:pt x="16" y="5"/>
                      </a:lnTo>
                      <a:lnTo>
                        <a:pt x="16" y="5"/>
                      </a:lnTo>
                      <a:lnTo>
                        <a:pt x="13" y="2"/>
                      </a:lnTo>
                      <a:lnTo>
                        <a:pt x="8"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7" name="Freeform 3683"/>
                <p:cNvSpPr>
                  <a:spLocks/>
                </p:cNvSpPr>
                <p:nvPr/>
              </p:nvSpPr>
              <p:spPr bwMode="auto">
                <a:xfrm>
                  <a:off x="4854575" y="3797300"/>
                  <a:ext cx="12700" cy="14288"/>
                </a:xfrm>
                <a:custGeom>
                  <a:avLst/>
                  <a:gdLst/>
                  <a:ahLst/>
                  <a:cxnLst>
                    <a:cxn ang="0">
                      <a:pos x="8" y="0"/>
                    </a:cxn>
                    <a:cxn ang="0">
                      <a:pos x="8" y="0"/>
                    </a:cxn>
                    <a:cxn ang="0">
                      <a:pos x="5" y="2"/>
                    </a:cxn>
                    <a:cxn ang="0">
                      <a:pos x="5" y="2"/>
                    </a:cxn>
                    <a:cxn ang="0">
                      <a:pos x="2" y="4"/>
                    </a:cxn>
                    <a:cxn ang="0">
                      <a:pos x="0" y="7"/>
                    </a:cxn>
                    <a:cxn ang="0">
                      <a:pos x="0" y="10"/>
                    </a:cxn>
                    <a:cxn ang="0">
                      <a:pos x="2" y="13"/>
                    </a:cxn>
                    <a:cxn ang="0">
                      <a:pos x="2" y="13"/>
                    </a:cxn>
                    <a:cxn ang="0">
                      <a:pos x="5" y="17"/>
                    </a:cxn>
                    <a:cxn ang="0">
                      <a:pos x="8" y="18"/>
                    </a:cxn>
                    <a:cxn ang="0">
                      <a:pos x="8" y="18"/>
                    </a:cxn>
                    <a:cxn ang="0">
                      <a:pos x="13" y="17"/>
                    </a:cxn>
                    <a:cxn ang="0">
                      <a:pos x="13" y="17"/>
                    </a:cxn>
                    <a:cxn ang="0">
                      <a:pos x="15" y="15"/>
                    </a:cxn>
                    <a:cxn ang="0">
                      <a:pos x="16" y="12"/>
                    </a:cxn>
                    <a:cxn ang="0">
                      <a:pos x="16" y="9"/>
                    </a:cxn>
                    <a:cxn ang="0">
                      <a:pos x="16" y="5"/>
                    </a:cxn>
                    <a:cxn ang="0">
                      <a:pos x="16" y="5"/>
                    </a:cxn>
                    <a:cxn ang="0">
                      <a:pos x="13" y="2"/>
                    </a:cxn>
                    <a:cxn ang="0">
                      <a:pos x="8" y="0"/>
                    </a:cxn>
                  </a:cxnLst>
                  <a:rect l="0" t="0" r="r" b="b"/>
                  <a:pathLst>
                    <a:path w="16" h="18">
                      <a:moveTo>
                        <a:pt x="8" y="0"/>
                      </a:moveTo>
                      <a:lnTo>
                        <a:pt x="8" y="0"/>
                      </a:lnTo>
                      <a:lnTo>
                        <a:pt x="5" y="2"/>
                      </a:lnTo>
                      <a:lnTo>
                        <a:pt x="5" y="2"/>
                      </a:lnTo>
                      <a:lnTo>
                        <a:pt x="2" y="4"/>
                      </a:lnTo>
                      <a:lnTo>
                        <a:pt x="0" y="7"/>
                      </a:lnTo>
                      <a:lnTo>
                        <a:pt x="0" y="10"/>
                      </a:lnTo>
                      <a:lnTo>
                        <a:pt x="2" y="13"/>
                      </a:lnTo>
                      <a:lnTo>
                        <a:pt x="2" y="13"/>
                      </a:lnTo>
                      <a:lnTo>
                        <a:pt x="5" y="17"/>
                      </a:lnTo>
                      <a:lnTo>
                        <a:pt x="8" y="18"/>
                      </a:lnTo>
                      <a:lnTo>
                        <a:pt x="8" y="18"/>
                      </a:lnTo>
                      <a:lnTo>
                        <a:pt x="13" y="17"/>
                      </a:lnTo>
                      <a:lnTo>
                        <a:pt x="13" y="17"/>
                      </a:lnTo>
                      <a:lnTo>
                        <a:pt x="15" y="15"/>
                      </a:lnTo>
                      <a:lnTo>
                        <a:pt x="16" y="12"/>
                      </a:lnTo>
                      <a:lnTo>
                        <a:pt x="16" y="9"/>
                      </a:lnTo>
                      <a:lnTo>
                        <a:pt x="16" y="5"/>
                      </a:lnTo>
                      <a:lnTo>
                        <a:pt x="16" y="5"/>
                      </a:lnTo>
                      <a:lnTo>
                        <a:pt x="13" y="2"/>
                      </a:lnTo>
                      <a:lnTo>
                        <a:pt x="8" y="0"/>
                      </a:lnTo>
                      <a:close/>
                    </a:path>
                  </a:pathLst>
                </a:custGeom>
                <a:solidFill>
                  <a:srgbClr val="90745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8" name="Freeform 3684"/>
                <p:cNvSpPr>
                  <a:spLocks/>
                </p:cNvSpPr>
                <p:nvPr/>
              </p:nvSpPr>
              <p:spPr bwMode="auto">
                <a:xfrm>
                  <a:off x="4854575" y="3797300"/>
                  <a:ext cx="12700" cy="14288"/>
                </a:xfrm>
                <a:custGeom>
                  <a:avLst/>
                  <a:gdLst/>
                  <a:ahLst/>
                  <a:cxnLst>
                    <a:cxn ang="0">
                      <a:pos x="8" y="0"/>
                    </a:cxn>
                    <a:cxn ang="0">
                      <a:pos x="8" y="0"/>
                    </a:cxn>
                    <a:cxn ang="0">
                      <a:pos x="5" y="2"/>
                    </a:cxn>
                    <a:cxn ang="0">
                      <a:pos x="5" y="2"/>
                    </a:cxn>
                    <a:cxn ang="0">
                      <a:pos x="2" y="4"/>
                    </a:cxn>
                    <a:cxn ang="0">
                      <a:pos x="0" y="7"/>
                    </a:cxn>
                    <a:cxn ang="0">
                      <a:pos x="0" y="10"/>
                    </a:cxn>
                    <a:cxn ang="0">
                      <a:pos x="2" y="13"/>
                    </a:cxn>
                    <a:cxn ang="0">
                      <a:pos x="2" y="13"/>
                    </a:cxn>
                    <a:cxn ang="0">
                      <a:pos x="5" y="17"/>
                    </a:cxn>
                    <a:cxn ang="0">
                      <a:pos x="8" y="18"/>
                    </a:cxn>
                    <a:cxn ang="0">
                      <a:pos x="8" y="18"/>
                    </a:cxn>
                    <a:cxn ang="0">
                      <a:pos x="13" y="17"/>
                    </a:cxn>
                    <a:cxn ang="0">
                      <a:pos x="13" y="17"/>
                    </a:cxn>
                    <a:cxn ang="0">
                      <a:pos x="15" y="15"/>
                    </a:cxn>
                    <a:cxn ang="0">
                      <a:pos x="16" y="12"/>
                    </a:cxn>
                    <a:cxn ang="0">
                      <a:pos x="16" y="9"/>
                    </a:cxn>
                    <a:cxn ang="0">
                      <a:pos x="16" y="5"/>
                    </a:cxn>
                    <a:cxn ang="0">
                      <a:pos x="16" y="5"/>
                    </a:cxn>
                    <a:cxn ang="0">
                      <a:pos x="13" y="2"/>
                    </a:cxn>
                    <a:cxn ang="0">
                      <a:pos x="8" y="0"/>
                    </a:cxn>
                  </a:cxnLst>
                  <a:rect l="0" t="0" r="r" b="b"/>
                  <a:pathLst>
                    <a:path w="16" h="18">
                      <a:moveTo>
                        <a:pt x="8" y="0"/>
                      </a:moveTo>
                      <a:lnTo>
                        <a:pt x="8" y="0"/>
                      </a:lnTo>
                      <a:lnTo>
                        <a:pt x="5" y="2"/>
                      </a:lnTo>
                      <a:lnTo>
                        <a:pt x="5" y="2"/>
                      </a:lnTo>
                      <a:lnTo>
                        <a:pt x="2" y="4"/>
                      </a:lnTo>
                      <a:lnTo>
                        <a:pt x="0" y="7"/>
                      </a:lnTo>
                      <a:lnTo>
                        <a:pt x="0" y="10"/>
                      </a:lnTo>
                      <a:lnTo>
                        <a:pt x="2" y="13"/>
                      </a:lnTo>
                      <a:lnTo>
                        <a:pt x="2" y="13"/>
                      </a:lnTo>
                      <a:lnTo>
                        <a:pt x="5" y="17"/>
                      </a:lnTo>
                      <a:lnTo>
                        <a:pt x="8" y="18"/>
                      </a:lnTo>
                      <a:lnTo>
                        <a:pt x="8" y="18"/>
                      </a:lnTo>
                      <a:lnTo>
                        <a:pt x="13" y="17"/>
                      </a:lnTo>
                      <a:lnTo>
                        <a:pt x="13" y="17"/>
                      </a:lnTo>
                      <a:lnTo>
                        <a:pt x="15" y="15"/>
                      </a:lnTo>
                      <a:lnTo>
                        <a:pt x="16" y="12"/>
                      </a:lnTo>
                      <a:lnTo>
                        <a:pt x="16" y="9"/>
                      </a:lnTo>
                      <a:lnTo>
                        <a:pt x="16" y="5"/>
                      </a:lnTo>
                      <a:lnTo>
                        <a:pt x="16" y="5"/>
                      </a:lnTo>
                      <a:lnTo>
                        <a:pt x="13" y="2"/>
                      </a:lnTo>
                      <a:lnTo>
                        <a:pt x="8"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9" name="Freeform 3685"/>
                <p:cNvSpPr>
                  <a:spLocks/>
                </p:cNvSpPr>
                <p:nvPr/>
              </p:nvSpPr>
              <p:spPr bwMode="auto">
                <a:xfrm>
                  <a:off x="4830762" y="3868737"/>
                  <a:ext cx="19050" cy="17463"/>
                </a:xfrm>
                <a:custGeom>
                  <a:avLst/>
                  <a:gdLst/>
                  <a:ahLst/>
                  <a:cxnLst>
                    <a:cxn ang="0">
                      <a:pos x="13" y="0"/>
                    </a:cxn>
                    <a:cxn ang="0">
                      <a:pos x="13" y="0"/>
                    </a:cxn>
                    <a:cxn ang="0">
                      <a:pos x="8" y="0"/>
                    </a:cxn>
                    <a:cxn ang="0">
                      <a:pos x="5" y="3"/>
                    </a:cxn>
                    <a:cxn ang="0">
                      <a:pos x="2" y="7"/>
                    </a:cxn>
                    <a:cxn ang="0">
                      <a:pos x="0" y="11"/>
                    </a:cxn>
                    <a:cxn ang="0">
                      <a:pos x="0" y="11"/>
                    </a:cxn>
                    <a:cxn ang="0">
                      <a:pos x="2" y="15"/>
                    </a:cxn>
                    <a:cxn ang="0">
                      <a:pos x="4" y="20"/>
                    </a:cxn>
                    <a:cxn ang="0">
                      <a:pos x="7" y="23"/>
                    </a:cxn>
                    <a:cxn ang="0">
                      <a:pos x="12" y="23"/>
                    </a:cxn>
                    <a:cxn ang="0">
                      <a:pos x="12" y="23"/>
                    </a:cxn>
                    <a:cxn ang="0">
                      <a:pos x="13" y="23"/>
                    </a:cxn>
                    <a:cxn ang="0">
                      <a:pos x="13" y="23"/>
                    </a:cxn>
                    <a:cxn ang="0">
                      <a:pos x="17" y="23"/>
                    </a:cxn>
                    <a:cxn ang="0">
                      <a:pos x="20" y="21"/>
                    </a:cxn>
                    <a:cxn ang="0">
                      <a:pos x="23" y="16"/>
                    </a:cxn>
                    <a:cxn ang="0">
                      <a:pos x="25" y="13"/>
                    </a:cxn>
                    <a:cxn ang="0">
                      <a:pos x="25" y="13"/>
                    </a:cxn>
                    <a:cxn ang="0">
                      <a:pos x="25" y="8"/>
                    </a:cxn>
                    <a:cxn ang="0">
                      <a:pos x="21" y="3"/>
                    </a:cxn>
                    <a:cxn ang="0">
                      <a:pos x="18" y="2"/>
                    </a:cxn>
                    <a:cxn ang="0">
                      <a:pos x="13" y="0"/>
                    </a:cxn>
                    <a:cxn ang="0">
                      <a:pos x="13" y="0"/>
                    </a:cxn>
                    <a:cxn ang="0">
                      <a:pos x="13" y="0"/>
                    </a:cxn>
                  </a:cxnLst>
                  <a:rect l="0" t="0" r="r" b="b"/>
                  <a:pathLst>
                    <a:path w="25" h="23">
                      <a:moveTo>
                        <a:pt x="13" y="0"/>
                      </a:moveTo>
                      <a:lnTo>
                        <a:pt x="13" y="0"/>
                      </a:lnTo>
                      <a:lnTo>
                        <a:pt x="8" y="0"/>
                      </a:lnTo>
                      <a:lnTo>
                        <a:pt x="5" y="3"/>
                      </a:lnTo>
                      <a:lnTo>
                        <a:pt x="2" y="7"/>
                      </a:lnTo>
                      <a:lnTo>
                        <a:pt x="0" y="11"/>
                      </a:lnTo>
                      <a:lnTo>
                        <a:pt x="0" y="11"/>
                      </a:lnTo>
                      <a:lnTo>
                        <a:pt x="2" y="15"/>
                      </a:lnTo>
                      <a:lnTo>
                        <a:pt x="4" y="20"/>
                      </a:lnTo>
                      <a:lnTo>
                        <a:pt x="7" y="23"/>
                      </a:lnTo>
                      <a:lnTo>
                        <a:pt x="12" y="23"/>
                      </a:lnTo>
                      <a:lnTo>
                        <a:pt x="12" y="23"/>
                      </a:lnTo>
                      <a:lnTo>
                        <a:pt x="13" y="23"/>
                      </a:lnTo>
                      <a:lnTo>
                        <a:pt x="13" y="23"/>
                      </a:lnTo>
                      <a:lnTo>
                        <a:pt x="17" y="23"/>
                      </a:lnTo>
                      <a:lnTo>
                        <a:pt x="20" y="21"/>
                      </a:lnTo>
                      <a:lnTo>
                        <a:pt x="23" y="16"/>
                      </a:lnTo>
                      <a:lnTo>
                        <a:pt x="25" y="13"/>
                      </a:lnTo>
                      <a:lnTo>
                        <a:pt x="25" y="13"/>
                      </a:lnTo>
                      <a:lnTo>
                        <a:pt x="25" y="8"/>
                      </a:lnTo>
                      <a:lnTo>
                        <a:pt x="21" y="3"/>
                      </a:lnTo>
                      <a:lnTo>
                        <a:pt x="18" y="2"/>
                      </a:lnTo>
                      <a:lnTo>
                        <a:pt x="13" y="0"/>
                      </a:lnTo>
                      <a:lnTo>
                        <a:pt x="13" y="0"/>
                      </a:lnTo>
                      <a:lnTo>
                        <a:pt x="13" y="0"/>
                      </a:lnTo>
                      <a:close/>
                    </a:path>
                  </a:pathLst>
                </a:custGeom>
                <a:solidFill>
                  <a:srgbClr val="90745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0" name="Freeform 3686"/>
                <p:cNvSpPr>
                  <a:spLocks/>
                </p:cNvSpPr>
                <p:nvPr/>
              </p:nvSpPr>
              <p:spPr bwMode="auto">
                <a:xfrm>
                  <a:off x="4830762" y="3868737"/>
                  <a:ext cx="19050" cy="17463"/>
                </a:xfrm>
                <a:custGeom>
                  <a:avLst/>
                  <a:gdLst/>
                  <a:ahLst/>
                  <a:cxnLst>
                    <a:cxn ang="0">
                      <a:pos x="13" y="0"/>
                    </a:cxn>
                    <a:cxn ang="0">
                      <a:pos x="13" y="0"/>
                    </a:cxn>
                    <a:cxn ang="0">
                      <a:pos x="8" y="0"/>
                    </a:cxn>
                    <a:cxn ang="0">
                      <a:pos x="5" y="3"/>
                    </a:cxn>
                    <a:cxn ang="0">
                      <a:pos x="2" y="7"/>
                    </a:cxn>
                    <a:cxn ang="0">
                      <a:pos x="0" y="11"/>
                    </a:cxn>
                    <a:cxn ang="0">
                      <a:pos x="0" y="11"/>
                    </a:cxn>
                    <a:cxn ang="0">
                      <a:pos x="2" y="15"/>
                    </a:cxn>
                    <a:cxn ang="0">
                      <a:pos x="4" y="20"/>
                    </a:cxn>
                    <a:cxn ang="0">
                      <a:pos x="7" y="23"/>
                    </a:cxn>
                    <a:cxn ang="0">
                      <a:pos x="12" y="23"/>
                    </a:cxn>
                    <a:cxn ang="0">
                      <a:pos x="12" y="23"/>
                    </a:cxn>
                    <a:cxn ang="0">
                      <a:pos x="13" y="23"/>
                    </a:cxn>
                    <a:cxn ang="0">
                      <a:pos x="13" y="23"/>
                    </a:cxn>
                    <a:cxn ang="0">
                      <a:pos x="17" y="23"/>
                    </a:cxn>
                    <a:cxn ang="0">
                      <a:pos x="20" y="21"/>
                    </a:cxn>
                    <a:cxn ang="0">
                      <a:pos x="23" y="16"/>
                    </a:cxn>
                    <a:cxn ang="0">
                      <a:pos x="25" y="13"/>
                    </a:cxn>
                    <a:cxn ang="0">
                      <a:pos x="25" y="13"/>
                    </a:cxn>
                    <a:cxn ang="0">
                      <a:pos x="25" y="8"/>
                    </a:cxn>
                    <a:cxn ang="0">
                      <a:pos x="21" y="3"/>
                    </a:cxn>
                    <a:cxn ang="0">
                      <a:pos x="18" y="2"/>
                    </a:cxn>
                    <a:cxn ang="0">
                      <a:pos x="13" y="0"/>
                    </a:cxn>
                    <a:cxn ang="0">
                      <a:pos x="13" y="0"/>
                    </a:cxn>
                    <a:cxn ang="0">
                      <a:pos x="13" y="0"/>
                    </a:cxn>
                  </a:cxnLst>
                  <a:rect l="0" t="0" r="r" b="b"/>
                  <a:pathLst>
                    <a:path w="25" h="23">
                      <a:moveTo>
                        <a:pt x="13" y="0"/>
                      </a:moveTo>
                      <a:lnTo>
                        <a:pt x="13" y="0"/>
                      </a:lnTo>
                      <a:lnTo>
                        <a:pt x="8" y="0"/>
                      </a:lnTo>
                      <a:lnTo>
                        <a:pt x="5" y="3"/>
                      </a:lnTo>
                      <a:lnTo>
                        <a:pt x="2" y="7"/>
                      </a:lnTo>
                      <a:lnTo>
                        <a:pt x="0" y="11"/>
                      </a:lnTo>
                      <a:lnTo>
                        <a:pt x="0" y="11"/>
                      </a:lnTo>
                      <a:lnTo>
                        <a:pt x="2" y="15"/>
                      </a:lnTo>
                      <a:lnTo>
                        <a:pt x="4" y="20"/>
                      </a:lnTo>
                      <a:lnTo>
                        <a:pt x="7" y="23"/>
                      </a:lnTo>
                      <a:lnTo>
                        <a:pt x="12" y="23"/>
                      </a:lnTo>
                      <a:lnTo>
                        <a:pt x="12" y="23"/>
                      </a:lnTo>
                      <a:lnTo>
                        <a:pt x="13" y="23"/>
                      </a:lnTo>
                      <a:lnTo>
                        <a:pt x="13" y="23"/>
                      </a:lnTo>
                      <a:lnTo>
                        <a:pt x="17" y="23"/>
                      </a:lnTo>
                      <a:lnTo>
                        <a:pt x="20" y="21"/>
                      </a:lnTo>
                      <a:lnTo>
                        <a:pt x="23" y="16"/>
                      </a:lnTo>
                      <a:lnTo>
                        <a:pt x="25" y="13"/>
                      </a:lnTo>
                      <a:lnTo>
                        <a:pt x="25" y="13"/>
                      </a:lnTo>
                      <a:lnTo>
                        <a:pt x="25" y="8"/>
                      </a:lnTo>
                      <a:lnTo>
                        <a:pt x="21" y="3"/>
                      </a:lnTo>
                      <a:lnTo>
                        <a:pt x="18" y="2"/>
                      </a:lnTo>
                      <a:lnTo>
                        <a:pt x="13" y="0"/>
                      </a:lnTo>
                      <a:lnTo>
                        <a:pt x="13" y="0"/>
                      </a:lnTo>
                      <a:lnTo>
                        <a:pt x="13"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1" name="Freeform 3687"/>
                <p:cNvSpPr>
                  <a:spLocks/>
                </p:cNvSpPr>
                <p:nvPr/>
              </p:nvSpPr>
              <p:spPr bwMode="auto">
                <a:xfrm>
                  <a:off x="4784725" y="3910012"/>
                  <a:ext cx="19050" cy="20638"/>
                </a:xfrm>
                <a:custGeom>
                  <a:avLst/>
                  <a:gdLst/>
                  <a:ahLst/>
                  <a:cxnLst>
                    <a:cxn ang="0">
                      <a:pos x="12" y="0"/>
                    </a:cxn>
                    <a:cxn ang="0">
                      <a:pos x="12" y="0"/>
                    </a:cxn>
                    <a:cxn ang="0">
                      <a:pos x="7" y="0"/>
                    </a:cxn>
                    <a:cxn ang="0">
                      <a:pos x="3" y="3"/>
                    </a:cxn>
                    <a:cxn ang="0">
                      <a:pos x="0" y="6"/>
                    </a:cxn>
                    <a:cxn ang="0">
                      <a:pos x="0" y="11"/>
                    </a:cxn>
                    <a:cxn ang="0">
                      <a:pos x="0" y="11"/>
                    </a:cxn>
                    <a:cxn ang="0">
                      <a:pos x="0" y="14"/>
                    </a:cxn>
                    <a:cxn ang="0">
                      <a:pos x="2" y="19"/>
                    </a:cxn>
                    <a:cxn ang="0">
                      <a:pos x="5" y="23"/>
                    </a:cxn>
                    <a:cxn ang="0">
                      <a:pos x="10" y="24"/>
                    </a:cxn>
                    <a:cxn ang="0">
                      <a:pos x="10" y="24"/>
                    </a:cxn>
                    <a:cxn ang="0">
                      <a:pos x="12" y="24"/>
                    </a:cxn>
                    <a:cxn ang="0">
                      <a:pos x="12" y="24"/>
                    </a:cxn>
                    <a:cxn ang="0">
                      <a:pos x="17" y="23"/>
                    </a:cxn>
                    <a:cxn ang="0">
                      <a:pos x="20" y="21"/>
                    </a:cxn>
                    <a:cxn ang="0">
                      <a:pos x="21" y="18"/>
                    </a:cxn>
                    <a:cxn ang="0">
                      <a:pos x="23" y="13"/>
                    </a:cxn>
                    <a:cxn ang="0">
                      <a:pos x="23" y="13"/>
                    </a:cxn>
                    <a:cxn ang="0">
                      <a:pos x="23" y="8"/>
                    </a:cxn>
                    <a:cxn ang="0">
                      <a:pos x="20" y="5"/>
                    </a:cxn>
                    <a:cxn ang="0">
                      <a:pos x="17" y="1"/>
                    </a:cxn>
                    <a:cxn ang="0">
                      <a:pos x="13" y="0"/>
                    </a:cxn>
                    <a:cxn ang="0">
                      <a:pos x="13" y="0"/>
                    </a:cxn>
                    <a:cxn ang="0">
                      <a:pos x="12" y="0"/>
                    </a:cxn>
                  </a:cxnLst>
                  <a:rect l="0" t="0" r="r" b="b"/>
                  <a:pathLst>
                    <a:path w="23" h="24">
                      <a:moveTo>
                        <a:pt x="12" y="0"/>
                      </a:moveTo>
                      <a:lnTo>
                        <a:pt x="12" y="0"/>
                      </a:lnTo>
                      <a:lnTo>
                        <a:pt x="7" y="0"/>
                      </a:lnTo>
                      <a:lnTo>
                        <a:pt x="3" y="3"/>
                      </a:lnTo>
                      <a:lnTo>
                        <a:pt x="0" y="6"/>
                      </a:lnTo>
                      <a:lnTo>
                        <a:pt x="0" y="11"/>
                      </a:lnTo>
                      <a:lnTo>
                        <a:pt x="0" y="11"/>
                      </a:lnTo>
                      <a:lnTo>
                        <a:pt x="0" y="14"/>
                      </a:lnTo>
                      <a:lnTo>
                        <a:pt x="2" y="19"/>
                      </a:lnTo>
                      <a:lnTo>
                        <a:pt x="5" y="23"/>
                      </a:lnTo>
                      <a:lnTo>
                        <a:pt x="10" y="24"/>
                      </a:lnTo>
                      <a:lnTo>
                        <a:pt x="10" y="24"/>
                      </a:lnTo>
                      <a:lnTo>
                        <a:pt x="12" y="24"/>
                      </a:lnTo>
                      <a:lnTo>
                        <a:pt x="12" y="24"/>
                      </a:lnTo>
                      <a:lnTo>
                        <a:pt x="17" y="23"/>
                      </a:lnTo>
                      <a:lnTo>
                        <a:pt x="20" y="21"/>
                      </a:lnTo>
                      <a:lnTo>
                        <a:pt x="21" y="18"/>
                      </a:lnTo>
                      <a:lnTo>
                        <a:pt x="23" y="13"/>
                      </a:lnTo>
                      <a:lnTo>
                        <a:pt x="23" y="13"/>
                      </a:lnTo>
                      <a:lnTo>
                        <a:pt x="23" y="8"/>
                      </a:lnTo>
                      <a:lnTo>
                        <a:pt x="20" y="5"/>
                      </a:lnTo>
                      <a:lnTo>
                        <a:pt x="17" y="1"/>
                      </a:lnTo>
                      <a:lnTo>
                        <a:pt x="13" y="0"/>
                      </a:lnTo>
                      <a:lnTo>
                        <a:pt x="13" y="0"/>
                      </a:lnTo>
                      <a:lnTo>
                        <a:pt x="12" y="0"/>
                      </a:lnTo>
                      <a:close/>
                    </a:path>
                  </a:pathLst>
                </a:custGeom>
                <a:solidFill>
                  <a:srgbClr val="90745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2" name="Freeform 3688"/>
                <p:cNvSpPr>
                  <a:spLocks/>
                </p:cNvSpPr>
                <p:nvPr/>
              </p:nvSpPr>
              <p:spPr bwMode="auto">
                <a:xfrm>
                  <a:off x="4784725" y="3910012"/>
                  <a:ext cx="19050" cy="20638"/>
                </a:xfrm>
                <a:custGeom>
                  <a:avLst/>
                  <a:gdLst/>
                  <a:ahLst/>
                  <a:cxnLst>
                    <a:cxn ang="0">
                      <a:pos x="12" y="0"/>
                    </a:cxn>
                    <a:cxn ang="0">
                      <a:pos x="12" y="0"/>
                    </a:cxn>
                    <a:cxn ang="0">
                      <a:pos x="7" y="0"/>
                    </a:cxn>
                    <a:cxn ang="0">
                      <a:pos x="3" y="3"/>
                    </a:cxn>
                    <a:cxn ang="0">
                      <a:pos x="0" y="6"/>
                    </a:cxn>
                    <a:cxn ang="0">
                      <a:pos x="0" y="11"/>
                    </a:cxn>
                    <a:cxn ang="0">
                      <a:pos x="0" y="11"/>
                    </a:cxn>
                    <a:cxn ang="0">
                      <a:pos x="0" y="14"/>
                    </a:cxn>
                    <a:cxn ang="0">
                      <a:pos x="2" y="19"/>
                    </a:cxn>
                    <a:cxn ang="0">
                      <a:pos x="5" y="23"/>
                    </a:cxn>
                    <a:cxn ang="0">
                      <a:pos x="10" y="24"/>
                    </a:cxn>
                    <a:cxn ang="0">
                      <a:pos x="10" y="24"/>
                    </a:cxn>
                    <a:cxn ang="0">
                      <a:pos x="12" y="24"/>
                    </a:cxn>
                    <a:cxn ang="0">
                      <a:pos x="12" y="24"/>
                    </a:cxn>
                    <a:cxn ang="0">
                      <a:pos x="17" y="23"/>
                    </a:cxn>
                    <a:cxn ang="0">
                      <a:pos x="20" y="21"/>
                    </a:cxn>
                    <a:cxn ang="0">
                      <a:pos x="21" y="18"/>
                    </a:cxn>
                    <a:cxn ang="0">
                      <a:pos x="23" y="13"/>
                    </a:cxn>
                    <a:cxn ang="0">
                      <a:pos x="23" y="13"/>
                    </a:cxn>
                    <a:cxn ang="0">
                      <a:pos x="23" y="8"/>
                    </a:cxn>
                    <a:cxn ang="0">
                      <a:pos x="20" y="5"/>
                    </a:cxn>
                    <a:cxn ang="0">
                      <a:pos x="17" y="1"/>
                    </a:cxn>
                    <a:cxn ang="0">
                      <a:pos x="13" y="0"/>
                    </a:cxn>
                    <a:cxn ang="0">
                      <a:pos x="13" y="0"/>
                    </a:cxn>
                    <a:cxn ang="0">
                      <a:pos x="12" y="0"/>
                    </a:cxn>
                  </a:cxnLst>
                  <a:rect l="0" t="0" r="r" b="b"/>
                  <a:pathLst>
                    <a:path w="23" h="24">
                      <a:moveTo>
                        <a:pt x="12" y="0"/>
                      </a:moveTo>
                      <a:lnTo>
                        <a:pt x="12" y="0"/>
                      </a:lnTo>
                      <a:lnTo>
                        <a:pt x="7" y="0"/>
                      </a:lnTo>
                      <a:lnTo>
                        <a:pt x="3" y="3"/>
                      </a:lnTo>
                      <a:lnTo>
                        <a:pt x="0" y="6"/>
                      </a:lnTo>
                      <a:lnTo>
                        <a:pt x="0" y="11"/>
                      </a:lnTo>
                      <a:lnTo>
                        <a:pt x="0" y="11"/>
                      </a:lnTo>
                      <a:lnTo>
                        <a:pt x="0" y="14"/>
                      </a:lnTo>
                      <a:lnTo>
                        <a:pt x="2" y="19"/>
                      </a:lnTo>
                      <a:lnTo>
                        <a:pt x="5" y="23"/>
                      </a:lnTo>
                      <a:lnTo>
                        <a:pt x="10" y="24"/>
                      </a:lnTo>
                      <a:lnTo>
                        <a:pt x="10" y="24"/>
                      </a:lnTo>
                      <a:lnTo>
                        <a:pt x="12" y="24"/>
                      </a:lnTo>
                      <a:lnTo>
                        <a:pt x="12" y="24"/>
                      </a:lnTo>
                      <a:lnTo>
                        <a:pt x="17" y="23"/>
                      </a:lnTo>
                      <a:lnTo>
                        <a:pt x="20" y="21"/>
                      </a:lnTo>
                      <a:lnTo>
                        <a:pt x="21" y="18"/>
                      </a:lnTo>
                      <a:lnTo>
                        <a:pt x="23" y="13"/>
                      </a:lnTo>
                      <a:lnTo>
                        <a:pt x="23" y="13"/>
                      </a:lnTo>
                      <a:lnTo>
                        <a:pt x="23" y="8"/>
                      </a:lnTo>
                      <a:lnTo>
                        <a:pt x="20" y="5"/>
                      </a:lnTo>
                      <a:lnTo>
                        <a:pt x="17" y="1"/>
                      </a:lnTo>
                      <a:lnTo>
                        <a:pt x="13" y="0"/>
                      </a:lnTo>
                      <a:lnTo>
                        <a:pt x="13" y="0"/>
                      </a:lnTo>
                      <a:lnTo>
                        <a:pt x="12"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3" name="Freeform 3689"/>
                <p:cNvSpPr>
                  <a:spLocks/>
                </p:cNvSpPr>
                <p:nvPr/>
              </p:nvSpPr>
              <p:spPr bwMode="auto">
                <a:xfrm>
                  <a:off x="4841875" y="3848100"/>
                  <a:ext cx="12700" cy="12700"/>
                </a:xfrm>
                <a:custGeom>
                  <a:avLst/>
                  <a:gdLst/>
                  <a:ahLst/>
                  <a:cxnLst>
                    <a:cxn ang="0">
                      <a:pos x="8" y="0"/>
                    </a:cxn>
                    <a:cxn ang="0">
                      <a:pos x="8" y="0"/>
                    </a:cxn>
                    <a:cxn ang="0">
                      <a:pos x="5" y="0"/>
                    </a:cxn>
                    <a:cxn ang="0">
                      <a:pos x="3" y="1"/>
                    </a:cxn>
                    <a:cxn ang="0">
                      <a:pos x="0" y="4"/>
                    </a:cxn>
                    <a:cxn ang="0">
                      <a:pos x="0" y="8"/>
                    </a:cxn>
                    <a:cxn ang="0">
                      <a:pos x="0" y="8"/>
                    </a:cxn>
                    <a:cxn ang="0">
                      <a:pos x="0" y="11"/>
                    </a:cxn>
                    <a:cxn ang="0">
                      <a:pos x="2" y="13"/>
                    </a:cxn>
                    <a:cxn ang="0">
                      <a:pos x="5" y="16"/>
                    </a:cxn>
                    <a:cxn ang="0">
                      <a:pos x="8" y="16"/>
                    </a:cxn>
                    <a:cxn ang="0">
                      <a:pos x="8" y="16"/>
                    </a:cxn>
                    <a:cxn ang="0">
                      <a:pos x="8" y="16"/>
                    </a:cxn>
                    <a:cxn ang="0">
                      <a:pos x="8" y="16"/>
                    </a:cxn>
                    <a:cxn ang="0">
                      <a:pos x="11" y="16"/>
                    </a:cxn>
                    <a:cxn ang="0">
                      <a:pos x="15" y="14"/>
                    </a:cxn>
                    <a:cxn ang="0">
                      <a:pos x="16" y="11"/>
                    </a:cxn>
                    <a:cxn ang="0">
                      <a:pos x="16" y="8"/>
                    </a:cxn>
                    <a:cxn ang="0">
                      <a:pos x="16" y="8"/>
                    </a:cxn>
                    <a:cxn ang="0">
                      <a:pos x="16" y="4"/>
                    </a:cxn>
                    <a:cxn ang="0">
                      <a:pos x="15" y="3"/>
                    </a:cxn>
                    <a:cxn ang="0">
                      <a:pos x="13" y="0"/>
                    </a:cxn>
                    <a:cxn ang="0">
                      <a:pos x="10" y="0"/>
                    </a:cxn>
                    <a:cxn ang="0">
                      <a:pos x="10" y="0"/>
                    </a:cxn>
                    <a:cxn ang="0">
                      <a:pos x="8" y="0"/>
                    </a:cxn>
                  </a:cxnLst>
                  <a:rect l="0" t="0" r="r" b="b"/>
                  <a:pathLst>
                    <a:path w="16" h="16">
                      <a:moveTo>
                        <a:pt x="8" y="0"/>
                      </a:moveTo>
                      <a:lnTo>
                        <a:pt x="8" y="0"/>
                      </a:lnTo>
                      <a:lnTo>
                        <a:pt x="5" y="0"/>
                      </a:lnTo>
                      <a:lnTo>
                        <a:pt x="3" y="1"/>
                      </a:lnTo>
                      <a:lnTo>
                        <a:pt x="0" y="4"/>
                      </a:lnTo>
                      <a:lnTo>
                        <a:pt x="0" y="8"/>
                      </a:lnTo>
                      <a:lnTo>
                        <a:pt x="0" y="8"/>
                      </a:lnTo>
                      <a:lnTo>
                        <a:pt x="0" y="11"/>
                      </a:lnTo>
                      <a:lnTo>
                        <a:pt x="2" y="13"/>
                      </a:lnTo>
                      <a:lnTo>
                        <a:pt x="5" y="16"/>
                      </a:lnTo>
                      <a:lnTo>
                        <a:pt x="8" y="16"/>
                      </a:lnTo>
                      <a:lnTo>
                        <a:pt x="8" y="16"/>
                      </a:lnTo>
                      <a:lnTo>
                        <a:pt x="8" y="16"/>
                      </a:lnTo>
                      <a:lnTo>
                        <a:pt x="8" y="16"/>
                      </a:lnTo>
                      <a:lnTo>
                        <a:pt x="11" y="16"/>
                      </a:lnTo>
                      <a:lnTo>
                        <a:pt x="15" y="14"/>
                      </a:lnTo>
                      <a:lnTo>
                        <a:pt x="16" y="11"/>
                      </a:lnTo>
                      <a:lnTo>
                        <a:pt x="16" y="8"/>
                      </a:lnTo>
                      <a:lnTo>
                        <a:pt x="16" y="8"/>
                      </a:lnTo>
                      <a:lnTo>
                        <a:pt x="16" y="4"/>
                      </a:lnTo>
                      <a:lnTo>
                        <a:pt x="15" y="3"/>
                      </a:lnTo>
                      <a:lnTo>
                        <a:pt x="13" y="0"/>
                      </a:lnTo>
                      <a:lnTo>
                        <a:pt x="10" y="0"/>
                      </a:lnTo>
                      <a:lnTo>
                        <a:pt x="10" y="0"/>
                      </a:lnTo>
                      <a:lnTo>
                        <a:pt x="8" y="0"/>
                      </a:lnTo>
                      <a:close/>
                    </a:path>
                  </a:pathLst>
                </a:custGeom>
                <a:solidFill>
                  <a:srgbClr val="90745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4" name="Freeform 3690"/>
                <p:cNvSpPr>
                  <a:spLocks/>
                </p:cNvSpPr>
                <p:nvPr/>
              </p:nvSpPr>
              <p:spPr bwMode="auto">
                <a:xfrm>
                  <a:off x="4841875" y="3848100"/>
                  <a:ext cx="12700" cy="12700"/>
                </a:xfrm>
                <a:custGeom>
                  <a:avLst/>
                  <a:gdLst/>
                  <a:ahLst/>
                  <a:cxnLst>
                    <a:cxn ang="0">
                      <a:pos x="8" y="0"/>
                    </a:cxn>
                    <a:cxn ang="0">
                      <a:pos x="8" y="0"/>
                    </a:cxn>
                    <a:cxn ang="0">
                      <a:pos x="5" y="0"/>
                    </a:cxn>
                    <a:cxn ang="0">
                      <a:pos x="3" y="1"/>
                    </a:cxn>
                    <a:cxn ang="0">
                      <a:pos x="0" y="4"/>
                    </a:cxn>
                    <a:cxn ang="0">
                      <a:pos x="0" y="8"/>
                    </a:cxn>
                    <a:cxn ang="0">
                      <a:pos x="0" y="8"/>
                    </a:cxn>
                    <a:cxn ang="0">
                      <a:pos x="0" y="11"/>
                    </a:cxn>
                    <a:cxn ang="0">
                      <a:pos x="2" y="13"/>
                    </a:cxn>
                    <a:cxn ang="0">
                      <a:pos x="5" y="16"/>
                    </a:cxn>
                    <a:cxn ang="0">
                      <a:pos x="8" y="16"/>
                    </a:cxn>
                    <a:cxn ang="0">
                      <a:pos x="8" y="16"/>
                    </a:cxn>
                    <a:cxn ang="0">
                      <a:pos x="8" y="16"/>
                    </a:cxn>
                    <a:cxn ang="0">
                      <a:pos x="8" y="16"/>
                    </a:cxn>
                    <a:cxn ang="0">
                      <a:pos x="11" y="16"/>
                    </a:cxn>
                    <a:cxn ang="0">
                      <a:pos x="15" y="14"/>
                    </a:cxn>
                    <a:cxn ang="0">
                      <a:pos x="16" y="11"/>
                    </a:cxn>
                    <a:cxn ang="0">
                      <a:pos x="16" y="8"/>
                    </a:cxn>
                    <a:cxn ang="0">
                      <a:pos x="16" y="8"/>
                    </a:cxn>
                    <a:cxn ang="0">
                      <a:pos x="16" y="4"/>
                    </a:cxn>
                    <a:cxn ang="0">
                      <a:pos x="15" y="3"/>
                    </a:cxn>
                    <a:cxn ang="0">
                      <a:pos x="13" y="0"/>
                    </a:cxn>
                    <a:cxn ang="0">
                      <a:pos x="10" y="0"/>
                    </a:cxn>
                    <a:cxn ang="0">
                      <a:pos x="10" y="0"/>
                    </a:cxn>
                    <a:cxn ang="0">
                      <a:pos x="8" y="0"/>
                    </a:cxn>
                  </a:cxnLst>
                  <a:rect l="0" t="0" r="r" b="b"/>
                  <a:pathLst>
                    <a:path w="16" h="16">
                      <a:moveTo>
                        <a:pt x="8" y="0"/>
                      </a:moveTo>
                      <a:lnTo>
                        <a:pt x="8" y="0"/>
                      </a:lnTo>
                      <a:lnTo>
                        <a:pt x="5" y="0"/>
                      </a:lnTo>
                      <a:lnTo>
                        <a:pt x="3" y="1"/>
                      </a:lnTo>
                      <a:lnTo>
                        <a:pt x="0" y="4"/>
                      </a:lnTo>
                      <a:lnTo>
                        <a:pt x="0" y="8"/>
                      </a:lnTo>
                      <a:lnTo>
                        <a:pt x="0" y="8"/>
                      </a:lnTo>
                      <a:lnTo>
                        <a:pt x="0" y="11"/>
                      </a:lnTo>
                      <a:lnTo>
                        <a:pt x="2" y="13"/>
                      </a:lnTo>
                      <a:lnTo>
                        <a:pt x="5" y="16"/>
                      </a:lnTo>
                      <a:lnTo>
                        <a:pt x="8" y="16"/>
                      </a:lnTo>
                      <a:lnTo>
                        <a:pt x="8" y="16"/>
                      </a:lnTo>
                      <a:lnTo>
                        <a:pt x="8" y="16"/>
                      </a:lnTo>
                      <a:lnTo>
                        <a:pt x="8" y="16"/>
                      </a:lnTo>
                      <a:lnTo>
                        <a:pt x="11" y="16"/>
                      </a:lnTo>
                      <a:lnTo>
                        <a:pt x="15" y="14"/>
                      </a:lnTo>
                      <a:lnTo>
                        <a:pt x="16" y="11"/>
                      </a:lnTo>
                      <a:lnTo>
                        <a:pt x="16" y="8"/>
                      </a:lnTo>
                      <a:lnTo>
                        <a:pt x="16" y="8"/>
                      </a:lnTo>
                      <a:lnTo>
                        <a:pt x="16" y="4"/>
                      </a:lnTo>
                      <a:lnTo>
                        <a:pt x="15" y="3"/>
                      </a:lnTo>
                      <a:lnTo>
                        <a:pt x="13" y="0"/>
                      </a:lnTo>
                      <a:lnTo>
                        <a:pt x="10" y="0"/>
                      </a:lnTo>
                      <a:lnTo>
                        <a:pt x="10" y="0"/>
                      </a:lnTo>
                      <a:lnTo>
                        <a:pt x="8"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5" name="Freeform 3691"/>
                <p:cNvSpPr>
                  <a:spLocks/>
                </p:cNvSpPr>
                <p:nvPr/>
              </p:nvSpPr>
              <p:spPr bwMode="auto">
                <a:xfrm>
                  <a:off x="4824412" y="3889375"/>
                  <a:ext cx="14288" cy="12700"/>
                </a:xfrm>
                <a:custGeom>
                  <a:avLst/>
                  <a:gdLst/>
                  <a:ahLst/>
                  <a:cxnLst>
                    <a:cxn ang="0">
                      <a:pos x="8" y="0"/>
                    </a:cxn>
                    <a:cxn ang="0">
                      <a:pos x="8" y="0"/>
                    </a:cxn>
                    <a:cxn ang="0">
                      <a:pos x="5" y="2"/>
                    </a:cxn>
                    <a:cxn ang="0">
                      <a:pos x="3" y="3"/>
                    </a:cxn>
                    <a:cxn ang="0">
                      <a:pos x="2" y="5"/>
                    </a:cxn>
                    <a:cxn ang="0">
                      <a:pos x="0" y="8"/>
                    </a:cxn>
                    <a:cxn ang="0">
                      <a:pos x="0" y="8"/>
                    </a:cxn>
                    <a:cxn ang="0">
                      <a:pos x="0" y="11"/>
                    </a:cxn>
                    <a:cxn ang="0">
                      <a:pos x="2" y="15"/>
                    </a:cxn>
                    <a:cxn ang="0">
                      <a:pos x="5" y="16"/>
                    </a:cxn>
                    <a:cxn ang="0">
                      <a:pos x="8" y="18"/>
                    </a:cxn>
                    <a:cxn ang="0">
                      <a:pos x="8" y="18"/>
                    </a:cxn>
                    <a:cxn ang="0">
                      <a:pos x="8" y="18"/>
                    </a:cxn>
                    <a:cxn ang="0">
                      <a:pos x="8" y="18"/>
                    </a:cxn>
                    <a:cxn ang="0">
                      <a:pos x="12" y="16"/>
                    </a:cxn>
                    <a:cxn ang="0">
                      <a:pos x="15" y="15"/>
                    </a:cxn>
                    <a:cxn ang="0">
                      <a:pos x="16" y="13"/>
                    </a:cxn>
                    <a:cxn ang="0">
                      <a:pos x="18" y="10"/>
                    </a:cxn>
                    <a:cxn ang="0">
                      <a:pos x="18" y="10"/>
                    </a:cxn>
                    <a:cxn ang="0">
                      <a:pos x="16" y="7"/>
                    </a:cxn>
                    <a:cxn ang="0">
                      <a:pos x="15" y="3"/>
                    </a:cxn>
                    <a:cxn ang="0">
                      <a:pos x="13" y="2"/>
                    </a:cxn>
                    <a:cxn ang="0">
                      <a:pos x="10" y="0"/>
                    </a:cxn>
                    <a:cxn ang="0">
                      <a:pos x="10" y="0"/>
                    </a:cxn>
                    <a:cxn ang="0">
                      <a:pos x="8" y="0"/>
                    </a:cxn>
                  </a:cxnLst>
                  <a:rect l="0" t="0" r="r" b="b"/>
                  <a:pathLst>
                    <a:path w="18" h="18">
                      <a:moveTo>
                        <a:pt x="8" y="0"/>
                      </a:moveTo>
                      <a:lnTo>
                        <a:pt x="8" y="0"/>
                      </a:lnTo>
                      <a:lnTo>
                        <a:pt x="5" y="2"/>
                      </a:lnTo>
                      <a:lnTo>
                        <a:pt x="3" y="3"/>
                      </a:lnTo>
                      <a:lnTo>
                        <a:pt x="2" y="5"/>
                      </a:lnTo>
                      <a:lnTo>
                        <a:pt x="0" y="8"/>
                      </a:lnTo>
                      <a:lnTo>
                        <a:pt x="0" y="8"/>
                      </a:lnTo>
                      <a:lnTo>
                        <a:pt x="0" y="11"/>
                      </a:lnTo>
                      <a:lnTo>
                        <a:pt x="2" y="15"/>
                      </a:lnTo>
                      <a:lnTo>
                        <a:pt x="5" y="16"/>
                      </a:lnTo>
                      <a:lnTo>
                        <a:pt x="8" y="18"/>
                      </a:lnTo>
                      <a:lnTo>
                        <a:pt x="8" y="18"/>
                      </a:lnTo>
                      <a:lnTo>
                        <a:pt x="8" y="18"/>
                      </a:lnTo>
                      <a:lnTo>
                        <a:pt x="8" y="18"/>
                      </a:lnTo>
                      <a:lnTo>
                        <a:pt x="12" y="16"/>
                      </a:lnTo>
                      <a:lnTo>
                        <a:pt x="15" y="15"/>
                      </a:lnTo>
                      <a:lnTo>
                        <a:pt x="16" y="13"/>
                      </a:lnTo>
                      <a:lnTo>
                        <a:pt x="18" y="10"/>
                      </a:lnTo>
                      <a:lnTo>
                        <a:pt x="18" y="10"/>
                      </a:lnTo>
                      <a:lnTo>
                        <a:pt x="16" y="7"/>
                      </a:lnTo>
                      <a:lnTo>
                        <a:pt x="15" y="3"/>
                      </a:lnTo>
                      <a:lnTo>
                        <a:pt x="13" y="2"/>
                      </a:lnTo>
                      <a:lnTo>
                        <a:pt x="10" y="0"/>
                      </a:lnTo>
                      <a:lnTo>
                        <a:pt x="10" y="0"/>
                      </a:lnTo>
                      <a:lnTo>
                        <a:pt x="8" y="0"/>
                      </a:lnTo>
                      <a:close/>
                    </a:path>
                  </a:pathLst>
                </a:custGeom>
                <a:solidFill>
                  <a:srgbClr val="90745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6" name="Freeform 3692"/>
                <p:cNvSpPr>
                  <a:spLocks/>
                </p:cNvSpPr>
                <p:nvPr/>
              </p:nvSpPr>
              <p:spPr bwMode="auto">
                <a:xfrm>
                  <a:off x="4824412" y="3889375"/>
                  <a:ext cx="14288" cy="12700"/>
                </a:xfrm>
                <a:custGeom>
                  <a:avLst/>
                  <a:gdLst/>
                  <a:ahLst/>
                  <a:cxnLst>
                    <a:cxn ang="0">
                      <a:pos x="8" y="0"/>
                    </a:cxn>
                    <a:cxn ang="0">
                      <a:pos x="8" y="0"/>
                    </a:cxn>
                    <a:cxn ang="0">
                      <a:pos x="5" y="2"/>
                    </a:cxn>
                    <a:cxn ang="0">
                      <a:pos x="3" y="3"/>
                    </a:cxn>
                    <a:cxn ang="0">
                      <a:pos x="2" y="5"/>
                    </a:cxn>
                    <a:cxn ang="0">
                      <a:pos x="0" y="8"/>
                    </a:cxn>
                    <a:cxn ang="0">
                      <a:pos x="0" y="8"/>
                    </a:cxn>
                    <a:cxn ang="0">
                      <a:pos x="0" y="11"/>
                    </a:cxn>
                    <a:cxn ang="0">
                      <a:pos x="2" y="15"/>
                    </a:cxn>
                    <a:cxn ang="0">
                      <a:pos x="5" y="16"/>
                    </a:cxn>
                    <a:cxn ang="0">
                      <a:pos x="8" y="18"/>
                    </a:cxn>
                    <a:cxn ang="0">
                      <a:pos x="8" y="18"/>
                    </a:cxn>
                    <a:cxn ang="0">
                      <a:pos x="8" y="18"/>
                    </a:cxn>
                    <a:cxn ang="0">
                      <a:pos x="8" y="18"/>
                    </a:cxn>
                    <a:cxn ang="0">
                      <a:pos x="12" y="16"/>
                    </a:cxn>
                    <a:cxn ang="0">
                      <a:pos x="15" y="15"/>
                    </a:cxn>
                    <a:cxn ang="0">
                      <a:pos x="16" y="13"/>
                    </a:cxn>
                    <a:cxn ang="0">
                      <a:pos x="18" y="10"/>
                    </a:cxn>
                    <a:cxn ang="0">
                      <a:pos x="18" y="10"/>
                    </a:cxn>
                    <a:cxn ang="0">
                      <a:pos x="16" y="7"/>
                    </a:cxn>
                    <a:cxn ang="0">
                      <a:pos x="15" y="3"/>
                    </a:cxn>
                    <a:cxn ang="0">
                      <a:pos x="13" y="2"/>
                    </a:cxn>
                    <a:cxn ang="0">
                      <a:pos x="10" y="0"/>
                    </a:cxn>
                    <a:cxn ang="0">
                      <a:pos x="10" y="0"/>
                    </a:cxn>
                    <a:cxn ang="0">
                      <a:pos x="8" y="0"/>
                    </a:cxn>
                  </a:cxnLst>
                  <a:rect l="0" t="0" r="r" b="b"/>
                  <a:pathLst>
                    <a:path w="18" h="18">
                      <a:moveTo>
                        <a:pt x="8" y="0"/>
                      </a:moveTo>
                      <a:lnTo>
                        <a:pt x="8" y="0"/>
                      </a:lnTo>
                      <a:lnTo>
                        <a:pt x="5" y="2"/>
                      </a:lnTo>
                      <a:lnTo>
                        <a:pt x="3" y="3"/>
                      </a:lnTo>
                      <a:lnTo>
                        <a:pt x="2" y="5"/>
                      </a:lnTo>
                      <a:lnTo>
                        <a:pt x="0" y="8"/>
                      </a:lnTo>
                      <a:lnTo>
                        <a:pt x="0" y="8"/>
                      </a:lnTo>
                      <a:lnTo>
                        <a:pt x="0" y="11"/>
                      </a:lnTo>
                      <a:lnTo>
                        <a:pt x="2" y="15"/>
                      </a:lnTo>
                      <a:lnTo>
                        <a:pt x="5" y="16"/>
                      </a:lnTo>
                      <a:lnTo>
                        <a:pt x="8" y="18"/>
                      </a:lnTo>
                      <a:lnTo>
                        <a:pt x="8" y="18"/>
                      </a:lnTo>
                      <a:lnTo>
                        <a:pt x="8" y="18"/>
                      </a:lnTo>
                      <a:lnTo>
                        <a:pt x="8" y="18"/>
                      </a:lnTo>
                      <a:lnTo>
                        <a:pt x="12" y="16"/>
                      </a:lnTo>
                      <a:lnTo>
                        <a:pt x="15" y="15"/>
                      </a:lnTo>
                      <a:lnTo>
                        <a:pt x="16" y="13"/>
                      </a:lnTo>
                      <a:lnTo>
                        <a:pt x="18" y="10"/>
                      </a:lnTo>
                      <a:lnTo>
                        <a:pt x="18" y="10"/>
                      </a:lnTo>
                      <a:lnTo>
                        <a:pt x="16" y="7"/>
                      </a:lnTo>
                      <a:lnTo>
                        <a:pt x="15" y="3"/>
                      </a:lnTo>
                      <a:lnTo>
                        <a:pt x="13" y="2"/>
                      </a:lnTo>
                      <a:lnTo>
                        <a:pt x="10" y="0"/>
                      </a:lnTo>
                      <a:lnTo>
                        <a:pt x="10" y="0"/>
                      </a:lnTo>
                      <a:lnTo>
                        <a:pt x="8"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7" name="Freeform 3693"/>
                <p:cNvSpPr>
                  <a:spLocks/>
                </p:cNvSpPr>
                <p:nvPr/>
              </p:nvSpPr>
              <p:spPr bwMode="auto">
                <a:xfrm>
                  <a:off x="4803775" y="3895725"/>
                  <a:ext cx="12700" cy="14288"/>
                </a:xfrm>
                <a:custGeom>
                  <a:avLst/>
                  <a:gdLst/>
                  <a:ahLst/>
                  <a:cxnLst>
                    <a:cxn ang="0">
                      <a:pos x="8" y="0"/>
                    </a:cxn>
                    <a:cxn ang="0">
                      <a:pos x="8" y="0"/>
                    </a:cxn>
                    <a:cxn ang="0">
                      <a:pos x="5" y="0"/>
                    </a:cxn>
                    <a:cxn ang="0">
                      <a:pos x="3" y="1"/>
                    </a:cxn>
                    <a:cxn ang="0">
                      <a:pos x="1" y="5"/>
                    </a:cxn>
                    <a:cxn ang="0">
                      <a:pos x="0" y="8"/>
                    </a:cxn>
                    <a:cxn ang="0">
                      <a:pos x="0" y="8"/>
                    </a:cxn>
                    <a:cxn ang="0">
                      <a:pos x="0" y="11"/>
                    </a:cxn>
                    <a:cxn ang="0">
                      <a:pos x="1" y="15"/>
                    </a:cxn>
                    <a:cxn ang="0">
                      <a:pos x="5" y="16"/>
                    </a:cxn>
                    <a:cxn ang="0">
                      <a:pos x="8" y="18"/>
                    </a:cxn>
                    <a:cxn ang="0">
                      <a:pos x="8" y="18"/>
                    </a:cxn>
                    <a:cxn ang="0">
                      <a:pos x="8" y="18"/>
                    </a:cxn>
                    <a:cxn ang="0">
                      <a:pos x="8" y="18"/>
                    </a:cxn>
                    <a:cxn ang="0">
                      <a:pos x="11" y="16"/>
                    </a:cxn>
                    <a:cxn ang="0">
                      <a:pos x="14" y="15"/>
                    </a:cxn>
                    <a:cxn ang="0">
                      <a:pos x="16" y="13"/>
                    </a:cxn>
                    <a:cxn ang="0">
                      <a:pos x="16" y="10"/>
                    </a:cxn>
                    <a:cxn ang="0">
                      <a:pos x="16" y="10"/>
                    </a:cxn>
                    <a:cxn ang="0">
                      <a:pos x="16" y="6"/>
                    </a:cxn>
                    <a:cxn ang="0">
                      <a:pos x="14" y="3"/>
                    </a:cxn>
                    <a:cxn ang="0">
                      <a:pos x="13" y="1"/>
                    </a:cxn>
                    <a:cxn ang="0">
                      <a:pos x="9" y="0"/>
                    </a:cxn>
                    <a:cxn ang="0">
                      <a:pos x="9" y="0"/>
                    </a:cxn>
                    <a:cxn ang="0">
                      <a:pos x="8" y="0"/>
                    </a:cxn>
                  </a:cxnLst>
                  <a:rect l="0" t="0" r="r" b="b"/>
                  <a:pathLst>
                    <a:path w="16" h="18">
                      <a:moveTo>
                        <a:pt x="8" y="0"/>
                      </a:moveTo>
                      <a:lnTo>
                        <a:pt x="8" y="0"/>
                      </a:lnTo>
                      <a:lnTo>
                        <a:pt x="5" y="0"/>
                      </a:lnTo>
                      <a:lnTo>
                        <a:pt x="3" y="1"/>
                      </a:lnTo>
                      <a:lnTo>
                        <a:pt x="1" y="5"/>
                      </a:lnTo>
                      <a:lnTo>
                        <a:pt x="0" y="8"/>
                      </a:lnTo>
                      <a:lnTo>
                        <a:pt x="0" y="8"/>
                      </a:lnTo>
                      <a:lnTo>
                        <a:pt x="0" y="11"/>
                      </a:lnTo>
                      <a:lnTo>
                        <a:pt x="1" y="15"/>
                      </a:lnTo>
                      <a:lnTo>
                        <a:pt x="5" y="16"/>
                      </a:lnTo>
                      <a:lnTo>
                        <a:pt x="8" y="18"/>
                      </a:lnTo>
                      <a:lnTo>
                        <a:pt x="8" y="18"/>
                      </a:lnTo>
                      <a:lnTo>
                        <a:pt x="8" y="18"/>
                      </a:lnTo>
                      <a:lnTo>
                        <a:pt x="8" y="18"/>
                      </a:lnTo>
                      <a:lnTo>
                        <a:pt x="11" y="16"/>
                      </a:lnTo>
                      <a:lnTo>
                        <a:pt x="14" y="15"/>
                      </a:lnTo>
                      <a:lnTo>
                        <a:pt x="16" y="13"/>
                      </a:lnTo>
                      <a:lnTo>
                        <a:pt x="16" y="10"/>
                      </a:lnTo>
                      <a:lnTo>
                        <a:pt x="16" y="10"/>
                      </a:lnTo>
                      <a:lnTo>
                        <a:pt x="16" y="6"/>
                      </a:lnTo>
                      <a:lnTo>
                        <a:pt x="14" y="3"/>
                      </a:lnTo>
                      <a:lnTo>
                        <a:pt x="13" y="1"/>
                      </a:lnTo>
                      <a:lnTo>
                        <a:pt x="9" y="0"/>
                      </a:lnTo>
                      <a:lnTo>
                        <a:pt x="9" y="0"/>
                      </a:lnTo>
                      <a:lnTo>
                        <a:pt x="8" y="0"/>
                      </a:lnTo>
                      <a:close/>
                    </a:path>
                  </a:pathLst>
                </a:custGeom>
                <a:solidFill>
                  <a:srgbClr val="90745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8" name="Freeform 3694"/>
                <p:cNvSpPr>
                  <a:spLocks/>
                </p:cNvSpPr>
                <p:nvPr/>
              </p:nvSpPr>
              <p:spPr bwMode="auto">
                <a:xfrm>
                  <a:off x="4803775" y="3895725"/>
                  <a:ext cx="12700" cy="14288"/>
                </a:xfrm>
                <a:custGeom>
                  <a:avLst/>
                  <a:gdLst/>
                  <a:ahLst/>
                  <a:cxnLst>
                    <a:cxn ang="0">
                      <a:pos x="8" y="0"/>
                    </a:cxn>
                    <a:cxn ang="0">
                      <a:pos x="8" y="0"/>
                    </a:cxn>
                    <a:cxn ang="0">
                      <a:pos x="5" y="0"/>
                    </a:cxn>
                    <a:cxn ang="0">
                      <a:pos x="3" y="1"/>
                    </a:cxn>
                    <a:cxn ang="0">
                      <a:pos x="1" y="5"/>
                    </a:cxn>
                    <a:cxn ang="0">
                      <a:pos x="0" y="8"/>
                    </a:cxn>
                    <a:cxn ang="0">
                      <a:pos x="0" y="8"/>
                    </a:cxn>
                    <a:cxn ang="0">
                      <a:pos x="0" y="11"/>
                    </a:cxn>
                    <a:cxn ang="0">
                      <a:pos x="1" y="15"/>
                    </a:cxn>
                    <a:cxn ang="0">
                      <a:pos x="5" y="16"/>
                    </a:cxn>
                    <a:cxn ang="0">
                      <a:pos x="8" y="18"/>
                    </a:cxn>
                    <a:cxn ang="0">
                      <a:pos x="8" y="18"/>
                    </a:cxn>
                    <a:cxn ang="0">
                      <a:pos x="8" y="18"/>
                    </a:cxn>
                    <a:cxn ang="0">
                      <a:pos x="8" y="18"/>
                    </a:cxn>
                    <a:cxn ang="0">
                      <a:pos x="11" y="16"/>
                    </a:cxn>
                    <a:cxn ang="0">
                      <a:pos x="14" y="15"/>
                    </a:cxn>
                    <a:cxn ang="0">
                      <a:pos x="16" y="13"/>
                    </a:cxn>
                    <a:cxn ang="0">
                      <a:pos x="16" y="10"/>
                    </a:cxn>
                    <a:cxn ang="0">
                      <a:pos x="16" y="10"/>
                    </a:cxn>
                    <a:cxn ang="0">
                      <a:pos x="16" y="6"/>
                    </a:cxn>
                    <a:cxn ang="0">
                      <a:pos x="14" y="3"/>
                    </a:cxn>
                    <a:cxn ang="0">
                      <a:pos x="13" y="1"/>
                    </a:cxn>
                    <a:cxn ang="0">
                      <a:pos x="9" y="0"/>
                    </a:cxn>
                    <a:cxn ang="0">
                      <a:pos x="9" y="0"/>
                    </a:cxn>
                    <a:cxn ang="0">
                      <a:pos x="8" y="0"/>
                    </a:cxn>
                  </a:cxnLst>
                  <a:rect l="0" t="0" r="r" b="b"/>
                  <a:pathLst>
                    <a:path w="16" h="18">
                      <a:moveTo>
                        <a:pt x="8" y="0"/>
                      </a:moveTo>
                      <a:lnTo>
                        <a:pt x="8" y="0"/>
                      </a:lnTo>
                      <a:lnTo>
                        <a:pt x="5" y="0"/>
                      </a:lnTo>
                      <a:lnTo>
                        <a:pt x="3" y="1"/>
                      </a:lnTo>
                      <a:lnTo>
                        <a:pt x="1" y="5"/>
                      </a:lnTo>
                      <a:lnTo>
                        <a:pt x="0" y="8"/>
                      </a:lnTo>
                      <a:lnTo>
                        <a:pt x="0" y="8"/>
                      </a:lnTo>
                      <a:lnTo>
                        <a:pt x="0" y="11"/>
                      </a:lnTo>
                      <a:lnTo>
                        <a:pt x="1" y="15"/>
                      </a:lnTo>
                      <a:lnTo>
                        <a:pt x="5" y="16"/>
                      </a:lnTo>
                      <a:lnTo>
                        <a:pt x="8" y="18"/>
                      </a:lnTo>
                      <a:lnTo>
                        <a:pt x="8" y="18"/>
                      </a:lnTo>
                      <a:lnTo>
                        <a:pt x="8" y="18"/>
                      </a:lnTo>
                      <a:lnTo>
                        <a:pt x="8" y="18"/>
                      </a:lnTo>
                      <a:lnTo>
                        <a:pt x="11" y="16"/>
                      </a:lnTo>
                      <a:lnTo>
                        <a:pt x="14" y="15"/>
                      </a:lnTo>
                      <a:lnTo>
                        <a:pt x="16" y="13"/>
                      </a:lnTo>
                      <a:lnTo>
                        <a:pt x="16" y="10"/>
                      </a:lnTo>
                      <a:lnTo>
                        <a:pt x="16" y="10"/>
                      </a:lnTo>
                      <a:lnTo>
                        <a:pt x="16" y="6"/>
                      </a:lnTo>
                      <a:lnTo>
                        <a:pt x="14" y="3"/>
                      </a:lnTo>
                      <a:lnTo>
                        <a:pt x="13" y="1"/>
                      </a:lnTo>
                      <a:lnTo>
                        <a:pt x="9" y="0"/>
                      </a:lnTo>
                      <a:lnTo>
                        <a:pt x="9" y="0"/>
                      </a:lnTo>
                      <a:lnTo>
                        <a:pt x="8"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9" name="Freeform 3695"/>
                <p:cNvSpPr>
                  <a:spLocks/>
                </p:cNvSpPr>
                <p:nvPr/>
              </p:nvSpPr>
              <p:spPr bwMode="auto">
                <a:xfrm>
                  <a:off x="4902200" y="3211512"/>
                  <a:ext cx="177800" cy="152400"/>
                </a:xfrm>
                <a:custGeom>
                  <a:avLst/>
                  <a:gdLst/>
                  <a:ahLst/>
                  <a:cxnLst>
                    <a:cxn ang="0">
                      <a:pos x="0" y="0"/>
                    </a:cxn>
                    <a:cxn ang="0">
                      <a:pos x="38" y="86"/>
                    </a:cxn>
                    <a:cxn ang="0">
                      <a:pos x="149" y="161"/>
                    </a:cxn>
                    <a:cxn ang="0">
                      <a:pos x="175" y="180"/>
                    </a:cxn>
                    <a:cxn ang="0">
                      <a:pos x="188" y="189"/>
                    </a:cxn>
                    <a:cxn ang="0">
                      <a:pos x="188" y="189"/>
                    </a:cxn>
                    <a:cxn ang="0">
                      <a:pos x="193" y="192"/>
                    </a:cxn>
                    <a:cxn ang="0">
                      <a:pos x="198" y="192"/>
                    </a:cxn>
                    <a:cxn ang="0">
                      <a:pos x="198" y="192"/>
                    </a:cxn>
                    <a:cxn ang="0">
                      <a:pos x="202" y="192"/>
                    </a:cxn>
                    <a:cxn ang="0">
                      <a:pos x="206" y="189"/>
                    </a:cxn>
                    <a:cxn ang="0">
                      <a:pos x="222" y="164"/>
                    </a:cxn>
                    <a:cxn ang="0">
                      <a:pos x="222" y="164"/>
                    </a:cxn>
                    <a:cxn ang="0">
                      <a:pos x="224" y="159"/>
                    </a:cxn>
                    <a:cxn ang="0">
                      <a:pos x="224" y="156"/>
                    </a:cxn>
                    <a:cxn ang="0">
                      <a:pos x="220" y="151"/>
                    </a:cxn>
                    <a:cxn ang="0">
                      <a:pos x="215" y="146"/>
                    </a:cxn>
                    <a:cxn ang="0">
                      <a:pos x="202" y="138"/>
                    </a:cxn>
                    <a:cxn ang="0">
                      <a:pos x="176" y="119"/>
                    </a:cxn>
                    <a:cxn ang="0">
                      <a:pos x="0" y="0"/>
                    </a:cxn>
                  </a:cxnLst>
                  <a:rect l="0" t="0" r="r" b="b"/>
                  <a:pathLst>
                    <a:path w="224" h="192">
                      <a:moveTo>
                        <a:pt x="0" y="0"/>
                      </a:moveTo>
                      <a:lnTo>
                        <a:pt x="38" y="86"/>
                      </a:lnTo>
                      <a:lnTo>
                        <a:pt x="149" y="161"/>
                      </a:lnTo>
                      <a:lnTo>
                        <a:pt x="175" y="180"/>
                      </a:lnTo>
                      <a:lnTo>
                        <a:pt x="188" y="189"/>
                      </a:lnTo>
                      <a:lnTo>
                        <a:pt x="188" y="189"/>
                      </a:lnTo>
                      <a:lnTo>
                        <a:pt x="193" y="192"/>
                      </a:lnTo>
                      <a:lnTo>
                        <a:pt x="198" y="192"/>
                      </a:lnTo>
                      <a:lnTo>
                        <a:pt x="198" y="192"/>
                      </a:lnTo>
                      <a:lnTo>
                        <a:pt x="202" y="192"/>
                      </a:lnTo>
                      <a:lnTo>
                        <a:pt x="206" y="189"/>
                      </a:lnTo>
                      <a:lnTo>
                        <a:pt x="222" y="164"/>
                      </a:lnTo>
                      <a:lnTo>
                        <a:pt x="222" y="164"/>
                      </a:lnTo>
                      <a:lnTo>
                        <a:pt x="224" y="159"/>
                      </a:lnTo>
                      <a:lnTo>
                        <a:pt x="224" y="156"/>
                      </a:lnTo>
                      <a:lnTo>
                        <a:pt x="220" y="151"/>
                      </a:lnTo>
                      <a:lnTo>
                        <a:pt x="215" y="146"/>
                      </a:lnTo>
                      <a:lnTo>
                        <a:pt x="202" y="138"/>
                      </a:lnTo>
                      <a:lnTo>
                        <a:pt x="176" y="119"/>
                      </a:lnTo>
                      <a:lnTo>
                        <a:pt x="0" y="0"/>
                      </a:lnTo>
                      <a:close/>
                    </a:path>
                  </a:pathLst>
                </a:custGeom>
                <a:solidFill>
                  <a:srgbClr val="C1C1C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0" name="Freeform 3696"/>
                <p:cNvSpPr>
                  <a:spLocks/>
                </p:cNvSpPr>
                <p:nvPr/>
              </p:nvSpPr>
              <p:spPr bwMode="auto">
                <a:xfrm>
                  <a:off x="4902200" y="3211512"/>
                  <a:ext cx="177800" cy="152400"/>
                </a:xfrm>
                <a:custGeom>
                  <a:avLst/>
                  <a:gdLst/>
                  <a:ahLst/>
                  <a:cxnLst>
                    <a:cxn ang="0">
                      <a:pos x="0" y="0"/>
                    </a:cxn>
                    <a:cxn ang="0">
                      <a:pos x="38" y="86"/>
                    </a:cxn>
                    <a:cxn ang="0">
                      <a:pos x="149" y="161"/>
                    </a:cxn>
                    <a:cxn ang="0">
                      <a:pos x="175" y="180"/>
                    </a:cxn>
                    <a:cxn ang="0">
                      <a:pos x="188" y="189"/>
                    </a:cxn>
                    <a:cxn ang="0">
                      <a:pos x="188" y="189"/>
                    </a:cxn>
                    <a:cxn ang="0">
                      <a:pos x="193" y="192"/>
                    </a:cxn>
                    <a:cxn ang="0">
                      <a:pos x="198" y="192"/>
                    </a:cxn>
                    <a:cxn ang="0">
                      <a:pos x="198" y="192"/>
                    </a:cxn>
                    <a:cxn ang="0">
                      <a:pos x="202" y="192"/>
                    </a:cxn>
                    <a:cxn ang="0">
                      <a:pos x="206" y="189"/>
                    </a:cxn>
                    <a:cxn ang="0">
                      <a:pos x="222" y="164"/>
                    </a:cxn>
                    <a:cxn ang="0">
                      <a:pos x="222" y="164"/>
                    </a:cxn>
                    <a:cxn ang="0">
                      <a:pos x="224" y="159"/>
                    </a:cxn>
                    <a:cxn ang="0">
                      <a:pos x="224" y="156"/>
                    </a:cxn>
                    <a:cxn ang="0">
                      <a:pos x="220" y="151"/>
                    </a:cxn>
                    <a:cxn ang="0">
                      <a:pos x="215" y="146"/>
                    </a:cxn>
                    <a:cxn ang="0">
                      <a:pos x="202" y="138"/>
                    </a:cxn>
                    <a:cxn ang="0">
                      <a:pos x="176" y="119"/>
                    </a:cxn>
                    <a:cxn ang="0">
                      <a:pos x="0" y="0"/>
                    </a:cxn>
                  </a:cxnLst>
                  <a:rect l="0" t="0" r="r" b="b"/>
                  <a:pathLst>
                    <a:path w="224" h="192">
                      <a:moveTo>
                        <a:pt x="0" y="0"/>
                      </a:moveTo>
                      <a:lnTo>
                        <a:pt x="38" y="86"/>
                      </a:lnTo>
                      <a:lnTo>
                        <a:pt x="149" y="161"/>
                      </a:lnTo>
                      <a:lnTo>
                        <a:pt x="175" y="180"/>
                      </a:lnTo>
                      <a:lnTo>
                        <a:pt x="188" y="189"/>
                      </a:lnTo>
                      <a:lnTo>
                        <a:pt x="188" y="189"/>
                      </a:lnTo>
                      <a:lnTo>
                        <a:pt x="193" y="192"/>
                      </a:lnTo>
                      <a:lnTo>
                        <a:pt x="198" y="192"/>
                      </a:lnTo>
                      <a:lnTo>
                        <a:pt x="198" y="192"/>
                      </a:lnTo>
                      <a:lnTo>
                        <a:pt x="202" y="192"/>
                      </a:lnTo>
                      <a:lnTo>
                        <a:pt x="206" y="189"/>
                      </a:lnTo>
                      <a:lnTo>
                        <a:pt x="222" y="164"/>
                      </a:lnTo>
                      <a:lnTo>
                        <a:pt x="222" y="164"/>
                      </a:lnTo>
                      <a:lnTo>
                        <a:pt x="224" y="159"/>
                      </a:lnTo>
                      <a:lnTo>
                        <a:pt x="224" y="156"/>
                      </a:lnTo>
                      <a:lnTo>
                        <a:pt x="220" y="151"/>
                      </a:lnTo>
                      <a:lnTo>
                        <a:pt x="215" y="146"/>
                      </a:lnTo>
                      <a:lnTo>
                        <a:pt x="202" y="138"/>
                      </a:lnTo>
                      <a:lnTo>
                        <a:pt x="176" y="119"/>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1" name="Freeform 3697"/>
                <p:cNvSpPr>
                  <a:spLocks/>
                </p:cNvSpPr>
                <p:nvPr/>
              </p:nvSpPr>
              <p:spPr bwMode="auto">
                <a:xfrm>
                  <a:off x="4795837" y="3136900"/>
                  <a:ext cx="136525" cy="142875"/>
                </a:xfrm>
                <a:custGeom>
                  <a:avLst/>
                  <a:gdLst/>
                  <a:ahLst/>
                  <a:cxnLst>
                    <a:cxn ang="0">
                      <a:pos x="0" y="0"/>
                    </a:cxn>
                    <a:cxn ang="0">
                      <a:pos x="38" y="86"/>
                    </a:cxn>
                    <a:cxn ang="0">
                      <a:pos x="173" y="179"/>
                    </a:cxn>
                    <a:cxn ang="0">
                      <a:pos x="135" y="93"/>
                    </a:cxn>
                    <a:cxn ang="0">
                      <a:pos x="0" y="0"/>
                    </a:cxn>
                  </a:cxnLst>
                  <a:rect l="0" t="0" r="r" b="b"/>
                  <a:pathLst>
                    <a:path w="173" h="179">
                      <a:moveTo>
                        <a:pt x="0" y="0"/>
                      </a:moveTo>
                      <a:lnTo>
                        <a:pt x="38" y="86"/>
                      </a:lnTo>
                      <a:lnTo>
                        <a:pt x="173" y="179"/>
                      </a:lnTo>
                      <a:lnTo>
                        <a:pt x="135" y="93"/>
                      </a:lnTo>
                      <a:lnTo>
                        <a:pt x="0" y="0"/>
                      </a:lnTo>
                      <a:close/>
                    </a:path>
                  </a:pathLst>
                </a:custGeom>
                <a:solidFill>
                  <a:srgbClr val="0F0F0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2" name="Freeform 3698"/>
                <p:cNvSpPr>
                  <a:spLocks/>
                </p:cNvSpPr>
                <p:nvPr/>
              </p:nvSpPr>
              <p:spPr bwMode="auto">
                <a:xfrm>
                  <a:off x="4795837" y="3136900"/>
                  <a:ext cx="136525" cy="142875"/>
                </a:xfrm>
                <a:custGeom>
                  <a:avLst/>
                  <a:gdLst/>
                  <a:ahLst/>
                  <a:cxnLst>
                    <a:cxn ang="0">
                      <a:pos x="0" y="0"/>
                    </a:cxn>
                    <a:cxn ang="0">
                      <a:pos x="38" y="86"/>
                    </a:cxn>
                    <a:cxn ang="0">
                      <a:pos x="173" y="179"/>
                    </a:cxn>
                    <a:cxn ang="0">
                      <a:pos x="135" y="93"/>
                    </a:cxn>
                    <a:cxn ang="0">
                      <a:pos x="0" y="0"/>
                    </a:cxn>
                  </a:cxnLst>
                  <a:rect l="0" t="0" r="r" b="b"/>
                  <a:pathLst>
                    <a:path w="173" h="179">
                      <a:moveTo>
                        <a:pt x="0" y="0"/>
                      </a:moveTo>
                      <a:lnTo>
                        <a:pt x="38" y="86"/>
                      </a:lnTo>
                      <a:lnTo>
                        <a:pt x="173" y="179"/>
                      </a:lnTo>
                      <a:lnTo>
                        <a:pt x="135" y="93"/>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3" name="Freeform 3699"/>
                <p:cNvSpPr>
                  <a:spLocks noEditPoints="1"/>
                </p:cNvSpPr>
                <p:nvPr/>
              </p:nvSpPr>
              <p:spPr bwMode="auto">
                <a:xfrm>
                  <a:off x="4432300" y="2914650"/>
                  <a:ext cx="392113" cy="292100"/>
                </a:xfrm>
                <a:custGeom>
                  <a:avLst/>
                  <a:gdLst/>
                  <a:ahLst/>
                  <a:cxnLst>
                    <a:cxn ang="0">
                      <a:pos x="109" y="84"/>
                    </a:cxn>
                    <a:cxn ang="0">
                      <a:pos x="109" y="84"/>
                    </a:cxn>
                    <a:cxn ang="0">
                      <a:pos x="109" y="84"/>
                    </a:cxn>
                    <a:cxn ang="0">
                      <a:pos x="109" y="84"/>
                    </a:cxn>
                    <a:cxn ang="0">
                      <a:pos x="109" y="84"/>
                    </a:cxn>
                    <a:cxn ang="0">
                      <a:pos x="118" y="71"/>
                    </a:cxn>
                    <a:cxn ang="0">
                      <a:pos x="118" y="71"/>
                    </a:cxn>
                    <a:cxn ang="0">
                      <a:pos x="118" y="71"/>
                    </a:cxn>
                    <a:cxn ang="0">
                      <a:pos x="118" y="71"/>
                    </a:cxn>
                    <a:cxn ang="0">
                      <a:pos x="118" y="71"/>
                    </a:cxn>
                    <a:cxn ang="0">
                      <a:pos x="0" y="0"/>
                    </a:cxn>
                    <a:cxn ang="0">
                      <a:pos x="35" y="36"/>
                    </a:cxn>
                    <a:cxn ang="0">
                      <a:pos x="97" y="96"/>
                    </a:cxn>
                    <a:cxn ang="0">
                      <a:pos x="97" y="96"/>
                    </a:cxn>
                    <a:cxn ang="0">
                      <a:pos x="97" y="96"/>
                    </a:cxn>
                    <a:cxn ang="0">
                      <a:pos x="104" y="99"/>
                    </a:cxn>
                    <a:cxn ang="0">
                      <a:pos x="104" y="99"/>
                    </a:cxn>
                    <a:cxn ang="0">
                      <a:pos x="495" y="366"/>
                    </a:cxn>
                    <a:cxn ang="0">
                      <a:pos x="457" y="280"/>
                    </a:cxn>
                    <a:cxn ang="0">
                      <a:pos x="130" y="57"/>
                    </a:cxn>
                    <a:cxn ang="0">
                      <a:pos x="130" y="57"/>
                    </a:cxn>
                    <a:cxn ang="0">
                      <a:pos x="130" y="57"/>
                    </a:cxn>
                    <a:cxn ang="0">
                      <a:pos x="130" y="55"/>
                    </a:cxn>
                    <a:cxn ang="0">
                      <a:pos x="123" y="55"/>
                    </a:cxn>
                    <a:cxn ang="0">
                      <a:pos x="123" y="55"/>
                    </a:cxn>
                    <a:cxn ang="0">
                      <a:pos x="45" y="21"/>
                    </a:cxn>
                    <a:cxn ang="0">
                      <a:pos x="0" y="0"/>
                    </a:cxn>
                  </a:cxnLst>
                  <a:rect l="0" t="0" r="r" b="b"/>
                  <a:pathLst>
                    <a:path w="495" h="366">
                      <a:moveTo>
                        <a:pt x="109" y="84"/>
                      </a:moveTo>
                      <a:lnTo>
                        <a:pt x="109" y="84"/>
                      </a:lnTo>
                      <a:lnTo>
                        <a:pt x="109" y="84"/>
                      </a:lnTo>
                      <a:lnTo>
                        <a:pt x="109" y="84"/>
                      </a:lnTo>
                      <a:lnTo>
                        <a:pt x="109" y="84"/>
                      </a:lnTo>
                      <a:close/>
                      <a:moveTo>
                        <a:pt x="118" y="71"/>
                      </a:moveTo>
                      <a:lnTo>
                        <a:pt x="118" y="71"/>
                      </a:lnTo>
                      <a:lnTo>
                        <a:pt x="118" y="71"/>
                      </a:lnTo>
                      <a:lnTo>
                        <a:pt x="118" y="71"/>
                      </a:lnTo>
                      <a:lnTo>
                        <a:pt x="118" y="71"/>
                      </a:lnTo>
                      <a:close/>
                      <a:moveTo>
                        <a:pt x="0" y="0"/>
                      </a:moveTo>
                      <a:lnTo>
                        <a:pt x="35" y="36"/>
                      </a:lnTo>
                      <a:lnTo>
                        <a:pt x="97" y="96"/>
                      </a:lnTo>
                      <a:lnTo>
                        <a:pt x="97" y="96"/>
                      </a:lnTo>
                      <a:lnTo>
                        <a:pt x="97" y="96"/>
                      </a:lnTo>
                      <a:lnTo>
                        <a:pt x="104" y="99"/>
                      </a:lnTo>
                      <a:lnTo>
                        <a:pt x="104" y="99"/>
                      </a:lnTo>
                      <a:lnTo>
                        <a:pt x="495" y="366"/>
                      </a:lnTo>
                      <a:lnTo>
                        <a:pt x="457" y="280"/>
                      </a:lnTo>
                      <a:lnTo>
                        <a:pt x="130" y="57"/>
                      </a:lnTo>
                      <a:lnTo>
                        <a:pt x="130" y="57"/>
                      </a:lnTo>
                      <a:lnTo>
                        <a:pt x="130" y="57"/>
                      </a:lnTo>
                      <a:lnTo>
                        <a:pt x="130" y="55"/>
                      </a:lnTo>
                      <a:lnTo>
                        <a:pt x="123" y="55"/>
                      </a:lnTo>
                      <a:lnTo>
                        <a:pt x="123" y="55"/>
                      </a:lnTo>
                      <a:lnTo>
                        <a:pt x="45" y="21"/>
                      </a:lnTo>
                      <a:lnTo>
                        <a:pt x="0" y="0"/>
                      </a:lnTo>
                      <a:close/>
                    </a:path>
                  </a:pathLst>
                </a:custGeom>
                <a:solidFill>
                  <a:srgbClr val="C1C19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4" name="Rectangle 3700"/>
                <p:cNvSpPr>
                  <a:spLocks noChangeArrowheads="1"/>
                </p:cNvSpPr>
                <p:nvPr/>
              </p:nvSpPr>
              <p:spPr bwMode="auto">
                <a:xfrm>
                  <a:off x="4518025" y="2982912"/>
                  <a:ext cx="1588" cy="15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5" name="Rectangle 3701"/>
                <p:cNvSpPr>
                  <a:spLocks noChangeArrowheads="1"/>
                </p:cNvSpPr>
                <p:nvPr/>
              </p:nvSpPr>
              <p:spPr bwMode="auto">
                <a:xfrm>
                  <a:off x="4525962" y="2971800"/>
                  <a:ext cx="1588" cy="15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6" name="Freeform 3702"/>
                <p:cNvSpPr>
                  <a:spLocks/>
                </p:cNvSpPr>
                <p:nvPr/>
              </p:nvSpPr>
              <p:spPr bwMode="auto">
                <a:xfrm>
                  <a:off x="4432300" y="2914650"/>
                  <a:ext cx="392113" cy="292100"/>
                </a:xfrm>
                <a:custGeom>
                  <a:avLst/>
                  <a:gdLst/>
                  <a:ahLst/>
                  <a:cxnLst>
                    <a:cxn ang="0">
                      <a:pos x="0" y="0"/>
                    </a:cxn>
                    <a:cxn ang="0">
                      <a:pos x="35" y="36"/>
                    </a:cxn>
                    <a:cxn ang="0">
                      <a:pos x="97" y="96"/>
                    </a:cxn>
                    <a:cxn ang="0">
                      <a:pos x="97" y="96"/>
                    </a:cxn>
                    <a:cxn ang="0">
                      <a:pos x="97" y="96"/>
                    </a:cxn>
                    <a:cxn ang="0">
                      <a:pos x="104" y="99"/>
                    </a:cxn>
                    <a:cxn ang="0">
                      <a:pos x="104" y="99"/>
                    </a:cxn>
                    <a:cxn ang="0">
                      <a:pos x="495" y="366"/>
                    </a:cxn>
                    <a:cxn ang="0">
                      <a:pos x="457" y="280"/>
                    </a:cxn>
                    <a:cxn ang="0">
                      <a:pos x="130" y="57"/>
                    </a:cxn>
                    <a:cxn ang="0">
                      <a:pos x="130" y="57"/>
                    </a:cxn>
                    <a:cxn ang="0">
                      <a:pos x="130" y="57"/>
                    </a:cxn>
                    <a:cxn ang="0">
                      <a:pos x="130" y="55"/>
                    </a:cxn>
                    <a:cxn ang="0">
                      <a:pos x="123" y="55"/>
                    </a:cxn>
                    <a:cxn ang="0">
                      <a:pos x="123" y="55"/>
                    </a:cxn>
                    <a:cxn ang="0">
                      <a:pos x="45" y="21"/>
                    </a:cxn>
                    <a:cxn ang="0">
                      <a:pos x="0" y="0"/>
                    </a:cxn>
                  </a:cxnLst>
                  <a:rect l="0" t="0" r="r" b="b"/>
                  <a:pathLst>
                    <a:path w="495" h="366">
                      <a:moveTo>
                        <a:pt x="0" y="0"/>
                      </a:moveTo>
                      <a:lnTo>
                        <a:pt x="35" y="36"/>
                      </a:lnTo>
                      <a:lnTo>
                        <a:pt x="97" y="96"/>
                      </a:lnTo>
                      <a:lnTo>
                        <a:pt x="97" y="96"/>
                      </a:lnTo>
                      <a:lnTo>
                        <a:pt x="97" y="96"/>
                      </a:lnTo>
                      <a:lnTo>
                        <a:pt x="104" y="99"/>
                      </a:lnTo>
                      <a:lnTo>
                        <a:pt x="104" y="99"/>
                      </a:lnTo>
                      <a:lnTo>
                        <a:pt x="495" y="366"/>
                      </a:lnTo>
                      <a:lnTo>
                        <a:pt x="457" y="280"/>
                      </a:lnTo>
                      <a:lnTo>
                        <a:pt x="130" y="57"/>
                      </a:lnTo>
                      <a:lnTo>
                        <a:pt x="130" y="57"/>
                      </a:lnTo>
                      <a:lnTo>
                        <a:pt x="130" y="57"/>
                      </a:lnTo>
                      <a:lnTo>
                        <a:pt x="130" y="55"/>
                      </a:lnTo>
                      <a:lnTo>
                        <a:pt x="123" y="55"/>
                      </a:lnTo>
                      <a:lnTo>
                        <a:pt x="123" y="55"/>
                      </a:lnTo>
                      <a:lnTo>
                        <a:pt x="45" y="21"/>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pic>
              <p:nvPicPr>
                <p:cNvPr id="277" name="Picture 3703"/>
                <p:cNvPicPr>
                  <a:picLocks noChangeAspect="1" noChangeArrowheads="1"/>
                </p:cNvPicPr>
                <p:nvPr/>
              </p:nvPicPr>
              <p:blipFill>
                <a:blip r:embed="rId2" cstate="print"/>
                <a:srcRect/>
                <a:stretch>
                  <a:fillRect/>
                </a:stretch>
              </p:blipFill>
              <p:spPr bwMode="auto">
                <a:xfrm>
                  <a:off x="5019675" y="3292475"/>
                  <a:ext cx="69850" cy="66675"/>
                </a:xfrm>
                <a:prstGeom prst="rect">
                  <a:avLst/>
                </a:prstGeom>
                <a:noFill/>
                <a:ln w="9525">
                  <a:noFill/>
                  <a:miter lim="800000"/>
                  <a:headEnd/>
                  <a:tailEnd/>
                </a:ln>
              </p:spPr>
            </p:pic>
            <p:sp>
              <p:nvSpPr>
                <p:cNvPr id="278" name="Freeform 3704"/>
                <p:cNvSpPr>
                  <a:spLocks/>
                </p:cNvSpPr>
                <p:nvPr/>
              </p:nvSpPr>
              <p:spPr bwMode="auto">
                <a:xfrm>
                  <a:off x="4468812" y="2924175"/>
                  <a:ext cx="63500" cy="47625"/>
                </a:xfrm>
                <a:custGeom>
                  <a:avLst/>
                  <a:gdLst/>
                  <a:ahLst/>
                  <a:cxnLst>
                    <a:cxn ang="0">
                      <a:pos x="0" y="5"/>
                    </a:cxn>
                    <a:cxn ang="0">
                      <a:pos x="70" y="60"/>
                    </a:cxn>
                    <a:cxn ang="0">
                      <a:pos x="80" y="46"/>
                    </a:cxn>
                    <a:cxn ang="0">
                      <a:pos x="3" y="0"/>
                    </a:cxn>
                    <a:cxn ang="0">
                      <a:pos x="0" y="5"/>
                    </a:cxn>
                  </a:cxnLst>
                  <a:rect l="0" t="0" r="r" b="b"/>
                  <a:pathLst>
                    <a:path w="80" h="60">
                      <a:moveTo>
                        <a:pt x="0" y="5"/>
                      </a:moveTo>
                      <a:lnTo>
                        <a:pt x="70" y="60"/>
                      </a:lnTo>
                      <a:lnTo>
                        <a:pt x="80" y="46"/>
                      </a:lnTo>
                      <a:lnTo>
                        <a:pt x="3" y="0"/>
                      </a:lnTo>
                      <a:lnTo>
                        <a:pt x="0" y="5"/>
                      </a:lnTo>
                      <a:close/>
                    </a:path>
                  </a:pathLst>
                </a:custGeom>
                <a:solidFill>
                  <a:srgbClr val="F4CEA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9" name="Freeform 3705"/>
                <p:cNvSpPr>
                  <a:spLocks/>
                </p:cNvSpPr>
                <p:nvPr/>
              </p:nvSpPr>
              <p:spPr bwMode="auto">
                <a:xfrm>
                  <a:off x="4465637" y="2928937"/>
                  <a:ext cx="58738" cy="52388"/>
                </a:xfrm>
                <a:custGeom>
                  <a:avLst/>
                  <a:gdLst/>
                  <a:ahLst/>
                  <a:cxnLst>
                    <a:cxn ang="0">
                      <a:pos x="0" y="5"/>
                    </a:cxn>
                    <a:cxn ang="0">
                      <a:pos x="62" y="67"/>
                    </a:cxn>
                    <a:cxn ang="0">
                      <a:pos x="73" y="55"/>
                    </a:cxn>
                    <a:cxn ang="0">
                      <a:pos x="3" y="0"/>
                    </a:cxn>
                    <a:cxn ang="0">
                      <a:pos x="0" y="5"/>
                    </a:cxn>
                  </a:cxnLst>
                  <a:rect l="0" t="0" r="r" b="b"/>
                  <a:pathLst>
                    <a:path w="73" h="67">
                      <a:moveTo>
                        <a:pt x="0" y="5"/>
                      </a:moveTo>
                      <a:lnTo>
                        <a:pt x="62" y="67"/>
                      </a:lnTo>
                      <a:lnTo>
                        <a:pt x="73" y="55"/>
                      </a:lnTo>
                      <a:lnTo>
                        <a:pt x="3" y="0"/>
                      </a:lnTo>
                      <a:lnTo>
                        <a:pt x="0" y="5"/>
                      </a:lnTo>
                      <a:close/>
                    </a:path>
                  </a:pathLst>
                </a:custGeom>
                <a:solidFill>
                  <a:srgbClr val="F2DCC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0" name="Freeform 3706"/>
                <p:cNvSpPr>
                  <a:spLocks/>
                </p:cNvSpPr>
                <p:nvPr/>
              </p:nvSpPr>
              <p:spPr bwMode="auto">
                <a:xfrm>
                  <a:off x="4470400" y="2921000"/>
                  <a:ext cx="66675" cy="39688"/>
                </a:xfrm>
                <a:custGeom>
                  <a:avLst/>
                  <a:gdLst/>
                  <a:ahLst/>
                  <a:cxnLst>
                    <a:cxn ang="0">
                      <a:pos x="77" y="51"/>
                    </a:cxn>
                    <a:cxn ang="0">
                      <a:pos x="84" y="34"/>
                    </a:cxn>
                    <a:cxn ang="0">
                      <a:pos x="5" y="0"/>
                    </a:cxn>
                    <a:cxn ang="0">
                      <a:pos x="0" y="5"/>
                    </a:cxn>
                    <a:cxn ang="0">
                      <a:pos x="77" y="51"/>
                    </a:cxn>
                  </a:cxnLst>
                  <a:rect l="0" t="0" r="r" b="b"/>
                  <a:pathLst>
                    <a:path w="84" h="51">
                      <a:moveTo>
                        <a:pt x="77" y="51"/>
                      </a:moveTo>
                      <a:lnTo>
                        <a:pt x="84" y="34"/>
                      </a:lnTo>
                      <a:lnTo>
                        <a:pt x="5" y="0"/>
                      </a:lnTo>
                      <a:lnTo>
                        <a:pt x="0" y="5"/>
                      </a:lnTo>
                      <a:lnTo>
                        <a:pt x="77" y="51"/>
                      </a:lnTo>
                      <a:close/>
                    </a:path>
                  </a:pathLst>
                </a:custGeom>
                <a:solidFill>
                  <a:srgbClr val="E8BB8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pic>
              <p:nvPicPr>
                <p:cNvPr id="281" name="Picture 3707"/>
                <p:cNvPicPr>
                  <a:picLocks noChangeAspect="1" noChangeArrowheads="1"/>
                </p:cNvPicPr>
                <p:nvPr/>
              </p:nvPicPr>
              <p:blipFill>
                <a:blip r:embed="rId3"/>
                <a:srcRect/>
                <a:stretch>
                  <a:fillRect/>
                </a:stretch>
              </p:blipFill>
              <p:spPr bwMode="auto">
                <a:xfrm>
                  <a:off x="4430712" y="2898775"/>
                  <a:ext cx="46038" cy="38100"/>
                </a:xfrm>
                <a:prstGeom prst="rect">
                  <a:avLst/>
                </a:prstGeom>
                <a:noFill/>
                <a:ln w="9525">
                  <a:noFill/>
                  <a:miter lim="800000"/>
                  <a:headEnd/>
                  <a:tailEnd/>
                </a:ln>
              </p:spPr>
            </p:pic>
            <p:pic>
              <p:nvPicPr>
                <p:cNvPr id="282" name="Picture 3708"/>
                <p:cNvPicPr>
                  <a:picLocks noChangeAspect="1" noChangeArrowheads="1"/>
                </p:cNvPicPr>
                <p:nvPr/>
              </p:nvPicPr>
              <p:blipFill>
                <a:blip r:embed="rId4" cstate="print"/>
                <a:srcRect/>
                <a:stretch>
                  <a:fillRect/>
                </a:stretch>
              </p:blipFill>
              <p:spPr bwMode="auto">
                <a:xfrm>
                  <a:off x="5018087" y="3289300"/>
                  <a:ext cx="53975" cy="57150"/>
                </a:xfrm>
                <a:prstGeom prst="rect">
                  <a:avLst/>
                </a:prstGeom>
                <a:noFill/>
                <a:ln w="9525">
                  <a:noFill/>
                  <a:miter lim="800000"/>
                  <a:headEnd/>
                  <a:tailEnd/>
                </a:ln>
              </p:spPr>
            </p:pic>
            <p:sp>
              <p:nvSpPr>
                <p:cNvPr id="283" name="Freeform 3709"/>
                <p:cNvSpPr>
                  <a:spLocks/>
                </p:cNvSpPr>
                <p:nvPr/>
              </p:nvSpPr>
              <p:spPr bwMode="auto">
                <a:xfrm>
                  <a:off x="4510087" y="2970212"/>
                  <a:ext cx="522288" cy="358775"/>
                </a:xfrm>
                <a:custGeom>
                  <a:avLst/>
                  <a:gdLst/>
                  <a:ahLst/>
                  <a:cxnLst>
                    <a:cxn ang="0">
                      <a:pos x="16" y="3"/>
                    </a:cxn>
                    <a:cxn ang="0">
                      <a:pos x="16" y="3"/>
                    </a:cxn>
                    <a:cxn ang="0">
                      <a:pos x="13" y="0"/>
                    </a:cxn>
                    <a:cxn ang="0">
                      <a:pos x="8" y="0"/>
                    </a:cxn>
                    <a:cxn ang="0">
                      <a:pos x="5" y="0"/>
                    </a:cxn>
                    <a:cxn ang="0">
                      <a:pos x="2" y="3"/>
                    </a:cxn>
                    <a:cxn ang="0">
                      <a:pos x="2" y="3"/>
                    </a:cxn>
                    <a:cxn ang="0">
                      <a:pos x="0" y="7"/>
                    </a:cxn>
                    <a:cxn ang="0">
                      <a:pos x="2" y="10"/>
                    </a:cxn>
                    <a:cxn ang="0">
                      <a:pos x="3" y="13"/>
                    </a:cxn>
                    <a:cxn ang="0">
                      <a:pos x="6" y="16"/>
                    </a:cxn>
                    <a:cxn ang="0">
                      <a:pos x="6" y="16"/>
                    </a:cxn>
                    <a:cxn ang="0">
                      <a:pos x="647" y="453"/>
                    </a:cxn>
                    <a:cxn ang="0">
                      <a:pos x="656" y="438"/>
                    </a:cxn>
                    <a:cxn ang="0">
                      <a:pos x="16" y="3"/>
                    </a:cxn>
                    <a:cxn ang="0">
                      <a:pos x="16" y="3"/>
                    </a:cxn>
                  </a:cxnLst>
                  <a:rect l="0" t="0" r="r" b="b"/>
                  <a:pathLst>
                    <a:path w="656" h="453">
                      <a:moveTo>
                        <a:pt x="16" y="3"/>
                      </a:moveTo>
                      <a:lnTo>
                        <a:pt x="16" y="3"/>
                      </a:lnTo>
                      <a:lnTo>
                        <a:pt x="13" y="0"/>
                      </a:lnTo>
                      <a:lnTo>
                        <a:pt x="8" y="0"/>
                      </a:lnTo>
                      <a:lnTo>
                        <a:pt x="5" y="0"/>
                      </a:lnTo>
                      <a:lnTo>
                        <a:pt x="2" y="3"/>
                      </a:lnTo>
                      <a:lnTo>
                        <a:pt x="2" y="3"/>
                      </a:lnTo>
                      <a:lnTo>
                        <a:pt x="0" y="7"/>
                      </a:lnTo>
                      <a:lnTo>
                        <a:pt x="2" y="10"/>
                      </a:lnTo>
                      <a:lnTo>
                        <a:pt x="3" y="13"/>
                      </a:lnTo>
                      <a:lnTo>
                        <a:pt x="6" y="16"/>
                      </a:lnTo>
                      <a:lnTo>
                        <a:pt x="6" y="16"/>
                      </a:lnTo>
                      <a:lnTo>
                        <a:pt x="647" y="453"/>
                      </a:lnTo>
                      <a:lnTo>
                        <a:pt x="656" y="438"/>
                      </a:lnTo>
                      <a:lnTo>
                        <a:pt x="16" y="3"/>
                      </a:lnTo>
                      <a:lnTo>
                        <a:pt x="16" y="3"/>
                      </a:lnTo>
                      <a:close/>
                    </a:path>
                  </a:pathLst>
                </a:custGeom>
                <a:solidFill>
                  <a:srgbClr val="66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4" name="Freeform 3710"/>
                <p:cNvSpPr>
                  <a:spLocks/>
                </p:cNvSpPr>
                <p:nvPr/>
              </p:nvSpPr>
              <p:spPr bwMode="auto">
                <a:xfrm>
                  <a:off x="4518025" y="2957512"/>
                  <a:ext cx="522288" cy="360363"/>
                </a:xfrm>
                <a:custGeom>
                  <a:avLst/>
                  <a:gdLst/>
                  <a:ahLst/>
                  <a:cxnLst>
                    <a:cxn ang="0">
                      <a:pos x="16" y="3"/>
                    </a:cxn>
                    <a:cxn ang="0">
                      <a:pos x="16" y="3"/>
                    </a:cxn>
                    <a:cxn ang="0">
                      <a:pos x="11" y="1"/>
                    </a:cxn>
                    <a:cxn ang="0">
                      <a:pos x="8" y="0"/>
                    </a:cxn>
                    <a:cxn ang="0">
                      <a:pos x="5" y="1"/>
                    </a:cxn>
                    <a:cxn ang="0">
                      <a:pos x="1" y="3"/>
                    </a:cxn>
                    <a:cxn ang="0">
                      <a:pos x="1" y="3"/>
                    </a:cxn>
                    <a:cxn ang="0">
                      <a:pos x="0" y="6"/>
                    </a:cxn>
                    <a:cxn ang="0">
                      <a:pos x="1" y="9"/>
                    </a:cxn>
                    <a:cxn ang="0">
                      <a:pos x="3" y="14"/>
                    </a:cxn>
                    <a:cxn ang="0">
                      <a:pos x="6" y="17"/>
                    </a:cxn>
                    <a:cxn ang="0">
                      <a:pos x="6" y="17"/>
                    </a:cxn>
                    <a:cxn ang="0">
                      <a:pos x="646" y="452"/>
                    </a:cxn>
                    <a:cxn ang="0">
                      <a:pos x="656" y="438"/>
                    </a:cxn>
                    <a:cxn ang="0">
                      <a:pos x="16" y="3"/>
                    </a:cxn>
                    <a:cxn ang="0">
                      <a:pos x="16" y="3"/>
                    </a:cxn>
                  </a:cxnLst>
                  <a:rect l="0" t="0" r="r" b="b"/>
                  <a:pathLst>
                    <a:path w="656" h="452">
                      <a:moveTo>
                        <a:pt x="16" y="3"/>
                      </a:moveTo>
                      <a:lnTo>
                        <a:pt x="16" y="3"/>
                      </a:lnTo>
                      <a:lnTo>
                        <a:pt x="11" y="1"/>
                      </a:lnTo>
                      <a:lnTo>
                        <a:pt x="8" y="0"/>
                      </a:lnTo>
                      <a:lnTo>
                        <a:pt x="5" y="1"/>
                      </a:lnTo>
                      <a:lnTo>
                        <a:pt x="1" y="3"/>
                      </a:lnTo>
                      <a:lnTo>
                        <a:pt x="1" y="3"/>
                      </a:lnTo>
                      <a:lnTo>
                        <a:pt x="0" y="6"/>
                      </a:lnTo>
                      <a:lnTo>
                        <a:pt x="1" y="9"/>
                      </a:lnTo>
                      <a:lnTo>
                        <a:pt x="3" y="14"/>
                      </a:lnTo>
                      <a:lnTo>
                        <a:pt x="6" y="17"/>
                      </a:lnTo>
                      <a:lnTo>
                        <a:pt x="6" y="17"/>
                      </a:lnTo>
                      <a:lnTo>
                        <a:pt x="646" y="452"/>
                      </a:lnTo>
                      <a:lnTo>
                        <a:pt x="656" y="438"/>
                      </a:lnTo>
                      <a:lnTo>
                        <a:pt x="16" y="3"/>
                      </a:lnTo>
                      <a:lnTo>
                        <a:pt x="16" y="3"/>
                      </a:lnTo>
                      <a:close/>
                    </a:path>
                  </a:pathLst>
                </a:custGeom>
                <a:solidFill>
                  <a:srgbClr val="00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5" name="Freeform 3711"/>
                <p:cNvSpPr>
                  <a:spLocks/>
                </p:cNvSpPr>
                <p:nvPr/>
              </p:nvSpPr>
              <p:spPr bwMode="auto">
                <a:xfrm>
                  <a:off x="4525962" y="2947987"/>
                  <a:ext cx="520700" cy="357188"/>
                </a:xfrm>
                <a:custGeom>
                  <a:avLst/>
                  <a:gdLst/>
                  <a:ahLst/>
                  <a:cxnLst>
                    <a:cxn ang="0">
                      <a:pos x="17" y="2"/>
                    </a:cxn>
                    <a:cxn ang="0">
                      <a:pos x="17" y="2"/>
                    </a:cxn>
                    <a:cxn ang="0">
                      <a:pos x="12" y="0"/>
                    </a:cxn>
                    <a:cxn ang="0">
                      <a:pos x="9" y="0"/>
                    </a:cxn>
                    <a:cxn ang="0">
                      <a:pos x="4" y="0"/>
                    </a:cxn>
                    <a:cxn ang="0">
                      <a:pos x="2" y="2"/>
                    </a:cxn>
                    <a:cxn ang="0">
                      <a:pos x="2" y="2"/>
                    </a:cxn>
                    <a:cxn ang="0">
                      <a:pos x="0" y="5"/>
                    </a:cxn>
                    <a:cxn ang="0">
                      <a:pos x="2" y="10"/>
                    </a:cxn>
                    <a:cxn ang="0">
                      <a:pos x="4" y="14"/>
                    </a:cxn>
                    <a:cxn ang="0">
                      <a:pos x="7" y="17"/>
                    </a:cxn>
                    <a:cxn ang="0">
                      <a:pos x="7" y="17"/>
                    </a:cxn>
                    <a:cxn ang="0">
                      <a:pos x="647" y="452"/>
                    </a:cxn>
                    <a:cxn ang="0">
                      <a:pos x="655" y="439"/>
                    </a:cxn>
                    <a:cxn ang="0">
                      <a:pos x="17" y="2"/>
                    </a:cxn>
                    <a:cxn ang="0">
                      <a:pos x="17" y="2"/>
                    </a:cxn>
                  </a:cxnLst>
                  <a:rect l="0" t="0" r="r" b="b"/>
                  <a:pathLst>
                    <a:path w="655" h="452">
                      <a:moveTo>
                        <a:pt x="17" y="2"/>
                      </a:moveTo>
                      <a:lnTo>
                        <a:pt x="17" y="2"/>
                      </a:lnTo>
                      <a:lnTo>
                        <a:pt x="12" y="0"/>
                      </a:lnTo>
                      <a:lnTo>
                        <a:pt x="9" y="0"/>
                      </a:lnTo>
                      <a:lnTo>
                        <a:pt x="4" y="0"/>
                      </a:lnTo>
                      <a:lnTo>
                        <a:pt x="2" y="2"/>
                      </a:lnTo>
                      <a:lnTo>
                        <a:pt x="2" y="2"/>
                      </a:lnTo>
                      <a:lnTo>
                        <a:pt x="0" y="5"/>
                      </a:lnTo>
                      <a:lnTo>
                        <a:pt x="2" y="10"/>
                      </a:lnTo>
                      <a:lnTo>
                        <a:pt x="4" y="14"/>
                      </a:lnTo>
                      <a:lnTo>
                        <a:pt x="7" y="17"/>
                      </a:lnTo>
                      <a:lnTo>
                        <a:pt x="7" y="17"/>
                      </a:lnTo>
                      <a:lnTo>
                        <a:pt x="647" y="452"/>
                      </a:lnTo>
                      <a:lnTo>
                        <a:pt x="655" y="439"/>
                      </a:lnTo>
                      <a:lnTo>
                        <a:pt x="17" y="2"/>
                      </a:lnTo>
                      <a:lnTo>
                        <a:pt x="17" y="2"/>
                      </a:lnTo>
                      <a:close/>
                    </a:path>
                  </a:pathLst>
                </a:custGeom>
                <a:solidFill>
                  <a:schemeClr val="accent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286" name="Arc 324"/>
            <p:cNvSpPr/>
            <p:nvPr/>
          </p:nvSpPr>
          <p:spPr>
            <a:xfrm>
              <a:off x="3154811" y="1179709"/>
              <a:ext cx="1963506" cy="1498466"/>
            </a:xfrm>
            <a:prstGeom prst="arc">
              <a:avLst>
                <a:gd name="adj1" fmla="val 11784097"/>
                <a:gd name="adj2" fmla="val 18520614"/>
              </a:avLst>
            </a:prstGeom>
            <a:ln w="127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88" name="Group 343"/>
          <p:cNvGrpSpPr/>
          <p:nvPr/>
        </p:nvGrpSpPr>
        <p:grpSpPr>
          <a:xfrm>
            <a:off x="6280628" y="1815210"/>
            <a:ext cx="4474457" cy="1095854"/>
            <a:chOff x="4571999" y="1643056"/>
            <a:chExt cx="4474457" cy="1095854"/>
          </a:xfrm>
        </p:grpSpPr>
        <p:sp>
          <p:nvSpPr>
            <p:cNvPr id="289" name="Rectangle 33"/>
            <p:cNvSpPr/>
            <p:nvPr/>
          </p:nvSpPr>
          <p:spPr>
            <a:xfrm>
              <a:off x="4572000" y="1643056"/>
              <a:ext cx="3665171" cy="400110"/>
            </a:xfrm>
            <a:prstGeom prst="rect">
              <a:avLst/>
            </a:prstGeom>
          </p:spPr>
          <p:txBody>
            <a:bodyPr wrap="none">
              <a:spAutoFit/>
            </a:bodyPr>
            <a:lstStyle/>
            <a:p>
              <a:r>
                <a:rPr lang="en-US" sz="2000" dirty="0">
                  <a:solidFill>
                    <a:schemeClr val="bg1">
                      <a:lumMod val="65000"/>
                    </a:schemeClr>
                  </a:solidFill>
                  <a:latin typeface="Open Sans" pitchFamily="34" charset="0"/>
                  <a:ea typeface="Open Sans" pitchFamily="34" charset="0"/>
                  <a:cs typeface="Open Sans" pitchFamily="34" charset="0"/>
                </a:rPr>
                <a:t>How This Work ? Let Us Now !</a:t>
              </a:r>
            </a:p>
          </p:txBody>
        </p:sp>
        <p:sp>
          <p:nvSpPr>
            <p:cNvPr id="290" name="Rectangle 325"/>
            <p:cNvSpPr/>
            <p:nvPr/>
          </p:nvSpPr>
          <p:spPr>
            <a:xfrm>
              <a:off x="4571999" y="2000246"/>
              <a:ext cx="4474457" cy="738664"/>
            </a:xfrm>
            <a:prstGeom prst="rect">
              <a:avLst/>
            </a:prstGeom>
          </p:spPr>
          <p:txBody>
            <a:bodyPr wrap="square">
              <a:spAutoFit/>
            </a:bodyPr>
            <a:lstStyle/>
            <a:p>
              <a:r>
                <a:rPr lang="ms-MY" sz="1400" dirty="0">
                  <a:solidFill>
                    <a:schemeClr val="bg1">
                      <a:lumMod val="65000"/>
                    </a:schemeClr>
                  </a:solidFill>
                  <a:latin typeface="Open Sans Light" pitchFamily="34" charset="0"/>
                  <a:ea typeface="Open Sans Light" pitchFamily="34" charset="0"/>
                  <a:cs typeface="Open Sans Light" pitchFamily="34" charset="0"/>
                </a:rPr>
                <a:t>Lorem ipsum dolor sit amet, consectetur adipiscing elit. Praesent sodales odio sit amet odio tristique quis tempus odio Lorem ipsum dolor sit amet</a:t>
              </a:r>
            </a:p>
          </p:txBody>
        </p:sp>
      </p:grpSp>
      <p:grpSp>
        <p:nvGrpSpPr>
          <p:cNvPr id="291" name="组合 290"/>
          <p:cNvGrpSpPr/>
          <p:nvPr/>
        </p:nvGrpSpPr>
        <p:grpSpPr>
          <a:xfrm>
            <a:off x="6280628" y="3597762"/>
            <a:ext cx="5328479" cy="2266009"/>
            <a:chOff x="4643438" y="2786064"/>
            <a:chExt cx="3702078" cy="1574360"/>
          </a:xfrm>
        </p:grpSpPr>
        <p:grpSp>
          <p:nvGrpSpPr>
            <p:cNvPr id="292" name="Group 344"/>
            <p:cNvGrpSpPr/>
            <p:nvPr/>
          </p:nvGrpSpPr>
          <p:grpSpPr>
            <a:xfrm>
              <a:off x="4643438" y="2786064"/>
              <a:ext cx="3702078" cy="288476"/>
              <a:chOff x="4643438" y="2786064"/>
              <a:chExt cx="3702078" cy="288476"/>
            </a:xfrm>
          </p:grpSpPr>
          <p:sp>
            <p:nvSpPr>
              <p:cNvPr id="308" name="Rectangle 330"/>
              <p:cNvSpPr/>
              <p:nvPr/>
            </p:nvSpPr>
            <p:spPr>
              <a:xfrm>
                <a:off x="5072066" y="2786064"/>
                <a:ext cx="3273450" cy="213835"/>
              </a:xfrm>
              <a:prstGeom prst="rect">
                <a:avLst/>
              </a:prstGeom>
            </p:spPr>
            <p:txBody>
              <a:bodyPr wrap="none">
                <a:spAutoFit/>
              </a:bodyPr>
              <a:lstStyle/>
              <a:p>
                <a:r>
                  <a:rPr lang="ms-MY" sz="1400" dirty="0">
                    <a:solidFill>
                      <a:schemeClr val="bg1">
                        <a:lumMod val="65000"/>
                      </a:schemeClr>
                    </a:solidFill>
                    <a:latin typeface="Source Sans Pro" pitchFamily="34" charset="0"/>
                  </a:rPr>
                  <a:t>Praesent sodales odio sit amet odio tristique quis tempus</a:t>
                </a:r>
                <a:endParaRPr lang="en-US" sz="1400" dirty="0">
                  <a:solidFill>
                    <a:schemeClr val="bg1">
                      <a:lumMod val="65000"/>
                    </a:schemeClr>
                  </a:solidFill>
                  <a:latin typeface="Open Sans" pitchFamily="34" charset="0"/>
                  <a:ea typeface="Open Sans" pitchFamily="34" charset="0"/>
                  <a:cs typeface="Open Sans" pitchFamily="34" charset="0"/>
                </a:endParaRPr>
              </a:p>
            </p:txBody>
          </p:sp>
          <p:grpSp>
            <p:nvGrpSpPr>
              <p:cNvPr id="309" name="Group 332"/>
              <p:cNvGrpSpPr/>
              <p:nvPr/>
            </p:nvGrpSpPr>
            <p:grpSpPr>
              <a:xfrm>
                <a:off x="4643438" y="2786064"/>
                <a:ext cx="288476" cy="288476"/>
                <a:chOff x="4643438" y="2786064"/>
                <a:chExt cx="288476" cy="288476"/>
              </a:xfrm>
            </p:grpSpPr>
            <p:sp>
              <p:nvSpPr>
                <p:cNvPr id="310" name="Oval 326"/>
                <p:cNvSpPr/>
                <p:nvPr/>
              </p:nvSpPr>
              <p:spPr>
                <a:xfrm>
                  <a:off x="4643438" y="2786064"/>
                  <a:ext cx="288476" cy="288476"/>
                </a:xfrm>
                <a:prstGeom prst="ellipse">
                  <a:avLst/>
                </a:prstGeom>
                <a:solidFill>
                  <a:srgbClr val="FF6E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Freeform 26"/>
                <p:cNvSpPr>
                  <a:spLocks/>
                </p:cNvSpPr>
                <p:nvPr/>
              </p:nvSpPr>
              <p:spPr bwMode="auto">
                <a:xfrm>
                  <a:off x="4735506" y="2871746"/>
                  <a:ext cx="114518" cy="11876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grpSp>
        <p:grpSp>
          <p:nvGrpSpPr>
            <p:cNvPr id="293" name="Group 347"/>
            <p:cNvGrpSpPr/>
            <p:nvPr/>
          </p:nvGrpSpPr>
          <p:grpSpPr>
            <a:xfrm>
              <a:off x="4643438" y="4071948"/>
              <a:ext cx="2789941" cy="288476"/>
              <a:chOff x="4643438" y="4071948"/>
              <a:chExt cx="2789941" cy="288476"/>
            </a:xfrm>
          </p:grpSpPr>
          <p:sp>
            <p:nvSpPr>
              <p:cNvPr id="304" name="Rectangle 336"/>
              <p:cNvSpPr/>
              <p:nvPr/>
            </p:nvSpPr>
            <p:spPr>
              <a:xfrm>
                <a:off x="5072066" y="4071948"/>
                <a:ext cx="2361313" cy="213835"/>
              </a:xfrm>
              <a:prstGeom prst="rect">
                <a:avLst/>
              </a:prstGeom>
            </p:spPr>
            <p:txBody>
              <a:bodyPr wrap="none">
                <a:spAutoFit/>
              </a:bodyPr>
              <a:lstStyle/>
              <a:p>
                <a:r>
                  <a:rPr lang="ms-MY" sz="1400" dirty="0">
                    <a:solidFill>
                      <a:schemeClr val="bg1">
                        <a:lumMod val="65000"/>
                      </a:schemeClr>
                    </a:solidFill>
                    <a:latin typeface="Source Sans Pro" pitchFamily="34" charset="0"/>
                  </a:rPr>
                  <a:t>Praesent sodales odio sit amet odio tristi</a:t>
                </a:r>
                <a:endParaRPr lang="en-US" sz="1400" dirty="0">
                  <a:solidFill>
                    <a:schemeClr val="bg1">
                      <a:lumMod val="65000"/>
                    </a:schemeClr>
                  </a:solidFill>
                  <a:latin typeface="Open Sans" pitchFamily="34" charset="0"/>
                  <a:ea typeface="Open Sans" pitchFamily="34" charset="0"/>
                  <a:cs typeface="Open Sans" pitchFamily="34" charset="0"/>
                </a:endParaRPr>
              </a:p>
            </p:txBody>
          </p:sp>
          <p:grpSp>
            <p:nvGrpSpPr>
              <p:cNvPr id="305" name="Group 342"/>
              <p:cNvGrpSpPr/>
              <p:nvPr/>
            </p:nvGrpSpPr>
            <p:grpSpPr>
              <a:xfrm>
                <a:off x="4643438" y="4071948"/>
                <a:ext cx="288476" cy="288476"/>
                <a:chOff x="4643438" y="4071948"/>
                <a:chExt cx="288476" cy="288476"/>
              </a:xfrm>
            </p:grpSpPr>
            <p:sp>
              <p:nvSpPr>
                <p:cNvPr id="306" name="Oval 329"/>
                <p:cNvSpPr/>
                <p:nvPr/>
              </p:nvSpPr>
              <p:spPr>
                <a:xfrm>
                  <a:off x="4643438" y="4071948"/>
                  <a:ext cx="288476" cy="288476"/>
                </a:xfrm>
                <a:prstGeom prst="ellipse">
                  <a:avLst/>
                </a:prstGeom>
                <a:solidFill>
                  <a:srgbClr val="FFC3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Freeform 105"/>
                <p:cNvSpPr>
                  <a:spLocks/>
                </p:cNvSpPr>
                <p:nvPr/>
              </p:nvSpPr>
              <p:spPr bwMode="auto">
                <a:xfrm>
                  <a:off x="4742079" y="4165806"/>
                  <a:ext cx="105018" cy="105018"/>
                </a:xfrm>
                <a:custGeom>
                  <a:avLst/>
                  <a:gdLst/>
                  <a:ahLst/>
                  <a:cxnLst>
                    <a:cxn ang="0">
                      <a:pos x="255" y="58"/>
                    </a:cxn>
                    <a:cxn ang="0">
                      <a:pos x="257" y="53"/>
                    </a:cxn>
                    <a:cxn ang="0">
                      <a:pos x="262" y="38"/>
                    </a:cxn>
                    <a:cxn ang="0">
                      <a:pos x="257" y="24"/>
                    </a:cxn>
                    <a:cxn ang="0">
                      <a:pos x="244" y="9"/>
                    </a:cxn>
                    <a:cxn ang="0">
                      <a:pos x="241" y="5"/>
                    </a:cxn>
                    <a:cxn ang="0">
                      <a:pos x="224" y="0"/>
                    </a:cxn>
                    <a:cxn ang="0">
                      <a:pos x="210" y="5"/>
                    </a:cxn>
                    <a:cxn ang="0">
                      <a:pos x="132" y="82"/>
                    </a:cxn>
                    <a:cxn ang="0">
                      <a:pos x="58" y="9"/>
                    </a:cxn>
                    <a:cxn ang="0">
                      <a:pos x="49" y="2"/>
                    </a:cxn>
                    <a:cxn ang="0">
                      <a:pos x="27" y="2"/>
                    </a:cxn>
                    <a:cxn ang="0">
                      <a:pos x="18" y="9"/>
                    </a:cxn>
                    <a:cxn ang="0">
                      <a:pos x="9" y="18"/>
                    </a:cxn>
                    <a:cxn ang="0">
                      <a:pos x="3" y="27"/>
                    </a:cxn>
                    <a:cxn ang="0">
                      <a:pos x="3" y="49"/>
                    </a:cxn>
                    <a:cxn ang="0">
                      <a:pos x="9" y="58"/>
                    </a:cxn>
                    <a:cxn ang="0">
                      <a:pos x="9" y="205"/>
                    </a:cxn>
                    <a:cxn ang="0">
                      <a:pos x="5" y="210"/>
                    </a:cxn>
                    <a:cxn ang="0">
                      <a:pos x="0" y="225"/>
                    </a:cxn>
                    <a:cxn ang="0">
                      <a:pos x="5" y="241"/>
                    </a:cxn>
                    <a:cxn ang="0">
                      <a:pos x="18" y="254"/>
                    </a:cxn>
                    <a:cxn ang="0">
                      <a:pos x="23" y="257"/>
                    </a:cxn>
                    <a:cxn ang="0">
                      <a:pos x="38" y="263"/>
                    </a:cxn>
                    <a:cxn ang="0">
                      <a:pos x="54" y="257"/>
                    </a:cxn>
                    <a:cxn ang="0">
                      <a:pos x="132" y="181"/>
                    </a:cxn>
                    <a:cxn ang="0">
                      <a:pos x="204" y="254"/>
                    </a:cxn>
                    <a:cxn ang="0">
                      <a:pos x="214" y="261"/>
                    </a:cxn>
                    <a:cxn ang="0">
                      <a:pos x="235" y="261"/>
                    </a:cxn>
                    <a:cxn ang="0">
                      <a:pos x="244" y="254"/>
                    </a:cxn>
                    <a:cxn ang="0">
                      <a:pos x="255" y="245"/>
                    </a:cxn>
                    <a:cxn ang="0">
                      <a:pos x="261" y="236"/>
                    </a:cxn>
                    <a:cxn ang="0">
                      <a:pos x="261" y="214"/>
                    </a:cxn>
                    <a:cxn ang="0">
                      <a:pos x="255" y="205"/>
                    </a:cxn>
                  </a:cxnLst>
                  <a:rect l="0" t="0" r="r" b="b"/>
                  <a:pathLst>
                    <a:path w="262" h="263">
                      <a:moveTo>
                        <a:pt x="181" y="132"/>
                      </a:moveTo>
                      <a:lnTo>
                        <a:pt x="255" y="58"/>
                      </a:lnTo>
                      <a:lnTo>
                        <a:pt x="255" y="58"/>
                      </a:lnTo>
                      <a:lnTo>
                        <a:pt x="257" y="53"/>
                      </a:lnTo>
                      <a:lnTo>
                        <a:pt x="261" y="49"/>
                      </a:lnTo>
                      <a:lnTo>
                        <a:pt x="262" y="38"/>
                      </a:lnTo>
                      <a:lnTo>
                        <a:pt x="261" y="27"/>
                      </a:lnTo>
                      <a:lnTo>
                        <a:pt x="257" y="24"/>
                      </a:lnTo>
                      <a:lnTo>
                        <a:pt x="255" y="18"/>
                      </a:lnTo>
                      <a:lnTo>
                        <a:pt x="244" y="9"/>
                      </a:lnTo>
                      <a:lnTo>
                        <a:pt x="244" y="9"/>
                      </a:lnTo>
                      <a:lnTo>
                        <a:pt x="241" y="5"/>
                      </a:lnTo>
                      <a:lnTo>
                        <a:pt x="235" y="2"/>
                      </a:lnTo>
                      <a:lnTo>
                        <a:pt x="224" y="0"/>
                      </a:lnTo>
                      <a:lnTo>
                        <a:pt x="214" y="2"/>
                      </a:lnTo>
                      <a:lnTo>
                        <a:pt x="210" y="5"/>
                      </a:lnTo>
                      <a:lnTo>
                        <a:pt x="204" y="9"/>
                      </a:lnTo>
                      <a:lnTo>
                        <a:pt x="132" y="82"/>
                      </a:lnTo>
                      <a:lnTo>
                        <a:pt x="58" y="9"/>
                      </a:lnTo>
                      <a:lnTo>
                        <a:pt x="58" y="9"/>
                      </a:lnTo>
                      <a:lnTo>
                        <a:pt x="54" y="5"/>
                      </a:lnTo>
                      <a:lnTo>
                        <a:pt x="49" y="2"/>
                      </a:lnTo>
                      <a:lnTo>
                        <a:pt x="38" y="0"/>
                      </a:lnTo>
                      <a:lnTo>
                        <a:pt x="27" y="2"/>
                      </a:lnTo>
                      <a:lnTo>
                        <a:pt x="23" y="5"/>
                      </a:lnTo>
                      <a:lnTo>
                        <a:pt x="18" y="9"/>
                      </a:lnTo>
                      <a:lnTo>
                        <a:pt x="9" y="18"/>
                      </a:lnTo>
                      <a:lnTo>
                        <a:pt x="9" y="18"/>
                      </a:lnTo>
                      <a:lnTo>
                        <a:pt x="5" y="24"/>
                      </a:lnTo>
                      <a:lnTo>
                        <a:pt x="3" y="27"/>
                      </a:lnTo>
                      <a:lnTo>
                        <a:pt x="0" y="38"/>
                      </a:lnTo>
                      <a:lnTo>
                        <a:pt x="3" y="49"/>
                      </a:lnTo>
                      <a:lnTo>
                        <a:pt x="5" y="53"/>
                      </a:lnTo>
                      <a:lnTo>
                        <a:pt x="9" y="58"/>
                      </a:lnTo>
                      <a:lnTo>
                        <a:pt x="83" y="132"/>
                      </a:lnTo>
                      <a:lnTo>
                        <a:pt x="9" y="205"/>
                      </a:lnTo>
                      <a:lnTo>
                        <a:pt x="9" y="205"/>
                      </a:lnTo>
                      <a:lnTo>
                        <a:pt x="5" y="210"/>
                      </a:lnTo>
                      <a:lnTo>
                        <a:pt x="3" y="214"/>
                      </a:lnTo>
                      <a:lnTo>
                        <a:pt x="0" y="225"/>
                      </a:lnTo>
                      <a:lnTo>
                        <a:pt x="3" y="236"/>
                      </a:lnTo>
                      <a:lnTo>
                        <a:pt x="5" y="241"/>
                      </a:lnTo>
                      <a:lnTo>
                        <a:pt x="9" y="245"/>
                      </a:lnTo>
                      <a:lnTo>
                        <a:pt x="18" y="254"/>
                      </a:lnTo>
                      <a:lnTo>
                        <a:pt x="18" y="254"/>
                      </a:lnTo>
                      <a:lnTo>
                        <a:pt x="23" y="257"/>
                      </a:lnTo>
                      <a:lnTo>
                        <a:pt x="27" y="261"/>
                      </a:lnTo>
                      <a:lnTo>
                        <a:pt x="38" y="263"/>
                      </a:lnTo>
                      <a:lnTo>
                        <a:pt x="49" y="261"/>
                      </a:lnTo>
                      <a:lnTo>
                        <a:pt x="54" y="257"/>
                      </a:lnTo>
                      <a:lnTo>
                        <a:pt x="58" y="254"/>
                      </a:lnTo>
                      <a:lnTo>
                        <a:pt x="132" y="181"/>
                      </a:lnTo>
                      <a:lnTo>
                        <a:pt x="204" y="254"/>
                      </a:lnTo>
                      <a:lnTo>
                        <a:pt x="204" y="254"/>
                      </a:lnTo>
                      <a:lnTo>
                        <a:pt x="210" y="257"/>
                      </a:lnTo>
                      <a:lnTo>
                        <a:pt x="214" y="261"/>
                      </a:lnTo>
                      <a:lnTo>
                        <a:pt x="224" y="263"/>
                      </a:lnTo>
                      <a:lnTo>
                        <a:pt x="235" y="261"/>
                      </a:lnTo>
                      <a:lnTo>
                        <a:pt x="241" y="257"/>
                      </a:lnTo>
                      <a:lnTo>
                        <a:pt x="244" y="254"/>
                      </a:lnTo>
                      <a:lnTo>
                        <a:pt x="255" y="245"/>
                      </a:lnTo>
                      <a:lnTo>
                        <a:pt x="255" y="245"/>
                      </a:lnTo>
                      <a:lnTo>
                        <a:pt x="257" y="241"/>
                      </a:lnTo>
                      <a:lnTo>
                        <a:pt x="261" y="236"/>
                      </a:lnTo>
                      <a:lnTo>
                        <a:pt x="262" y="225"/>
                      </a:lnTo>
                      <a:lnTo>
                        <a:pt x="261" y="214"/>
                      </a:lnTo>
                      <a:lnTo>
                        <a:pt x="257" y="210"/>
                      </a:lnTo>
                      <a:lnTo>
                        <a:pt x="255" y="205"/>
                      </a:lnTo>
                      <a:lnTo>
                        <a:pt x="181" y="13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294" name="Group 346"/>
            <p:cNvGrpSpPr/>
            <p:nvPr/>
          </p:nvGrpSpPr>
          <p:grpSpPr>
            <a:xfrm>
              <a:off x="4643438" y="3643320"/>
              <a:ext cx="3259932" cy="288476"/>
              <a:chOff x="4643438" y="3643320"/>
              <a:chExt cx="3259932" cy="288476"/>
            </a:xfrm>
          </p:grpSpPr>
          <p:sp>
            <p:nvSpPr>
              <p:cNvPr id="300" name="Rectangle 335"/>
              <p:cNvSpPr/>
              <p:nvPr/>
            </p:nvSpPr>
            <p:spPr>
              <a:xfrm>
                <a:off x="5072066" y="3643320"/>
                <a:ext cx="2831304" cy="213835"/>
              </a:xfrm>
              <a:prstGeom prst="rect">
                <a:avLst/>
              </a:prstGeom>
            </p:spPr>
            <p:txBody>
              <a:bodyPr wrap="none">
                <a:spAutoFit/>
              </a:bodyPr>
              <a:lstStyle/>
              <a:p>
                <a:r>
                  <a:rPr lang="ms-MY" sz="1400" dirty="0">
                    <a:solidFill>
                      <a:schemeClr val="bg1">
                        <a:lumMod val="65000"/>
                      </a:schemeClr>
                    </a:solidFill>
                    <a:latin typeface="Source Sans Pro" pitchFamily="34" charset="0"/>
                  </a:rPr>
                  <a:t>Praesent sodales odio sit amet odio tristique quis</a:t>
                </a:r>
                <a:endParaRPr lang="en-US" sz="1400" dirty="0">
                  <a:solidFill>
                    <a:schemeClr val="bg1">
                      <a:lumMod val="65000"/>
                    </a:schemeClr>
                  </a:solidFill>
                  <a:latin typeface="Open Sans" pitchFamily="34" charset="0"/>
                  <a:ea typeface="Open Sans" pitchFamily="34" charset="0"/>
                  <a:cs typeface="Open Sans" pitchFamily="34" charset="0"/>
                </a:endParaRPr>
              </a:p>
            </p:txBody>
          </p:sp>
          <p:grpSp>
            <p:nvGrpSpPr>
              <p:cNvPr id="301" name="Group 341"/>
              <p:cNvGrpSpPr/>
              <p:nvPr/>
            </p:nvGrpSpPr>
            <p:grpSpPr>
              <a:xfrm>
                <a:off x="4643438" y="3643320"/>
                <a:ext cx="288476" cy="288476"/>
                <a:chOff x="4643438" y="3643320"/>
                <a:chExt cx="288476" cy="288476"/>
              </a:xfrm>
            </p:grpSpPr>
            <p:sp>
              <p:nvSpPr>
                <p:cNvPr id="302" name="Oval 328"/>
                <p:cNvSpPr/>
                <p:nvPr/>
              </p:nvSpPr>
              <p:spPr>
                <a:xfrm>
                  <a:off x="4643438" y="3643320"/>
                  <a:ext cx="288476" cy="288476"/>
                </a:xfrm>
                <a:prstGeom prst="ellipse">
                  <a:avLst/>
                </a:prstGeom>
                <a:solidFill>
                  <a:srgbClr val="FF6E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Freeform 26"/>
                <p:cNvSpPr>
                  <a:spLocks/>
                </p:cNvSpPr>
                <p:nvPr/>
              </p:nvSpPr>
              <p:spPr bwMode="auto">
                <a:xfrm>
                  <a:off x="4735506" y="3729002"/>
                  <a:ext cx="114518" cy="11876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grpSp>
        <p:grpSp>
          <p:nvGrpSpPr>
            <p:cNvPr id="295" name="Group 345"/>
            <p:cNvGrpSpPr/>
            <p:nvPr/>
          </p:nvGrpSpPr>
          <p:grpSpPr>
            <a:xfrm>
              <a:off x="4643438" y="3214692"/>
              <a:ext cx="2257582" cy="288476"/>
              <a:chOff x="4643438" y="3214692"/>
              <a:chExt cx="2257582" cy="288476"/>
            </a:xfrm>
          </p:grpSpPr>
          <p:sp>
            <p:nvSpPr>
              <p:cNvPr id="296" name="Rectangle 334"/>
              <p:cNvSpPr/>
              <p:nvPr/>
            </p:nvSpPr>
            <p:spPr>
              <a:xfrm>
                <a:off x="5072066" y="3214692"/>
                <a:ext cx="1828954" cy="213835"/>
              </a:xfrm>
              <a:prstGeom prst="rect">
                <a:avLst/>
              </a:prstGeom>
            </p:spPr>
            <p:txBody>
              <a:bodyPr wrap="none">
                <a:spAutoFit/>
              </a:bodyPr>
              <a:lstStyle/>
              <a:p>
                <a:r>
                  <a:rPr lang="ms-MY" sz="1400" dirty="0">
                    <a:solidFill>
                      <a:schemeClr val="bg1">
                        <a:lumMod val="65000"/>
                      </a:schemeClr>
                    </a:solidFill>
                    <a:latin typeface="Source Sans Pro" pitchFamily="34" charset="0"/>
                  </a:rPr>
                  <a:t>Praesent sodales odio sit amet</a:t>
                </a:r>
                <a:endParaRPr lang="en-US" sz="1400" dirty="0">
                  <a:solidFill>
                    <a:schemeClr val="bg1">
                      <a:lumMod val="65000"/>
                    </a:schemeClr>
                  </a:solidFill>
                  <a:latin typeface="Open Sans" pitchFamily="34" charset="0"/>
                  <a:ea typeface="Open Sans" pitchFamily="34" charset="0"/>
                  <a:cs typeface="Open Sans" pitchFamily="34" charset="0"/>
                </a:endParaRPr>
              </a:p>
            </p:txBody>
          </p:sp>
          <p:grpSp>
            <p:nvGrpSpPr>
              <p:cNvPr id="297" name="Group 333"/>
              <p:cNvGrpSpPr/>
              <p:nvPr/>
            </p:nvGrpSpPr>
            <p:grpSpPr>
              <a:xfrm>
                <a:off x="4643438" y="3214692"/>
                <a:ext cx="288476" cy="288476"/>
                <a:chOff x="4643438" y="3214692"/>
                <a:chExt cx="288476" cy="288476"/>
              </a:xfrm>
            </p:grpSpPr>
            <p:sp>
              <p:nvSpPr>
                <p:cNvPr id="298" name="Oval 327"/>
                <p:cNvSpPr/>
                <p:nvPr/>
              </p:nvSpPr>
              <p:spPr>
                <a:xfrm>
                  <a:off x="4643438" y="3214692"/>
                  <a:ext cx="288476" cy="288476"/>
                </a:xfrm>
                <a:prstGeom prst="ellipse">
                  <a:avLst/>
                </a:prstGeom>
                <a:solidFill>
                  <a:srgbClr val="FFC3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Freeform 105"/>
                <p:cNvSpPr>
                  <a:spLocks/>
                </p:cNvSpPr>
                <p:nvPr/>
              </p:nvSpPr>
              <p:spPr bwMode="auto">
                <a:xfrm>
                  <a:off x="4739688" y="3310676"/>
                  <a:ext cx="105018" cy="105018"/>
                </a:xfrm>
                <a:custGeom>
                  <a:avLst/>
                  <a:gdLst/>
                  <a:ahLst/>
                  <a:cxnLst>
                    <a:cxn ang="0">
                      <a:pos x="255" y="58"/>
                    </a:cxn>
                    <a:cxn ang="0">
                      <a:pos x="257" y="53"/>
                    </a:cxn>
                    <a:cxn ang="0">
                      <a:pos x="262" y="38"/>
                    </a:cxn>
                    <a:cxn ang="0">
                      <a:pos x="257" y="24"/>
                    </a:cxn>
                    <a:cxn ang="0">
                      <a:pos x="244" y="9"/>
                    </a:cxn>
                    <a:cxn ang="0">
                      <a:pos x="241" y="5"/>
                    </a:cxn>
                    <a:cxn ang="0">
                      <a:pos x="224" y="0"/>
                    </a:cxn>
                    <a:cxn ang="0">
                      <a:pos x="210" y="5"/>
                    </a:cxn>
                    <a:cxn ang="0">
                      <a:pos x="132" y="82"/>
                    </a:cxn>
                    <a:cxn ang="0">
                      <a:pos x="58" y="9"/>
                    </a:cxn>
                    <a:cxn ang="0">
                      <a:pos x="49" y="2"/>
                    </a:cxn>
                    <a:cxn ang="0">
                      <a:pos x="27" y="2"/>
                    </a:cxn>
                    <a:cxn ang="0">
                      <a:pos x="18" y="9"/>
                    </a:cxn>
                    <a:cxn ang="0">
                      <a:pos x="9" y="18"/>
                    </a:cxn>
                    <a:cxn ang="0">
                      <a:pos x="3" y="27"/>
                    </a:cxn>
                    <a:cxn ang="0">
                      <a:pos x="3" y="49"/>
                    </a:cxn>
                    <a:cxn ang="0">
                      <a:pos x="9" y="58"/>
                    </a:cxn>
                    <a:cxn ang="0">
                      <a:pos x="9" y="205"/>
                    </a:cxn>
                    <a:cxn ang="0">
                      <a:pos x="5" y="210"/>
                    </a:cxn>
                    <a:cxn ang="0">
                      <a:pos x="0" y="225"/>
                    </a:cxn>
                    <a:cxn ang="0">
                      <a:pos x="5" y="241"/>
                    </a:cxn>
                    <a:cxn ang="0">
                      <a:pos x="18" y="254"/>
                    </a:cxn>
                    <a:cxn ang="0">
                      <a:pos x="23" y="257"/>
                    </a:cxn>
                    <a:cxn ang="0">
                      <a:pos x="38" y="263"/>
                    </a:cxn>
                    <a:cxn ang="0">
                      <a:pos x="54" y="257"/>
                    </a:cxn>
                    <a:cxn ang="0">
                      <a:pos x="132" y="181"/>
                    </a:cxn>
                    <a:cxn ang="0">
                      <a:pos x="204" y="254"/>
                    </a:cxn>
                    <a:cxn ang="0">
                      <a:pos x="214" y="261"/>
                    </a:cxn>
                    <a:cxn ang="0">
                      <a:pos x="235" y="261"/>
                    </a:cxn>
                    <a:cxn ang="0">
                      <a:pos x="244" y="254"/>
                    </a:cxn>
                    <a:cxn ang="0">
                      <a:pos x="255" y="245"/>
                    </a:cxn>
                    <a:cxn ang="0">
                      <a:pos x="261" y="236"/>
                    </a:cxn>
                    <a:cxn ang="0">
                      <a:pos x="261" y="214"/>
                    </a:cxn>
                    <a:cxn ang="0">
                      <a:pos x="255" y="205"/>
                    </a:cxn>
                  </a:cxnLst>
                  <a:rect l="0" t="0" r="r" b="b"/>
                  <a:pathLst>
                    <a:path w="262" h="263">
                      <a:moveTo>
                        <a:pt x="181" y="132"/>
                      </a:moveTo>
                      <a:lnTo>
                        <a:pt x="255" y="58"/>
                      </a:lnTo>
                      <a:lnTo>
                        <a:pt x="255" y="58"/>
                      </a:lnTo>
                      <a:lnTo>
                        <a:pt x="257" y="53"/>
                      </a:lnTo>
                      <a:lnTo>
                        <a:pt x="261" y="49"/>
                      </a:lnTo>
                      <a:lnTo>
                        <a:pt x="262" y="38"/>
                      </a:lnTo>
                      <a:lnTo>
                        <a:pt x="261" y="27"/>
                      </a:lnTo>
                      <a:lnTo>
                        <a:pt x="257" y="24"/>
                      </a:lnTo>
                      <a:lnTo>
                        <a:pt x="255" y="18"/>
                      </a:lnTo>
                      <a:lnTo>
                        <a:pt x="244" y="9"/>
                      </a:lnTo>
                      <a:lnTo>
                        <a:pt x="244" y="9"/>
                      </a:lnTo>
                      <a:lnTo>
                        <a:pt x="241" y="5"/>
                      </a:lnTo>
                      <a:lnTo>
                        <a:pt x="235" y="2"/>
                      </a:lnTo>
                      <a:lnTo>
                        <a:pt x="224" y="0"/>
                      </a:lnTo>
                      <a:lnTo>
                        <a:pt x="214" y="2"/>
                      </a:lnTo>
                      <a:lnTo>
                        <a:pt x="210" y="5"/>
                      </a:lnTo>
                      <a:lnTo>
                        <a:pt x="204" y="9"/>
                      </a:lnTo>
                      <a:lnTo>
                        <a:pt x="132" y="82"/>
                      </a:lnTo>
                      <a:lnTo>
                        <a:pt x="58" y="9"/>
                      </a:lnTo>
                      <a:lnTo>
                        <a:pt x="58" y="9"/>
                      </a:lnTo>
                      <a:lnTo>
                        <a:pt x="54" y="5"/>
                      </a:lnTo>
                      <a:lnTo>
                        <a:pt x="49" y="2"/>
                      </a:lnTo>
                      <a:lnTo>
                        <a:pt x="38" y="0"/>
                      </a:lnTo>
                      <a:lnTo>
                        <a:pt x="27" y="2"/>
                      </a:lnTo>
                      <a:lnTo>
                        <a:pt x="23" y="5"/>
                      </a:lnTo>
                      <a:lnTo>
                        <a:pt x="18" y="9"/>
                      </a:lnTo>
                      <a:lnTo>
                        <a:pt x="9" y="18"/>
                      </a:lnTo>
                      <a:lnTo>
                        <a:pt x="9" y="18"/>
                      </a:lnTo>
                      <a:lnTo>
                        <a:pt x="5" y="24"/>
                      </a:lnTo>
                      <a:lnTo>
                        <a:pt x="3" y="27"/>
                      </a:lnTo>
                      <a:lnTo>
                        <a:pt x="0" y="38"/>
                      </a:lnTo>
                      <a:lnTo>
                        <a:pt x="3" y="49"/>
                      </a:lnTo>
                      <a:lnTo>
                        <a:pt x="5" y="53"/>
                      </a:lnTo>
                      <a:lnTo>
                        <a:pt x="9" y="58"/>
                      </a:lnTo>
                      <a:lnTo>
                        <a:pt x="83" y="132"/>
                      </a:lnTo>
                      <a:lnTo>
                        <a:pt x="9" y="205"/>
                      </a:lnTo>
                      <a:lnTo>
                        <a:pt x="9" y="205"/>
                      </a:lnTo>
                      <a:lnTo>
                        <a:pt x="5" y="210"/>
                      </a:lnTo>
                      <a:lnTo>
                        <a:pt x="3" y="214"/>
                      </a:lnTo>
                      <a:lnTo>
                        <a:pt x="0" y="225"/>
                      </a:lnTo>
                      <a:lnTo>
                        <a:pt x="3" y="236"/>
                      </a:lnTo>
                      <a:lnTo>
                        <a:pt x="5" y="241"/>
                      </a:lnTo>
                      <a:lnTo>
                        <a:pt x="9" y="245"/>
                      </a:lnTo>
                      <a:lnTo>
                        <a:pt x="18" y="254"/>
                      </a:lnTo>
                      <a:lnTo>
                        <a:pt x="18" y="254"/>
                      </a:lnTo>
                      <a:lnTo>
                        <a:pt x="23" y="257"/>
                      </a:lnTo>
                      <a:lnTo>
                        <a:pt x="27" y="261"/>
                      </a:lnTo>
                      <a:lnTo>
                        <a:pt x="38" y="263"/>
                      </a:lnTo>
                      <a:lnTo>
                        <a:pt x="49" y="261"/>
                      </a:lnTo>
                      <a:lnTo>
                        <a:pt x="54" y="257"/>
                      </a:lnTo>
                      <a:lnTo>
                        <a:pt x="58" y="254"/>
                      </a:lnTo>
                      <a:lnTo>
                        <a:pt x="132" y="181"/>
                      </a:lnTo>
                      <a:lnTo>
                        <a:pt x="204" y="254"/>
                      </a:lnTo>
                      <a:lnTo>
                        <a:pt x="204" y="254"/>
                      </a:lnTo>
                      <a:lnTo>
                        <a:pt x="210" y="257"/>
                      </a:lnTo>
                      <a:lnTo>
                        <a:pt x="214" y="261"/>
                      </a:lnTo>
                      <a:lnTo>
                        <a:pt x="224" y="263"/>
                      </a:lnTo>
                      <a:lnTo>
                        <a:pt x="235" y="261"/>
                      </a:lnTo>
                      <a:lnTo>
                        <a:pt x="241" y="257"/>
                      </a:lnTo>
                      <a:lnTo>
                        <a:pt x="244" y="254"/>
                      </a:lnTo>
                      <a:lnTo>
                        <a:pt x="255" y="245"/>
                      </a:lnTo>
                      <a:lnTo>
                        <a:pt x="255" y="245"/>
                      </a:lnTo>
                      <a:lnTo>
                        <a:pt x="257" y="241"/>
                      </a:lnTo>
                      <a:lnTo>
                        <a:pt x="261" y="236"/>
                      </a:lnTo>
                      <a:lnTo>
                        <a:pt x="262" y="225"/>
                      </a:lnTo>
                      <a:lnTo>
                        <a:pt x="261" y="214"/>
                      </a:lnTo>
                      <a:lnTo>
                        <a:pt x="257" y="210"/>
                      </a:lnTo>
                      <a:lnTo>
                        <a:pt x="255" y="205"/>
                      </a:lnTo>
                      <a:lnTo>
                        <a:pt x="181" y="13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grpSp>
      <p:grpSp>
        <p:nvGrpSpPr>
          <p:cNvPr id="312" name="组合 311"/>
          <p:cNvGrpSpPr/>
          <p:nvPr/>
        </p:nvGrpSpPr>
        <p:grpSpPr>
          <a:xfrm>
            <a:off x="2733675" y="409996"/>
            <a:ext cx="6724650" cy="1095930"/>
            <a:chOff x="2318533" y="409996"/>
            <a:chExt cx="6724650" cy="1095930"/>
          </a:xfrm>
        </p:grpSpPr>
        <p:sp>
          <p:nvSpPr>
            <p:cNvPr id="313" name="文本框 312"/>
            <p:cNvSpPr txBox="1"/>
            <p:nvPr/>
          </p:nvSpPr>
          <p:spPr>
            <a:xfrm>
              <a:off x="4414033" y="409996"/>
              <a:ext cx="2533650" cy="584775"/>
            </a:xfrm>
            <a:prstGeom prst="rect">
              <a:avLst/>
            </a:prstGeom>
            <a:noFill/>
          </p:spPr>
          <p:txBody>
            <a:bodyPr wrap="square" rtlCol="0">
              <a:spAutoFit/>
            </a:bodyPr>
            <a:lstStyle/>
            <a:p>
              <a:pPr algn="ctr"/>
              <a:r>
                <a:rPr lang="zh-CN" altLang="en-US" sz="3200" dirty="0">
                  <a:solidFill>
                    <a:srgbClr val="524F6A"/>
                  </a:solidFill>
                  <a:latin typeface="微软雅黑" panose="020B0503020204020204" pitchFamily="34" charset="-122"/>
                  <a:ea typeface="微软雅黑" panose="020B0503020204020204" pitchFamily="34" charset="-122"/>
                </a:rPr>
                <a:t>我们的服务</a:t>
              </a:r>
            </a:p>
          </p:txBody>
        </p:sp>
        <p:sp>
          <p:nvSpPr>
            <p:cNvPr id="314" name="文本框 313"/>
            <p:cNvSpPr txBox="1"/>
            <p:nvPr/>
          </p:nvSpPr>
          <p:spPr>
            <a:xfrm>
              <a:off x="2318533" y="1044261"/>
              <a:ext cx="6724650" cy="461665"/>
            </a:xfrm>
            <a:prstGeom prst="rect">
              <a:avLst/>
            </a:prstGeom>
            <a:noFill/>
          </p:spPr>
          <p:txBody>
            <a:bodyPr wrap="square" rtlCol="0">
              <a:spAutoFit/>
            </a:bodyPr>
            <a:lstStyle/>
            <a:p>
              <a:pPr algn="ctr"/>
              <a:r>
                <a:rPr lang="en-US" altLang="zh-CN" sz="2400" dirty="0">
                  <a:solidFill>
                    <a:srgbClr val="8CCCC9"/>
                  </a:solidFill>
                  <a:latin typeface="微软雅黑" panose="020B0503020204020204" pitchFamily="34" charset="-122"/>
                  <a:ea typeface="微软雅黑" panose="020B0503020204020204" pitchFamily="34" charset="-122"/>
                </a:rPr>
                <a:t>Lorem ipsum dolor sit</a:t>
              </a:r>
              <a:endParaRPr lang="zh-CN" altLang="en-US" sz="2400" dirty="0">
                <a:solidFill>
                  <a:srgbClr val="8CCCC9"/>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944270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slide(fromBottom)">
                                      <p:cBhvr>
                                        <p:cTn id="7" dur="500"/>
                                        <p:tgtEl>
                                          <p:spTgt spid="2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ayas Theme Color">
    <a:dk1>
      <a:srgbClr val="5C5C5C"/>
    </a:dk1>
    <a:lt1>
      <a:sysClr val="window" lastClr="FFFFFF"/>
    </a:lt1>
    <a:dk2>
      <a:srgbClr val="3F3F3F"/>
    </a:dk2>
    <a:lt2>
      <a:srgbClr val="FCFCFC"/>
    </a:lt2>
    <a:accent1>
      <a:srgbClr val="1B6AA3"/>
    </a:accent1>
    <a:accent2>
      <a:srgbClr val="84CBC5"/>
    </a:accent2>
    <a:accent3>
      <a:srgbClr val="F8D35E"/>
    </a:accent3>
    <a:accent4>
      <a:srgbClr val="F47264"/>
    </a:accent4>
    <a:accent5>
      <a:srgbClr val="7CC8EC"/>
    </a:accent5>
    <a:accent6>
      <a:srgbClr val="868AD1"/>
    </a:accent6>
    <a:hlink>
      <a:srgbClr val="0000FF"/>
    </a:hlink>
    <a:folHlink>
      <a:srgbClr val="800080"/>
    </a:folHlink>
  </a:clrScheme>
  <a:fontScheme name="Mayas Fonts">
    <a:majorFont>
      <a:latin typeface="Source Sans Pro Light"/>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167</TotalTime>
  <Words>1901</Words>
  <Application>Microsoft Office PowerPoint</Application>
  <PresentationFormat>宽屏</PresentationFormat>
  <Paragraphs>198</Paragraphs>
  <Slides>22</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22</vt:i4>
      </vt:variant>
    </vt:vector>
  </HeadingPairs>
  <TitlesOfParts>
    <vt:vector size="31" baseType="lpstr">
      <vt:lpstr>Open Sans</vt:lpstr>
      <vt:lpstr>Open Sans Light</vt:lpstr>
      <vt:lpstr>Source Sans Pro</vt:lpstr>
      <vt:lpstr>等线</vt:lpstr>
      <vt:lpstr>等线 Light</vt:lpstr>
      <vt:lpstr>微软雅黑</vt:lpstr>
      <vt:lpstr>Arial</vt:lpstr>
      <vt:lpstr>Rage Italic</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龙时富</dc:creator>
  <cp:lastModifiedBy>a</cp:lastModifiedBy>
  <cp:revision>22</cp:revision>
  <dcterms:created xsi:type="dcterms:W3CDTF">2016-06-26T03:01:00Z</dcterms:created>
  <dcterms:modified xsi:type="dcterms:W3CDTF">2017-02-28T08:35:25Z</dcterms:modified>
</cp:coreProperties>
</file>